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3"/>
  </p:notesMasterIdLst>
  <p:sldIdLst>
    <p:sldId id="260" r:id="rId2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27" d="100"/>
          <a:sy n="127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85F7D-F58D-4255-BEB4-DEDE7B545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289DBD-3FB8-4DF2-88D7-654AB22FB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0" t="4866" r="2143" b="2319"/>
          <a:stretch/>
        </p:blipFill>
        <p:spPr>
          <a:xfrm>
            <a:off x="134233" y="9539"/>
            <a:ext cx="9218898" cy="5649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7F84DB-ED56-FA07-761E-43C43DACDCA0}"/>
                  </a:ext>
                </a:extLst>
              </p:cNvPr>
              <p:cNvSpPr txBox="1"/>
              <p:nvPr/>
            </p:nvSpPr>
            <p:spPr>
              <a:xfrm>
                <a:off x="2669385" y="4084759"/>
                <a:ext cx="2680990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7F84DB-ED56-FA07-761E-43C43DAC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85" y="4084759"/>
                <a:ext cx="2680990" cy="812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7BF90-1A23-335E-DC96-9AF2A0B6312F}"/>
                  </a:ext>
                </a:extLst>
              </p:cNvPr>
              <p:cNvSpPr txBox="1"/>
              <p:nvPr/>
            </p:nvSpPr>
            <p:spPr>
              <a:xfrm>
                <a:off x="5109493" y="3009064"/>
                <a:ext cx="2680990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7BF90-1A23-335E-DC96-9AF2A0B6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493" y="3009064"/>
                <a:ext cx="2680990" cy="812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540A728-797D-DC8D-22DE-912FB022CCD0}"/>
              </a:ext>
            </a:extLst>
          </p:cNvPr>
          <p:cNvSpPr txBox="1"/>
          <p:nvPr/>
        </p:nvSpPr>
        <p:spPr>
          <a:xfrm>
            <a:off x="997189" y="23904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1C7F9-6625-B4DC-C770-DAE4C805F780}"/>
              </a:ext>
            </a:extLst>
          </p:cNvPr>
          <p:cNvSpPr txBox="1"/>
          <p:nvPr/>
        </p:nvSpPr>
        <p:spPr>
          <a:xfrm>
            <a:off x="1814182" y="23904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BAAF1-0513-AC65-2ED5-D4243159AE95}"/>
              </a:ext>
            </a:extLst>
          </p:cNvPr>
          <p:cNvSpPr txBox="1"/>
          <p:nvPr/>
        </p:nvSpPr>
        <p:spPr>
          <a:xfrm>
            <a:off x="2998053" y="23904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7E01-D594-2DA0-27CA-FA3CA693F008}"/>
              </a:ext>
            </a:extLst>
          </p:cNvPr>
          <p:cNvSpPr txBox="1"/>
          <p:nvPr/>
        </p:nvSpPr>
        <p:spPr>
          <a:xfrm>
            <a:off x="5409367" y="23904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36C76-3BEC-C7ED-3545-D4126EC69AF7}"/>
              </a:ext>
            </a:extLst>
          </p:cNvPr>
          <p:cNvSpPr txBox="1"/>
          <p:nvPr/>
        </p:nvSpPr>
        <p:spPr>
          <a:xfrm>
            <a:off x="7876398" y="2390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2475E-2552-9A04-14BB-BCFA2795A75C}"/>
              </a:ext>
            </a:extLst>
          </p:cNvPr>
          <p:cNvSpPr txBox="1"/>
          <p:nvPr/>
        </p:nvSpPr>
        <p:spPr>
          <a:xfrm>
            <a:off x="6960577" y="219823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22" name="Arrow: Down 17">
            <a:extLst>
              <a:ext uri="{FF2B5EF4-FFF2-40B4-BE49-F238E27FC236}">
                <a16:creationId xmlns:a16="http://schemas.microsoft.com/office/drawing/2014/main" id="{5B07251A-5C28-7864-6C5E-8B272418D72F}"/>
              </a:ext>
            </a:extLst>
          </p:cNvPr>
          <p:cNvSpPr/>
          <p:nvPr/>
        </p:nvSpPr>
        <p:spPr>
          <a:xfrm rot="10800000">
            <a:off x="7476518" y="1596777"/>
            <a:ext cx="193398" cy="597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A247F-EBDF-42AC-A695-75B0CD72D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131" y="661331"/>
            <a:ext cx="491231" cy="39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</TotalTime>
  <Words>20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25</cp:revision>
  <dcterms:created xsi:type="dcterms:W3CDTF">2022-08-12T19:46:23Z</dcterms:created>
  <dcterms:modified xsi:type="dcterms:W3CDTF">2023-05-15T16:09:43Z</dcterms:modified>
</cp:coreProperties>
</file>