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47539"/>
            <a:ext cx="6606540" cy="222842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361902"/>
            <a:ext cx="5829300" cy="1545378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40783"/>
            <a:ext cx="1675924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40783"/>
            <a:ext cx="4930616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95757"/>
            <a:ext cx="6703695" cy="2662555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283500"/>
            <a:ext cx="6703695" cy="1400175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703917"/>
            <a:ext cx="330327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40785"/>
            <a:ext cx="670369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69085"/>
            <a:ext cx="3288089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338070"/>
            <a:ext cx="3288089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69085"/>
            <a:ext cx="3304282" cy="76898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338070"/>
            <a:ext cx="3304282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1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21598"/>
            <a:ext cx="3934778" cy="454871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6720"/>
            <a:ext cx="2506801" cy="149352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21598"/>
            <a:ext cx="3934778" cy="454871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920240"/>
            <a:ext cx="2506801" cy="355748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40785"/>
            <a:ext cx="670369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703917"/>
            <a:ext cx="670369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1BBA-F852-4814-9BA7-9C801428E87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932595"/>
            <a:ext cx="262318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932595"/>
            <a:ext cx="174879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EA227-C608-4DF1-B159-E385A03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5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DB7B4-1AE5-47A4-851F-A17402DB3C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r="2279" b="3492"/>
          <a:stretch/>
        </p:blipFill>
        <p:spPr>
          <a:xfrm>
            <a:off x="0" y="-1"/>
            <a:ext cx="7772400" cy="63422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B292E2-E29A-4B50-8BDC-B1B8BE92B9A8}"/>
              </a:ext>
            </a:extLst>
          </p:cNvPr>
          <p:cNvSpPr/>
          <p:nvPr/>
        </p:nvSpPr>
        <p:spPr>
          <a:xfrm>
            <a:off x="4069494" y="1437172"/>
            <a:ext cx="2825576" cy="2592007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B85B8-ADDD-48AA-A41F-09E0C6C7C76C}"/>
              </a:ext>
            </a:extLst>
          </p:cNvPr>
          <p:cNvSpPr/>
          <p:nvPr/>
        </p:nvSpPr>
        <p:spPr>
          <a:xfrm>
            <a:off x="1483358" y="4901310"/>
            <a:ext cx="434511" cy="5283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3F444-B4F3-47FB-9B9A-241B5F0F111A}"/>
              </a:ext>
            </a:extLst>
          </p:cNvPr>
          <p:cNvCxnSpPr>
            <a:cxnSpLocks/>
          </p:cNvCxnSpPr>
          <p:nvPr/>
        </p:nvCxnSpPr>
        <p:spPr>
          <a:xfrm flipV="1">
            <a:off x="2000249" y="3064476"/>
            <a:ext cx="1986865" cy="188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9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dcterms:created xsi:type="dcterms:W3CDTF">2023-04-13T15:28:16Z</dcterms:created>
  <dcterms:modified xsi:type="dcterms:W3CDTF">2023-05-10T20:55:31Z</dcterms:modified>
</cp:coreProperties>
</file>