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5486400" cy="228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660"/>
  </p:normalViewPr>
  <p:slideViewPr>
    <p:cSldViewPr snapToGrid="0">
      <p:cViewPr varScale="1">
        <p:scale>
          <a:sx n="270" d="100"/>
          <a:sy n="270" d="100"/>
        </p:scale>
        <p:origin x="21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121"/>
            <a:ext cx="4114800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00679"/>
            <a:ext cx="4114800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3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2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21709"/>
            <a:ext cx="1183005" cy="1937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21709"/>
            <a:ext cx="3480435" cy="19372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5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9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569913"/>
            <a:ext cx="4732020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1529821"/>
            <a:ext cx="4732020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9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608542"/>
            <a:ext cx="2331720" cy="14504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608542"/>
            <a:ext cx="2331720" cy="14504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3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21709"/>
            <a:ext cx="4732020" cy="441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560388"/>
            <a:ext cx="2321004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835025"/>
            <a:ext cx="2321004" cy="12281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560388"/>
            <a:ext cx="2332435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835025"/>
            <a:ext cx="2332435" cy="12281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3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3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52400"/>
            <a:ext cx="1769507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329142"/>
            <a:ext cx="2777490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685800"/>
            <a:ext cx="1769507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4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52400"/>
            <a:ext cx="1769507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329142"/>
            <a:ext cx="2777490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685800"/>
            <a:ext cx="1769507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7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21709"/>
            <a:ext cx="4732020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608542"/>
            <a:ext cx="4732020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2118784"/>
            <a:ext cx="123444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55102-6478-444A-A334-5416F04ED07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2118784"/>
            <a:ext cx="185166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2118784"/>
            <a:ext cx="123444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8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877CD8-BD38-42A1-899A-A5572A4EA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9" y="59520"/>
            <a:ext cx="1420114" cy="1018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DD1FD6-31D9-4840-AF0B-0886C7280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126" y="103031"/>
            <a:ext cx="1275388" cy="9260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C877E0-4810-4864-B43E-64B9C5949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096" y="1216572"/>
            <a:ext cx="1322419" cy="991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3471AD-6EBA-42F9-8234-434E0521A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71883"/>
            <a:ext cx="1542958" cy="11102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BCF622E-D3D8-490D-B617-0F48D462CC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545" y="36454"/>
            <a:ext cx="1353427" cy="9926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BBF0053-E627-43A8-96DA-CCD48CBB37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514" y="1216573"/>
            <a:ext cx="1452852" cy="10655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930639B-446A-40DC-9387-0D07A8BEE6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3427" y="103031"/>
            <a:ext cx="1179774" cy="93155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870D4AA-F674-4EB6-A275-3F762C6A0E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35729" y="1216049"/>
            <a:ext cx="1189366" cy="99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40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6</cp:revision>
  <dcterms:created xsi:type="dcterms:W3CDTF">2022-08-03T17:47:03Z</dcterms:created>
  <dcterms:modified xsi:type="dcterms:W3CDTF">2022-08-03T18:54:47Z</dcterms:modified>
</cp:coreProperties>
</file>