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544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598593"/>
            <a:ext cx="11658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921087"/>
            <a:ext cx="11658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78E-BD46-4B5E-A2C7-6C27CB2DE03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4637-63F5-40D0-A613-C7BF31DA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0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78E-BD46-4B5E-A2C7-6C27CB2DE03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4637-63F5-40D0-A613-C7BF31DA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2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194733"/>
            <a:ext cx="335184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194733"/>
            <a:ext cx="9861233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78E-BD46-4B5E-A2C7-6C27CB2DE03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4637-63F5-40D0-A613-C7BF31DA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78E-BD46-4B5E-A2C7-6C27CB2DE03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4637-63F5-40D0-A613-C7BF31DA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0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911860"/>
            <a:ext cx="1340739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2447714"/>
            <a:ext cx="1340739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78E-BD46-4B5E-A2C7-6C27CB2DE03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4637-63F5-40D0-A613-C7BF31DA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5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973666"/>
            <a:ext cx="660654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973666"/>
            <a:ext cx="660654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78E-BD46-4B5E-A2C7-6C27CB2DE03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4637-63F5-40D0-A613-C7BF31DA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3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94734"/>
            <a:ext cx="1340739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896620"/>
            <a:ext cx="657617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1336040"/>
            <a:ext cx="6576178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896620"/>
            <a:ext cx="660856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1336040"/>
            <a:ext cx="660856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78E-BD46-4B5E-A2C7-6C27CB2DE03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4637-63F5-40D0-A613-C7BF31DA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5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78E-BD46-4B5E-A2C7-6C27CB2DE03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4637-63F5-40D0-A613-C7BF31DA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4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78E-BD46-4B5E-A2C7-6C27CB2DE03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4637-63F5-40D0-A613-C7BF31DA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243840"/>
            <a:ext cx="501360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526627"/>
            <a:ext cx="786955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1097280"/>
            <a:ext cx="501360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78E-BD46-4B5E-A2C7-6C27CB2DE03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4637-63F5-40D0-A613-C7BF31DA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243840"/>
            <a:ext cx="501360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526627"/>
            <a:ext cx="786955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1097280"/>
            <a:ext cx="501360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78E-BD46-4B5E-A2C7-6C27CB2DE03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4637-63F5-40D0-A613-C7BF31DA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6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94734"/>
            <a:ext cx="134073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973666"/>
            <a:ext cx="134073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3390054"/>
            <a:ext cx="34975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3F78E-BD46-4B5E-A2C7-6C27CB2DE03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3390054"/>
            <a:ext cx="52463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3390054"/>
            <a:ext cx="34975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4637-63F5-40D0-A613-C7BF31DA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8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770F7B-A07F-4D7D-8B2F-39D5615FC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851" y="251662"/>
            <a:ext cx="3727778" cy="3154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9E28F-A1F8-4D85-AFA0-D65B76010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1" y="198009"/>
            <a:ext cx="3854598" cy="3261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91FA5-A4A0-4A66-A6A6-7618ED2CF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42" y="198009"/>
            <a:ext cx="3854597" cy="3261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2BE8C0-8137-4EA3-BE8E-E47801894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67" y="269520"/>
            <a:ext cx="3770084" cy="31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4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2</cp:revision>
  <dcterms:created xsi:type="dcterms:W3CDTF">2022-08-03T17:15:00Z</dcterms:created>
  <dcterms:modified xsi:type="dcterms:W3CDTF">2022-08-03T17:43:48Z</dcterms:modified>
</cp:coreProperties>
</file>