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"/>
  </p:notesMasterIdLst>
  <p:sldIdLst>
    <p:sldId id="257" r:id="rId2"/>
  </p:sldIdLst>
  <p:sldSz cx="132588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93801" autoAdjust="0"/>
  </p:normalViewPr>
  <p:slideViewPr>
    <p:cSldViewPr snapToGrid="0">
      <p:cViewPr varScale="1">
        <p:scale>
          <a:sx n="101" d="100"/>
          <a:sy n="101" d="100"/>
        </p:scale>
        <p:origin x="6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1F5E3-F218-412E-8BC3-D55FF0C40A04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33413" y="1143000"/>
            <a:ext cx="5591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65F47-2FD9-43BB-BA8A-4A01C26ED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17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92024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1pPr>
    <a:lvl2pPr marL="960120" algn="l" defTabSz="192024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2pPr>
    <a:lvl3pPr marL="1920240" algn="l" defTabSz="192024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3pPr>
    <a:lvl4pPr marL="2880360" algn="l" defTabSz="192024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4pPr>
    <a:lvl5pPr marL="3840480" algn="l" defTabSz="192024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5pPr>
    <a:lvl6pPr marL="4800600" algn="l" defTabSz="192024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6pPr>
    <a:lvl7pPr marL="5760720" algn="l" defTabSz="192024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7pPr>
    <a:lvl8pPr marL="6720840" algn="l" defTabSz="192024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8pPr>
    <a:lvl9pPr marL="7680960" algn="l" defTabSz="192024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33413" y="1143000"/>
            <a:ext cx="55911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65F47-2FD9-43BB-BA8A-4A01C26ED9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25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1197187"/>
            <a:ext cx="994410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50" y="3842174"/>
            <a:ext cx="99441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4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4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8329" y="389467"/>
            <a:ext cx="2858929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1543" y="389467"/>
            <a:ext cx="8411051" cy="619929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5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63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637" y="1823721"/>
            <a:ext cx="11435715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637" y="4895428"/>
            <a:ext cx="11435715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96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1543" y="1947333"/>
            <a:ext cx="5634990" cy="46414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2268" y="1947333"/>
            <a:ext cx="5634990" cy="46414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19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69" y="389467"/>
            <a:ext cx="11435715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270" y="1793241"/>
            <a:ext cx="5609093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270" y="2672080"/>
            <a:ext cx="5609093" cy="3930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12267" y="1793241"/>
            <a:ext cx="5636717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12267" y="2672080"/>
            <a:ext cx="5636717" cy="3930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6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18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21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70" y="487680"/>
            <a:ext cx="4276308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6717" y="1053254"/>
            <a:ext cx="6712268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270" y="2194560"/>
            <a:ext cx="4276308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63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70" y="487680"/>
            <a:ext cx="4276308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36717" y="1053254"/>
            <a:ext cx="6712268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270" y="2194560"/>
            <a:ext cx="4276308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6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1543" y="389467"/>
            <a:ext cx="11435715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543" y="1947333"/>
            <a:ext cx="11435715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1543" y="6780107"/>
            <a:ext cx="298323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55102-6478-444A-A334-5416F04ED077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91978" y="6780107"/>
            <a:ext cx="4474845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64028" y="6780107"/>
            <a:ext cx="298323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90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image" Target="../media/image11.png"/><Relationship Id="rId15" Type="http://schemas.openxmlformats.org/officeDocument/2006/relationships/image" Target="../media/image13.png"/><Relationship Id="rId10" Type="http://schemas.openxmlformats.org/officeDocument/2006/relationships/image" Target="../media/image5.png"/><Relationship Id="rId4" Type="http://schemas.openxmlformats.org/officeDocument/2006/relationships/image" Target="../media/image10.png"/><Relationship Id="rId9" Type="http://schemas.openxmlformats.org/officeDocument/2006/relationships/image" Target="../media/image4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3D27287-05C4-412F-BD7B-9F2767784D59}"/>
                  </a:ext>
                </a:extLst>
              </p:cNvPr>
              <p:cNvSpPr txBox="1"/>
              <p:nvPr/>
            </p:nvSpPr>
            <p:spPr>
              <a:xfrm>
                <a:off x="-505463" y="1148473"/>
                <a:ext cx="2554976" cy="424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7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7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7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𝑝𝑒</m:t>
                          </m:r>
                        </m:sub>
                      </m:sSub>
                      <m:r>
                        <a:rPr lang="en-US" sz="2007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sz="2007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=750 </m:t>
                      </m:r>
                    </m:oMath>
                  </m:oMathPara>
                </a14:m>
                <a:endParaRPr lang="en-US" sz="2677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3D27287-05C4-412F-BD7B-9F2767784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5463" y="1148473"/>
                <a:ext cx="2554976" cy="424668"/>
              </a:xfrm>
              <a:prstGeom prst="rect">
                <a:avLst/>
              </a:prstGeom>
              <a:blipFill>
                <a:blip r:embed="rId3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E3191CF-8C8A-4BE3-94EB-AA2641D2E712}"/>
                  </a:ext>
                </a:extLst>
              </p:cNvPr>
              <p:cNvSpPr txBox="1"/>
              <p:nvPr/>
            </p:nvSpPr>
            <p:spPr>
              <a:xfrm>
                <a:off x="-505463" y="3606681"/>
                <a:ext cx="2554976" cy="424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7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7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7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𝑝𝑒</m:t>
                          </m:r>
                        </m:sub>
                      </m:sSub>
                      <m:r>
                        <a:rPr lang="en-US" sz="2007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sz="2007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 1800 </m:t>
                      </m:r>
                    </m:oMath>
                  </m:oMathPara>
                </a14:m>
                <a:endParaRPr lang="en-US" sz="2677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E3191CF-8C8A-4BE3-94EB-AA2641D2E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5463" y="3606681"/>
                <a:ext cx="2554976" cy="424668"/>
              </a:xfrm>
              <a:prstGeom prst="rect">
                <a:avLst/>
              </a:prstGeom>
              <a:blipFill>
                <a:blip r:embed="rId4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8BF4428-485F-45A2-8F53-19DE1902BB45}"/>
                  </a:ext>
                </a:extLst>
              </p:cNvPr>
              <p:cNvSpPr txBox="1"/>
              <p:nvPr/>
            </p:nvSpPr>
            <p:spPr>
              <a:xfrm>
                <a:off x="-505463" y="5935709"/>
                <a:ext cx="2554976" cy="424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7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7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7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𝑝𝑒</m:t>
                          </m:r>
                        </m:sub>
                      </m:sSub>
                      <m:r>
                        <a:rPr lang="en-US" sz="2007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sz="2007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=2400 </m:t>
                      </m:r>
                    </m:oMath>
                  </m:oMathPara>
                </a14:m>
                <a:endParaRPr lang="en-US" sz="2677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8BF4428-485F-45A2-8F53-19DE1902B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5463" y="5935709"/>
                <a:ext cx="2554976" cy="424668"/>
              </a:xfrm>
              <a:prstGeom prst="rect">
                <a:avLst/>
              </a:prstGeom>
              <a:blipFill>
                <a:blip r:embed="rId5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14078DD5-004C-4D0D-82A9-E44F96D0EF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66700" y="328312"/>
            <a:ext cx="2665275" cy="21945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E6EC3BA-0876-4B07-A2B0-9A869AF032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45445" y="2764155"/>
            <a:ext cx="2235588" cy="192024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2B04D733-5698-4644-9FD7-B2565AE4FC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21859" y="2645380"/>
            <a:ext cx="2554958" cy="219456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58918214-D279-4E15-B987-CB1B8AFE258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649"/>
          <a:stretch/>
        </p:blipFill>
        <p:spPr>
          <a:xfrm>
            <a:off x="4562340" y="2650521"/>
            <a:ext cx="2899443" cy="2255739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0123B745-85DF-4CA5-A295-1754AD9E87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10227" y="378988"/>
            <a:ext cx="2960496" cy="219456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DD81BA56-010E-450B-9E57-A81C014D34B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36335" y="5047284"/>
            <a:ext cx="2718923" cy="219456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16DE6855-087E-489B-BEAD-65DC40BE7F43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b="565"/>
          <a:stretch/>
        </p:blipFill>
        <p:spPr>
          <a:xfrm>
            <a:off x="7526662" y="5074780"/>
            <a:ext cx="2986390" cy="219456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BE1C92D8-39A5-47C5-91A0-90E0EF7F99E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00432" y="437839"/>
            <a:ext cx="2957777" cy="219456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728EBB3F-F975-40AD-8843-2607E625384A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b="1283"/>
          <a:stretch/>
        </p:blipFill>
        <p:spPr>
          <a:xfrm>
            <a:off x="7483771" y="2695245"/>
            <a:ext cx="2991100" cy="219456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C6A5724C-D337-4F24-A609-F93A0268B06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32374" y="5012114"/>
            <a:ext cx="3029966" cy="2271858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9E963979-2A17-4A3D-B5C1-7A03C143870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602876" y="4983233"/>
            <a:ext cx="2969137" cy="2269654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86FAB750-41B7-440F-B7D6-AFCB04EACB40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t="-1" r="1227" b="818"/>
          <a:stretch/>
        </p:blipFill>
        <p:spPr>
          <a:xfrm>
            <a:off x="1499702" y="390213"/>
            <a:ext cx="2854275" cy="219456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913FC0B7-1FF9-4A0B-9788-276DFBCF363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499702" y="2749285"/>
            <a:ext cx="2886947" cy="21945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F98DA3B-C9BF-4CC6-9257-BE33D4CE9B02}"/>
                  </a:ext>
                </a:extLst>
              </p:cNvPr>
              <p:cNvSpPr txBox="1"/>
              <p:nvPr/>
            </p:nvSpPr>
            <p:spPr>
              <a:xfrm>
                <a:off x="1784298" y="73356"/>
                <a:ext cx="11372850" cy="378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Electron phase space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dirty="0" err="1" smtClean="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sz="1600" b="1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 err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err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Ion phase space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dirty="0" err="1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sz="1600" b="1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 err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err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Electron distribution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</m:sSub>
                        <m:r>
                          <a:rPr lang="en-US" sz="1600" b="1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 err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Electric potential  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F98DA3B-C9BF-4CC6-9257-BE33D4CE9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298" y="73356"/>
                <a:ext cx="11372850" cy="378758"/>
              </a:xfrm>
              <a:prstGeom prst="rect">
                <a:avLst/>
              </a:prstGeom>
              <a:blipFill>
                <a:blip r:embed="rId18"/>
                <a:stretch>
                  <a:fillRect l="-322"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5845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2908</TotalTime>
  <Words>26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Zhuo Liu</dc:creator>
  <cp:lastModifiedBy>Zhuo Liu</cp:lastModifiedBy>
  <cp:revision>30</cp:revision>
  <dcterms:created xsi:type="dcterms:W3CDTF">2022-08-03T17:47:03Z</dcterms:created>
  <dcterms:modified xsi:type="dcterms:W3CDTF">2022-08-16T21:22:22Z</dcterms:modified>
</cp:coreProperties>
</file>