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0972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7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421D58CE-E7FD-4328-B267-76618AE12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1" r="8333"/>
          <a:stretch/>
        </p:blipFill>
        <p:spPr>
          <a:xfrm>
            <a:off x="36114" y="6855224"/>
            <a:ext cx="5405164" cy="50319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ACBCDE2-74A6-4155-A5B8-17A9CB16A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1461" r="7907" b="847"/>
          <a:stretch/>
        </p:blipFill>
        <p:spPr>
          <a:xfrm>
            <a:off x="0" y="189126"/>
            <a:ext cx="10882556" cy="65846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35E7A8-5668-4D2C-BF32-8992B5069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r="3125"/>
          <a:stretch/>
        </p:blipFill>
        <p:spPr>
          <a:xfrm>
            <a:off x="5404726" y="7209579"/>
            <a:ext cx="5531960" cy="4677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4F3F2-AD68-427A-9BEE-34601A6EB0C9}"/>
              </a:ext>
            </a:extLst>
          </p:cNvPr>
          <p:cNvSpPr txBox="1"/>
          <p:nvPr/>
        </p:nvSpPr>
        <p:spPr>
          <a:xfrm>
            <a:off x="-1745143" y="-1266092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0788-A6AE-432D-B67C-7C23CD3EC2FF}"/>
              </a:ext>
            </a:extLst>
          </p:cNvPr>
          <p:cNvSpPr txBox="1"/>
          <p:nvPr/>
        </p:nvSpPr>
        <p:spPr>
          <a:xfrm>
            <a:off x="5441278" y="6608954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9E0F7-6E01-406C-B0F7-6CE7AE0BF08E}"/>
              </a:ext>
            </a:extLst>
          </p:cNvPr>
          <p:cNvSpPr txBox="1"/>
          <p:nvPr/>
        </p:nvSpPr>
        <p:spPr>
          <a:xfrm>
            <a:off x="36114" y="6310997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9B3491-FFEC-4D6A-9C03-FA32F03010F3}"/>
              </a:ext>
            </a:extLst>
          </p:cNvPr>
          <p:cNvSpPr txBox="1"/>
          <p:nvPr/>
        </p:nvSpPr>
        <p:spPr>
          <a:xfrm>
            <a:off x="0" y="0"/>
            <a:ext cx="740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6977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4343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20</cp:revision>
  <dcterms:created xsi:type="dcterms:W3CDTF">2022-08-12T21:14:21Z</dcterms:created>
  <dcterms:modified xsi:type="dcterms:W3CDTF">2022-08-18T21:52:42Z</dcterms:modified>
</cp:coreProperties>
</file>