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58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CCD34D3-BE1D-4D9B-ACEC-8BE9F8A9E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6396" r="491" b="1562"/>
          <a:stretch/>
        </p:blipFill>
        <p:spPr>
          <a:xfrm>
            <a:off x="0" y="24653"/>
            <a:ext cx="9797052" cy="5644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D6BCB-CDB9-438C-A5E4-6CF081BE11A2}"/>
              </a:ext>
            </a:extLst>
          </p:cNvPr>
          <p:cNvSpPr txBox="1"/>
          <p:nvPr/>
        </p:nvSpPr>
        <p:spPr>
          <a:xfrm>
            <a:off x="1082288" y="30141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8EBB-84BF-4F2E-A03E-446BA0DFC041}"/>
              </a:ext>
            </a:extLst>
          </p:cNvPr>
          <p:cNvSpPr txBox="1"/>
          <p:nvPr/>
        </p:nvSpPr>
        <p:spPr>
          <a:xfrm>
            <a:off x="2144953" y="30141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5E600-B033-42ED-8EC4-B3D90FD721C1}"/>
              </a:ext>
            </a:extLst>
          </p:cNvPr>
          <p:cNvSpPr txBox="1"/>
          <p:nvPr/>
        </p:nvSpPr>
        <p:spPr>
          <a:xfrm>
            <a:off x="3201923" y="30141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17DE-0B30-48DD-82B1-74722A0D578F}"/>
              </a:ext>
            </a:extLst>
          </p:cNvPr>
          <p:cNvSpPr txBox="1"/>
          <p:nvPr/>
        </p:nvSpPr>
        <p:spPr>
          <a:xfrm>
            <a:off x="4728511" y="301416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CC06-DEC0-4127-AC31-83D3EEBE6396}"/>
              </a:ext>
            </a:extLst>
          </p:cNvPr>
          <p:cNvSpPr txBox="1"/>
          <p:nvPr/>
        </p:nvSpPr>
        <p:spPr>
          <a:xfrm>
            <a:off x="7250139" y="3014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/>
              <p:nvPr/>
            </p:nvSpPr>
            <p:spPr>
              <a:xfrm>
                <a:off x="2976940" y="3898347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940" y="3898347"/>
                <a:ext cx="2684196" cy="812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/>
              <p:nvPr/>
            </p:nvSpPr>
            <p:spPr>
              <a:xfrm>
                <a:off x="4728511" y="2988163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11" y="2988163"/>
                <a:ext cx="2684196" cy="812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A93ACF-79AD-4FA1-9335-E3473C8B83EA}"/>
              </a:ext>
            </a:extLst>
          </p:cNvPr>
          <p:cNvSpPr txBox="1"/>
          <p:nvPr/>
        </p:nvSpPr>
        <p:spPr>
          <a:xfrm>
            <a:off x="6476923" y="2003484"/>
            <a:ext cx="2392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electron-electron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EB02EE-6F88-4F14-803A-5AF5573503B7}"/>
              </a:ext>
            </a:extLst>
          </p:cNvPr>
          <p:cNvSpPr/>
          <p:nvPr/>
        </p:nvSpPr>
        <p:spPr>
          <a:xfrm rot="7738585">
            <a:off x="6738974" y="1520747"/>
            <a:ext cx="145877" cy="732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FD8305-75CB-4C68-84F6-1AA5FE936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953574"/>
            <a:ext cx="495324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19</cp:revision>
  <dcterms:created xsi:type="dcterms:W3CDTF">2022-08-12T19:46:23Z</dcterms:created>
  <dcterms:modified xsi:type="dcterms:W3CDTF">2022-08-18T21:31:12Z</dcterms:modified>
</cp:coreProperties>
</file>