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8" r:id="rId2"/>
  </p:sldIdLst>
  <p:sldSz cx="14630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5" autoAdjust="0"/>
    <p:restoredTop sz="94714"/>
  </p:normalViewPr>
  <p:slideViewPr>
    <p:cSldViewPr snapToGrid="0">
      <p:cViewPr varScale="1">
        <p:scale>
          <a:sx n="110" d="100"/>
          <a:sy n="110" d="100"/>
        </p:scale>
        <p:origin x="14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5888-B09A-4C42-A5B1-6FA7AFFAF39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DE88A-3BA3-43A8-9675-0FF39A63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718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436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154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0872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8590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308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026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1743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897890"/>
            <a:ext cx="109728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81630"/>
            <a:ext cx="109728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6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292100"/>
            <a:ext cx="315468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92100"/>
            <a:ext cx="928116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4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367791"/>
            <a:ext cx="1261872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3671571"/>
            <a:ext cx="1261872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460500"/>
            <a:ext cx="62179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460500"/>
            <a:ext cx="62179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1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92101"/>
            <a:ext cx="126187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344930"/>
            <a:ext cx="618934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004060"/>
            <a:ext cx="6189344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344930"/>
            <a:ext cx="621982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004060"/>
            <a:ext cx="6219826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4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7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760"/>
            <a:ext cx="471868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789940"/>
            <a:ext cx="740664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645920"/>
            <a:ext cx="471868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760"/>
            <a:ext cx="471868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789940"/>
            <a:ext cx="740664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645920"/>
            <a:ext cx="471868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292101"/>
            <a:ext cx="126187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460500"/>
            <a:ext cx="126187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5085080"/>
            <a:ext cx="32918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9A97-6A4D-4190-82F3-1342E7FB8B4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5085080"/>
            <a:ext cx="49377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5085080"/>
            <a:ext cx="32918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95B218-4C04-4119-AF5C-0A2F4E5DD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0" t="11130" r="6480" b="725"/>
          <a:stretch/>
        </p:blipFill>
        <p:spPr>
          <a:xfrm>
            <a:off x="81948" y="110975"/>
            <a:ext cx="8534400" cy="5264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95091-6C96-4F98-AFE9-1D0B154B5D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" t="7986" r="6730" b="521"/>
          <a:stretch/>
        </p:blipFill>
        <p:spPr>
          <a:xfrm>
            <a:off x="8616348" y="35209"/>
            <a:ext cx="5895974" cy="5451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2B84F0-17B1-456A-94E5-77407AEE023D}"/>
              </a:ext>
            </a:extLst>
          </p:cNvPr>
          <p:cNvSpPr txBox="1"/>
          <p:nvPr/>
        </p:nvSpPr>
        <p:spPr>
          <a:xfrm>
            <a:off x="853574" y="82834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E5501-111C-4F90-9D0D-4843BF30A7EE}"/>
              </a:ext>
            </a:extLst>
          </p:cNvPr>
          <p:cNvSpPr txBox="1"/>
          <p:nvPr/>
        </p:nvSpPr>
        <p:spPr>
          <a:xfrm>
            <a:off x="9349874" y="230352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4600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4538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35</cp:revision>
  <dcterms:created xsi:type="dcterms:W3CDTF">2022-08-12T21:14:21Z</dcterms:created>
  <dcterms:modified xsi:type="dcterms:W3CDTF">2023-04-13T15:44:07Z</dcterms:modified>
</cp:coreProperties>
</file>