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7" r:id="rId2"/>
  </p:sldIdLst>
  <p:sldSz cx="13258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3801" autoAdjust="0"/>
  </p:normalViewPr>
  <p:slideViewPr>
    <p:cSldViewPr snapToGrid="0">
      <p:cViewPr varScale="1">
        <p:scale>
          <a:sx n="101" d="100"/>
          <a:sy n="101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1F5E3-F218-412E-8BC3-D55FF0C40A0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3413" y="1143000"/>
            <a:ext cx="5591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65F47-2FD9-43BB-BA8A-4A01C26ED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96012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92024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288036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384048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480060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576072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672084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768096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1143000"/>
            <a:ext cx="5591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5F47-2FD9-43BB-BA8A-4A01C26ED9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2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1197187"/>
            <a:ext cx="99441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3842174"/>
            <a:ext cx="99441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4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389467"/>
            <a:ext cx="2858929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389467"/>
            <a:ext cx="8411051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5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7" y="1823721"/>
            <a:ext cx="11435715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7" y="4895428"/>
            <a:ext cx="11435715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9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1947333"/>
            <a:ext cx="563499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1947333"/>
            <a:ext cx="563499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1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389467"/>
            <a:ext cx="1143571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0" y="1793241"/>
            <a:ext cx="5609093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0" y="2672080"/>
            <a:ext cx="5609093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7" y="1793241"/>
            <a:ext cx="5636717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7" y="2672080"/>
            <a:ext cx="5636717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6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1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487680"/>
            <a:ext cx="4276308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053254"/>
            <a:ext cx="6712268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194560"/>
            <a:ext cx="4276308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487680"/>
            <a:ext cx="4276308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053254"/>
            <a:ext cx="6712268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194560"/>
            <a:ext cx="4276308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6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389467"/>
            <a:ext cx="1143571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1947333"/>
            <a:ext cx="1143571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6780107"/>
            <a:ext cx="29832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5102-6478-444A-A334-5416F04ED07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6780107"/>
            <a:ext cx="447484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6780107"/>
            <a:ext cx="29832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9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9.jpeg"/><Relationship Id="rId3" Type="http://schemas.openxmlformats.org/officeDocument/2006/relationships/image" Target="../media/image1.jpeg"/><Relationship Id="rId21" Type="http://schemas.openxmlformats.org/officeDocument/2006/relationships/image" Target="../media/image12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jpeg"/><Relationship Id="rId20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9" Type="http://schemas.openxmlformats.org/officeDocument/2006/relationships/image" Target="../media/image10.jpeg"/><Relationship Id="rId4" Type="http://schemas.openxmlformats.org/officeDocument/2006/relationships/image" Target="../media/image2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0C74E4-6E2F-4603-B44A-1E7391B8A1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" r="7654"/>
          <a:stretch/>
        </p:blipFill>
        <p:spPr>
          <a:xfrm>
            <a:off x="4673385" y="5024219"/>
            <a:ext cx="249211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7FBC2-854C-4076-86E5-3F5F59C8DE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3998" r="7652"/>
          <a:stretch/>
        </p:blipFill>
        <p:spPr>
          <a:xfrm>
            <a:off x="4676602" y="407480"/>
            <a:ext cx="2492110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A265EB-2100-44B3-B944-5FD59BCA68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t="5797"/>
          <a:stretch/>
        </p:blipFill>
        <p:spPr>
          <a:xfrm>
            <a:off x="10027640" y="5043060"/>
            <a:ext cx="3240685" cy="22421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67D79D-772D-4A55-8790-F62DDA4A71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" t="8099" r="7173" b="627"/>
          <a:stretch/>
        </p:blipFill>
        <p:spPr>
          <a:xfrm>
            <a:off x="1818252" y="467690"/>
            <a:ext cx="2579580" cy="2297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B4BF47-0C32-4558-A42D-8427F2830C3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" t="8726" r="8308" b="1022"/>
          <a:stretch/>
        </p:blipFill>
        <p:spPr>
          <a:xfrm>
            <a:off x="1802583" y="2754295"/>
            <a:ext cx="2554976" cy="227190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2592084-4CE7-424A-8B08-3ACDE6CCF45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" t="9748" r="7054"/>
          <a:stretch/>
        </p:blipFill>
        <p:spPr>
          <a:xfrm>
            <a:off x="1842856" y="5053094"/>
            <a:ext cx="2554976" cy="22719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26FDC71-7CDE-435E-80CA-403993F9DAA0}"/>
                  </a:ext>
                </a:extLst>
              </p:cNvPr>
              <p:cNvSpPr txBox="1"/>
              <p:nvPr/>
            </p:nvSpPr>
            <p:spPr>
              <a:xfrm>
                <a:off x="-352163" y="1224937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𝟏𝟖𝟎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26FDC71-7CDE-435E-80CA-403993F9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2163" y="1224937"/>
                <a:ext cx="2554976" cy="424668"/>
              </a:xfrm>
              <a:prstGeom prst="rect">
                <a:avLst/>
              </a:prstGeom>
              <a:blipFill>
                <a:blip r:embed="rId1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E09220B-73E8-4F82-816F-9498F07B0059}"/>
                  </a:ext>
                </a:extLst>
              </p:cNvPr>
              <p:cNvSpPr txBox="1"/>
              <p:nvPr/>
            </p:nvSpPr>
            <p:spPr>
              <a:xfrm>
                <a:off x="-361788" y="3573888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𝟑𝟓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E09220B-73E8-4F82-816F-9498F07B0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1788" y="3573888"/>
                <a:ext cx="2554976" cy="424668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2F75BE-A2D9-49AD-93FA-3C29315FC7EC}"/>
                  </a:ext>
                </a:extLst>
              </p:cNvPr>
              <p:cNvSpPr txBox="1"/>
              <p:nvPr/>
            </p:nvSpPr>
            <p:spPr>
              <a:xfrm>
                <a:off x="-352163" y="5861647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𝟒𝟑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2F75BE-A2D9-49AD-93FA-3C29315FC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2163" y="5861647"/>
                <a:ext cx="2554976" cy="424668"/>
              </a:xfrm>
              <a:prstGeom prst="rect">
                <a:avLst/>
              </a:prstGeom>
              <a:blipFill>
                <a:blip r:embed="rId1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B6198B0-3D7F-4AC4-A359-DAEC91F04F35}"/>
                  </a:ext>
                </a:extLst>
              </p:cNvPr>
              <p:cNvSpPr txBox="1"/>
              <p:nvPr/>
            </p:nvSpPr>
            <p:spPr>
              <a:xfrm>
                <a:off x="1885950" y="94981"/>
                <a:ext cx="11372850" cy="37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Electron phase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err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1600" b="1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err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err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Electron distribution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sz="16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Ion distribution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sz="16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Electric potential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B6198B0-3D7F-4AC4-A359-DAEC91F04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50" y="94981"/>
                <a:ext cx="11372850" cy="378758"/>
              </a:xfrm>
              <a:prstGeom prst="rect">
                <a:avLst/>
              </a:prstGeom>
              <a:blipFill>
                <a:blip r:embed="rId15"/>
                <a:stretch>
                  <a:fillRect l="-268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EF6725B-B9E7-407B-8F38-5C5CD8D76D4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9" t="6631" r="6006" b="878"/>
          <a:stretch/>
        </p:blipFill>
        <p:spPr>
          <a:xfrm>
            <a:off x="7414804" y="454300"/>
            <a:ext cx="2621523" cy="22612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0CEB64-AFF5-4E85-9597-9206F6425CB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0" r="5806"/>
          <a:stretch/>
        </p:blipFill>
        <p:spPr>
          <a:xfrm>
            <a:off x="7441299" y="2753144"/>
            <a:ext cx="2579581" cy="22765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0A499B-9F50-455B-B656-5552C99DCF76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0" r="5806"/>
          <a:stretch/>
        </p:blipFill>
        <p:spPr>
          <a:xfrm>
            <a:off x="7427714" y="5026198"/>
            <a:ext cx="2612627" cy="22987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CA4B3-8621-4CF4-89D2-499798F61818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8" r="7230"/>
          <a:stretch/>
        </p:blipFill>
        <p:spPr>
          <a:xfrm>
            <a:off x="4660051" y="2765335"/>
            <a:ext cx="2555470" cy="2271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74D085-2D0A-4B3A-9EA7-60816390990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" t="3858" r="2242"/>
          <a:stretch/>
        </p:blipFill>
        <p:spPr>
          <a:xfrm>
            <a:off x="10034465" y="460941"/>
            <a:ext cx="3183534" cy="2311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986123-DE1C-48B6-A8A6-F65EC3EB89D3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" t="4591" r="2621"/>
          <a:stretch/>
        </p:blipFill>
        <p:spPr>
          <a:xfrm>
            <a:off x="10020300" y="2770229"/>
            <a:ext cx="3163659" cy="226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4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2932</TotalTime>
  <Words>30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37</cp:revision>
  <dcterms:created xsi:type="dcterms:W3CDTF">2022-08-03T17:47:03Z</dcterms:created>
  <dcterms:modified xsi:type="dcterms:W3CDTF">2023-04-20T14:54:30Z</dcterms:modified>
</cp:coreProperties>
</file>