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7" r:id="rId2"/>
  </p:sldIdLst>
  <p:sldSz cx="109728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5" autoAdjust="0"/>
    <p:restoredTop sz="94714"/>
  </p:normalViewPr>
  <p:slideViewPr>
    <p:cSldViewPr snapToGrid="0">
      <p:cViewPr varScale="1">
        <p:scale>
          <a:sx n="114" d="100"/>
          <a:sy n="114" d="100"/>
        </p:scale>
        <p:origin x="5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5888-B09A-4C42-A5B1-6FA7AFFAF39F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1143000"/>
            <a:ext cx="284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DE88A-3BA3-43A8-9675-0FF39A63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71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43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154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0872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859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30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02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1743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45429"/>
            <a:ext cx="9326880" cy="413850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43533"/>
            <a:ext cx="8229600" cy="2869987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32883"/>
            <a:ext cx="236601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32883"/>
            <a:ext cx="6960870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7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963549"/>
            <a:ext cx="9464040" cy="494474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955072"/>
            <a:ext cx="9464040" cy="26003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164417"/>
            <a:ext cx="466344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164417"/>
            <a:ext cx="466344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32886"/>
            <a:ext cx="946404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914016"/>
            <a:ext cx="4642008" cy="14281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342130"/>
            <a:ext cx="4642008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914016"/>
            <a:ext cx="4664869" cy="14281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342130"/>
            <a:ext cx="4664869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0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711539"/>
            <a:ext cx="5554980" cy="844761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711539"/>
            <a:ext cx="5554980" cy="844761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32886"/>
            <a:ext cx="94640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164417"/>
            <a:ext cx="94640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9A97-6A4D-4190-82F3-1342E7FB8B4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017676"/>
            <a:ext cx="37033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1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887E4A2-7593-7DF4-164B-15F0B7AB0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8" r="8211"/>
          <a:stretch/>
        </p:blipFill>
        <p:spPr>
          <a:xfrm>
            <a:off x="36114" y="6862633"/>
            <a:ext cx="5433848" cy="5008961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3D5C8F0-6B86-F2D0-5692-893C6DEB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 t="11087" r="8143" b="573"/>
          <a:stretch/>
        </p:blipFill>
        <p:spPr>
          <a:xfrm>
            <a:off x="162238" y="19310"/>
            <a:ext cx="10631886" cy="67164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35E7A8-5668-4D2C-BF32-8992B5069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" r="3125"/>
          <a:stretch/>
        </p:blipFill>
        <p:spPr>
          <a:xfrm>
            <a:off x="5404726" y="7209579"/>
            <a:ext cx="5531960" cy="4677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44F3F2-AD68-427A-9BEE-34601A6EB0C9}"/>
              </a:ext>
            </a:extLst>
          </p:cNvPr>
          <p:cNvSpPr txBox="1"/>
          <p:nvPr/>
        </p:nvSpPr>
        <p:spPr>
          <a:xfrm>
            <a:off x="-1745143" y="-1266092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20788-A6AE-432D-B67C-7C23CD3EC2FF}"/>
              </a:ext>
            </a:extLst>
          </p:cNvPr>
          <p:cNvSpPr txBox="1"/>
          <p:nvPr/>
        </p:nvSpPr>
        <p:spPr>
          <a:xfrm>
            <a:off x="5441278" y="6608954"/>
            <a:ext cx="712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9E0F7-6E01-406C-B0F7-6CE7AE0BF08E}"/>
              </a:ext>
            </a:extLst>
          </p:cNvPr>
          <p:cNvSpPr txBox="1"/>
          <p:nvPr/>
        </p:nvSpPr>
        <p:spPr>
          <a:xfrm>
            <a:off x="36114" y="6310997"/>
            <a:ext cx="764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9B3491-FFEC-4D6A-9C03-FA32F03010F3}"/>
              </a:ext>
            </a:extLst>
          </p:cNvPr>
          <p:cNvSpPr txBox="1"/>
          <p:nvPr/>
        </p:nvSpPr>
        <p:spPr>
          <a:xfrm>
            <a:off x="60159" y="0"/>
            <a:ext cx="740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69779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4446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21</cp:revision>
  <dcterms:created xsi:type="dcterms:W3CDTF">2022-08-12T21:14:21Z</dcterms:created>
  <dcterms:modified xsi:type="dcterms:W3CDTF">2022-08-22T17:56:49Z</dcterms:modified>
</cp:coreProperties>
</file>