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58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F41B9-6A67-4918-95C4-778CB35AB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t="3855" r="1632" b="1312"/>
          <a:stretch/>
        </p:blipFill>
        <p:spPr>
          <a:xfrm>
            <a:off x="66694" y="0"/>
            <a:ext cx="9591450" cy="558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D6BCB-CDB9-438C-A5E4-6CF081BE11A2}"/>
              </a:ext>
            </a:extLst>
          </p:cNvPr>
          <p:cNvSpPr txBox="1"/>
          <p:nvPr/>
        </p:nvSpPr>
        <p:spPr>
          <a:xfrm>
            <a:off x="1220784" y="27954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8EBB-84BF-4F2E-A03E-446BA0DFC041}"/>
              </a:ext>
            </a:extLst>
          </p:cNvPr>
          <p:cNvSpPr txBox="1"/>
          <p:nvPr/>
        </p:nvSpPr>
        <p:spPr>
          <a:xfrm>
            <a:off x="2344674" y="279541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5E600-B033-42ED-8EC4-B3D90FD721C1}"/>
              </a:ext>
            </a:extLst>
          </p:cNvPr>
          <p:cNvSpPr txBox="1"/>
          <p:nvPr/>
        </p:nvSpPr>
        <p:spPr>
          <a:xfrm>
            <a:off x="3458079" y="29803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17DE-0B30-48DD-82B1-74722A0D578F}"/>
              </a:ext>
            </a:extLst>
          </p:cNvPr>
          <p:cNvSpPr txBox="1"/>
          <p:nvPr/>
        </p:nvSpPr>
        <p:spPr>
          <a:xfrm>
            <a:off x="4990631" y="29803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CC06-DEC0-4127-AC31-83D3EEBE6396}"/>
              </a:ext>
            </a:extLst>
          </p:cNvPr>
          <p:cNvSpPr txBox="1"/>
          <p:nvPr/>
        </p:nvSpPr>
        <p:spPr>
          <a:xfrm>
            <a:off x="7250139" y="3014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/>
              <p:nvPr/>
            </p:nvSpPr>
            <p:spPr>
              <a:xfrm>
                <a:off x="2976940" y="3898347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940" y="3898347"/>
                <a:ext cx="2684196" cy="812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/>
              <p:nvPr/>
            </p:nvSpPr>
            <p:spPr>
              <a:xfrm>
                <a:off x="4728511" y="2988163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11" y="2988163"/>
                <a:ext cx="2684196" cy="812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A93ACF-79AD-4FA1-9335-E3473C8B83EA}"/>
              </a:ext>
            </a:extLst>
          </p:cNvPr>
          <p:cNvSpPr txBox="1"/>
          <p:nvPr/>
        </p:nvSpPr>
        <p:spPr>
          <a:xfrm>
            <a:off x="6843050" y="200348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EB02EE-6F88-4F14-803A-5AF5573503B7}"/>
              </a:ext>
            </a:extLst>
          </p:cNvPr>
          <p:cNvSpPr/>
          <p:nvPr/>
        </p:nvSpPr>
        <p:spPr>
          <a:xfrm rot="7738585">
            <a:off x="6738974" y="1520747"/>
            <a:ext cx="145877" cy="732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FD8305-75CB-4C68-84F6-1AA5FE936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953574"/>
            <a:ext cx="495324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19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21</cp:revision>
  <dcterms:created xsi:type="dcterms:W3CDTF">2022-08-12T19:46:23Z</dcterms:created>
  <dcterms:modified xsi:type="dcterms:W3CDTF">2022-10-05T19:59:21Z</dcterms:modified>
</cp:coreProperties>
</file>