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9" d="100"/>
          <a:sy n="229" d="100"/>
        </p:scale>
        <p:origin x="19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74121"/>
            <a:ext cx="4800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200679"/>
            <a:ext cx="4800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21709"/>
            <a:ext cx="138017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21709"/>
            <a:ext cx="4060508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69913"/>
            <a:ext cx="552069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529821"/>
            <a:ext cx="552069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21709"/>
            <a:ext cx="552069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560388"/>
            <a:ext cx="270783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835025"/>
            <a:ext cx="270783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560388"/>
            <a:ext cx="272117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835025"/>
            <a:ext cx="2721174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29142"/>
            <a:ext cx="324040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29142"/>
            <a:ext cx="324040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21709"/>
            <a:ext cx="552069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08542"/>
            <a:ext cx="552069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F82E-697C-4C99-A3EE-20D417735FD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118784"/>
            <a:ext cx="21602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BD38-CFAC-4DA3-B846-E3245B00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PowerPoint_Presentation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C1CAD-AD44-4485-A87C-1D63C8129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62" y="199155"/>
            <a:ext cx="2643338" cy="2086845"/>
          </a:xfrm>
          <a:prstGeom prst="rect">
            <a:avLst/>
          </a:prstGeom>
        </p:spPr>
      </p:pic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2A6D43C-A2B7-4943-87FA-9C89E0C4E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265113"/>
              </p:ext>
            </p:extLst>
          </p:nvPr>
        </p:nvGraphicFramePr>
        <p:xfrm>
          <a:off x="0" y="242170"/>
          <a:ext cx="3625338" cy="204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r:id="rId4" imgW="5029390" imgH="2834738" progId="PowerPoint.Show.12">
                  <p:embed/>
                </p:oleObj>
              </mc:Choice>
              <mc:Fallback>
                <p:oleObj name="Presentation" r:id="rId4" imgW="5029390" imgH="283473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42170"/>
                        <a:ext cx="3625338" cy="204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B49E20-6EC2-4D86-AF1A-DA045FB777AF}"/>
              </a:ext>
            </a:extLst>
          </p:cNvPr>
          <p:cNvSpPr txBox="1"/>
          <p:nvPr/>
        </p:nvSpPr>
        <p:spPr>
          <a:xfrm>
            <a:off x="0" y="-1252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E29D3-F03A-4D48-ABFF-4A4299746C1A}"/>
              </a:ext>
            </a:extLst>
          </p:cNvPr>
          <p:cNvSpPr txBox="1"/>
          <p:nvPr/>
        </p:nvSpPr>
        <p:spPr>
          <a:xfrm>
            <a:off x="3697266" y="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1250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</cp:revision>
  <dcterms:created xsi:type="dcterms:W3CDTF">2023-01-30T03:59:47Z</dcterms:created>
  <dcterms:modified xsi:type="dcterms:W3CDTF">2023-01-30T04:06:40Z</dcterms:modified>
</cp:coreProperties>
</file>