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017D94-5F57-420E-8FCF-2485BA4B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3954"/>
          <a:stretch/>
        </p:blipFill>
        <p:spPr>
          <a:xfrm>
            <a:off x="12344" y="11517"/>
            <a:ext cx="4477606" cy="3405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8503A-6189-4133-AF65-6D06CD3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r="5371" b="3907"/>
          <a:stretch/>
        </p:blipFill>
        <p:spPr>
          <a:xfrm>
            <a:off x="12344" y="3310845"/>
            <a:ext cx="4477607" cy="326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454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13</cp:revision>
  <dcterms:created xsi:type="dcterms:W3CDTF">2022-08-16T18:52:11Z</dcterms:created>
  <dcterms:modified xsi:type="dcterms:W3CDTF">2023-05-10T21:26:52Z</dcterms:modified>
</cp:coreProperties>
</file>