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57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>
      <p:cViewPr varScale="1">
        <p:scale>
          <a:sx n="107" d="100"/>
          <a:sy n="107" d="100"/>
        </p:scale>
        <p:origin x="34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7187"/>
            <a:ext cx="3886200" cy="254677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842174"/>
            <a:ext cx="3429000" cy="176614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89467"/>
            <a:ext cx="985838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89467"/>
            <a:ext cx="2900363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823722"/>
            <a:ext cx="3943350" cy="304291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895429"/>
            <a:ext cx="3943350" cy="160019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947333"/>
            <a:ext cx="19431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947333"/>
            <a:ext cx="19431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89468"/>
            <a:ext cx="394335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793241"/>
            <a:ext cx="1934170" cy="8788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672080"/>
            <a:ext cx="193417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793241"/>
            <a:ext cx="1943696" cy="87883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672080"/>
            <a:ext cx="19436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0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3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7680"/>
            <a:ext cx="1474589" cy="170688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053255"/>
            <a:ext cx="2314575" cy="519853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194560"/>
            <a:ext cx="1474589" cy="40656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7680"/>
            <a:ext cx="1474589" cy="170688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053255"/>
            <a:ext cx="2314575" cy="519853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194560"/>
            <a:ext cx="1474589" cy="40656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89468"/>
            <a:ext cx="39433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947333"/>
            <a:ext cx="39433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780108"/>
            <a:ext cx="10287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5794-736E-B143-B6EA-F6E85BE62C1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780108"/>
            <a:ext cx="15430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780108"/>
            <a:ext cx="10287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57D5-9AB4-D145-959E-3D0E335D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CC386F-EB2B-40C8-98EC-5F29F9BC4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" t="5626" r="2459" b="3988"/>
          <a:stretch/>
        </p:blipFill>
        <p:spPr>
          <a:xfrm>
            <a:off x="69834" y="237288"/>
            <a:ext cx="4317487" cy="3381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5F11A-CEC5-47A8-8BC9-7B6E1BEDA3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t="5734" b="2690"/>
          <a:stretch/>
        </p:blipFill>
        <p:spPr>
          <a:xfrm>
            <a:off x="111391" y="3766413"/>
            <a:ext cx="4429906" cy="35302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3E348-FDF8-2BF4-B73C-C36F059D0335}"/>
              </a:ext>
            </a:extLst>
          </p:cNvPr>
          <p:cNvSpPr txBox="1"/>
          <p:nvPr/>
        </p:nvSpPr>
        <p:spPr>
          <a:xfrm>
            <a:off x="64119" y="-480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56BD1-B0FE-1045-EEC7-63FC3E327B51}"/>
              </a:ext>
            </a:extLst>
          </p:cNvPr>
          <p:cNvSpPr txBox="1"/>
          <p:nvPr/>
        </p:nvSpPr>
        <p:spPr>
          <a:xfrm>
            <a:off x="54501" y="351545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9B0FE1-1680-2EAB-0F8C-912CA0E4A7A9}"/>
                  </a:ext>
                </a:extLst>
              </p:cNvPr>
              <p:cNvSpPr txBox="1"/>
              <p:nvPr/>
            </p:nvSpPr>
            <p:spPr>
              <a:xfrm>
                <a:off x="2032086" y="1271468"/>
                <a:ext cx="928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𝐏𝐡𝐚𝐬𝐞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9B0FE1-1680-2EAB-0F8C-912CA0E4A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86" y="1271468"/>
                <a:ext cx="928138" cy="307777"/>
              </a:xfrm>
              <a:prstGeom prst="rect">
                <a:avLst/>
              </a:prstGeom>
              <a:blipFill>
                <a:blip r:embed="rId4"/>
                <a:stretch>
                  <a:fillRect l="-6536" r="-588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9B6DDE-9249-1BB0-AF39-DCFB1B486833}"/>
                  </a:ext>
                </a:extLst>
              </p:cNvPr>
              <p:cNvSpPr txBox="1"/>
              <p:nvPr/>
            </p:nvSpPr>
            <p:spPr>
              <a:xfrm>
                <a:off x="2032086" y="4793695"/>
                <a:ext cx="9313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𝐏𝐡𝐚𝐬𝐞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V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9B6DDE-9249-1BB0-AF39-DCFB1B48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86" y="4793695"/>
                <a:ext cx="931345" cy="307777"/>
              </a:xfrm>
              <a:prstGeom prst="rect">
                <a:avLst/>
              </a:prstGeom>
              <a:blipFill>
                <a:blip r:embed="rId5"/>
                <a:stretch>
                  <a:fillRect l="-9804" t="-25490" r="-15686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83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2022-12-13T22:42:39Z</dcterms:created>
  <dcterms:modified xsi:type="dcterms:W3CDTF">2023-04-20T14:56:35Z</dcterms:modified>
</cp:coreProperties>
</file>