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01" autoAdjust="0"/>
  </p:normalViewPr>
  <p:slideViewPr>
    <p:cSldViewPr snapToGrid="0">
      <p:cViewPr varScale="1">
        <p:scale>
          <a:sx n="81" d="100"/>
          <a:sy n="81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7AE19150-EB56-4E3F-A1F4-FB217D8E8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5233" r="2213"/>
          <a:stretch/>
        </p:blipFill>
        <p:spPr>
          <a:xfrm>
            <a:off x="9796723" y="3437378"/>
            <a:ext cx="3473952" cy="267033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9E45B46-F806-4189-9D1C-E01DD78D94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t="5637" r="2203"/>
          <a:stretch/>
        </p:blipFill>
        <p:spPr>
          <a:xfrm>
            <a:off x="9784848" y="6414650"/>
            <a:ext cx="3473952" cy="267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3541584" y="6262722"/>
            <a:ext cx="3115138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3497039" y="541142"/>
            <a:ext cx="3115138" cy="285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7D79D-772D-4A55-8790-F62DDA4A71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8099" r="7173" b="627"/>
          <a:stretch/>
        </p:blipFill>
        <p:spPr>
          <a:xfrm>
            <a:off x="478477" y="628044"/>
            <a:ext cx="3017520" cy="2791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B4BF47-0C32-4558-A42D-8427F2830C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726" r="8308" b="1022"/>
          <a:stretch/>
        </p:blipFill>
        <p:spPr>
          <a:xfrm>
            <a:off x="443973" y="3458865"/>
            <a:ext cx="3017520" cy="26832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2592084-4CE7-424A-8B08-3ACDE6CCF4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9748" r="7054"/>
          <a:stretch/>
        </p:blipFill>
        <p:spPr>
          <a:xfrm>
            <a:off x="478477" y="6437021"/>
            <a:ext cx="3017520" cy="2683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10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blipFill>
                <a:blip r:embed="rId13"/>
                <a:stretch>
                  <a:fillRect l="-386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449521"/>
            <a:ext cx="3194338" cy="283987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88DDF8-00B3-4AA7-88AD-52E4640AD18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620" r="2603"/>
          <a:stretch/>
        </p:blipFill>
        <p:spPr>
          <a:xfrm>
            <a:off x="9737766" y="577174"/>
            <a:ext cx="3521034" cy="2670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8666EE-D141-4D12-9195-023120B5F77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 r="3726"/>
          <a:stretch/>
        </p:blipFill>
        <p:spPr>
          <a:xfrm>
            <a:off x="6636510" y="6360259"/>
            <a:ext cx="3200400" cy="2777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DCBF3-AB57-4E56-80D7-81612B6B7EC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" r="3477"/>
          <a:stretch/>
        </p:blipFill>
        <p:spPr>
          <a:xfrm>
            <a:off x="6609206" y="3398642"/>
            <a:ext cx="3200400" cy="2770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280E9-E7DB-4E62-A3B2-EB46C38073C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" r="4011"/>
          <a:stretch/>
        </p:blipFill>
        <p:spPr>
          <a:xfrm>
            <a:off x="6593775" y="520779"/>
            <a:ext cx="3202530" cy="2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3255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42</cp:revision>
  <dcterms:created xsi:type="dcterms:W3CDTF">2022-08-03T17:47:03Z</dcterms:created>
  <dcterms:modified xsi:type="dcterms:W3CDTF">2023-05-12T04:13:24Z</dcterms:modified>
</cp:coreProperties>
</file>