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3801" autoAdjust="0"/>
  </p:normalViewPr>
  <p:slideViewPr>
    <p:cSldViewPr snapToGrid="0">
      <p:cViewPr varScale="1">
        <p:scale>
          <a:sx n="196" d="100"/>
          <a:sy n="196" d="100"/>
        </p:scale>
        <p:origin x="148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1F5E3-F218-412E-8BC3-D55FF0C40A0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65F47-2FD9-43BB-BA8A-4A01C26ED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5F47-2FD9-43BB-BA8A-4A01C26ED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8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4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7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8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8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0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5102-6478-444A-A334-5416F04ED077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jp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877CD8-BD38-42A1-899A-A5572A4E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" y="745320"/>
            <a:ext cx="1420114" cy="1018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D1FD6-31D9-4840-AF0B-0886C728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126" y="788832"/>
            <a:ext cx="1275388" cy="926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C877E0-4810-4864-B43E-64B9C5949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097" y="1902372"/>
            <a:ext cx="1322419" cy="99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3471AD-6EBA-42F9-8234-434E0521A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57683"/>
            <a:ext cx="1542958" cy="1110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CF622E-D3D8-490D-B617-0F48D462C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46" y="722254"/>
            <a:ext cx="1353427" cy="992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BF0053-E627-43A8-96DA-CCD48CBB37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14" y="1902373"/>
            <a:ext cx="1452852" cy="10655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30639B-446A-40DC-9387-0D07A8BEE6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3427" y="788832"/>
            <a:ext cx="1179774" cy="9315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70D4AA-F674-4EB6-A275-3F762C6A0E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5729" y="1901849"/>
            <a:ext cx="1189366" cy="9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4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7FF812-9952-41DC-A017-DFE79ED49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341"/>
            <a:ext cx="1145334" cy="857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6962C-D35A-4420-9B8C-E437E923D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826" y="248080"/>
            <a:ext cx="1172947" cy="857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775836-D8D0-43B7-8309-68A8DE5DD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482" y="284595"/>
            <a:ext cx="1144738" cy="8571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27287-05C4-412F-BD7B-9F2767784D59}"/>
                  </a:ext>
                </a:extLst>
              </p:cNvPr>
              <p:cNvSpPr txBox="1"/>
              <p:nvPr/>
            </p:nvSpPr>
            <p:spPr>
              <a:xfrm>
                <a:off x="43595" y="14150"/>
                <a:ext cx="1145334" cy="24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9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</m:sSub>
                      <m:r>
                        <a:rPr lang="en-US" sz="9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9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=750 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27287-05C4-412F-BD7B-9F2767784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" y="14150"/>
                <a:ext cx="1145334" cy="241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3191CF-8C8A-4BE3-94EB-AA2641D2E712}"/>
                  </a:ext>
                </a:extLst>
              </p:cNvPr>
              <p:cNvSpPr txBox="1"/>
              <p:nvPr/>
            </p:nvSpPr>
            <p:spPr>
              <a:xfrm>
                <a:off x="1373214" y="29849"/>
                <a:ext cx="1145334" cy="24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9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</m:sSub>
                      <m:r>
                        <a:rPr lang="en-US" sz="9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9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1800 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3191CF-8C8A-4BE3-94EB-AA2641D2E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14" y="29849"/>
                <a:ext cx="1145334" cy="2414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F4428-485F-45A2-8F53-19DE1902BB45}"/>
                  </a:ext>
                </a:extLst>
              </p:cNvPr>
              <p:cNvSpPr txBox="1"/>
              <p:nvPr/>
            </p:nvSpPr>
            <p:spPr>
              <a:xfrm>
                <a:off x="2546161" y="56317"/>
                <a:ext cx="1145334" cy="24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9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</m:sSub>
                      <m:r>
                        <a:rPr lang="en-US" sz="9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9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=2400 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F4428-485F-45A2-8F53-19DE1902B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61" y="56317"/>
                <a:ext cx="1145334" cy="2414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643B57C-CC62-4EFF-ACD2-A3E8C4096A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6528" y="1178760"/>
            <a:ext cx="1224245" cy="9023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0E9376-F95B-4417-998C-80FBFB8520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4850" y="1148197"/>
            <a:ext cx="1301364" cy="9635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C3BDD0-98DE-4A6B-A8E8-930A72EC3E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8935" y="1221737"/>
            <a:ext cx="1128057" cy="8164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951EB7-A44E-41CD-9D00-D316971BC9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9771" y="2309808"/>
            <a:ext cx="1127541" cy="8261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AD4EEC-9441-4B62-B5CD-24EDE8E1A5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6528" y="2289862"/>
            <a:ext cx="1217142" cy="8925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20CD36-12EE-4652-AA9B-DCEF2DAC2D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919" y="2271684"/>
            <a:ext cx="1231609" cy="9023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29196B-855A-4D9E-964C-25F428231A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82" y="1520216"/>
            <a:ext cx="1224246" cy="1035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C6835E-4390-4120-B0D3-0FEBBCD488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46818" y="442083"/>
            <a:ext cx="1231609" cy="99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2648</TotalTime>
  <Words>13</Words>
  <Application>Microsoft Office PowerPoint</Application>
  <PresentationFormat>Custom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17</cp:revision>
  <dcterms:created xsi:type="dcterms:W3CDTF">2022-08-03T17:47:03Z</dcterms:created>
  <dcterms:modified xsi:type="dcterms:W3CDTF">2022-08-14T16:26:32Z</dcterms:modified>
</cp:coreProperties>
</file>