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DE88A-3BA3-43A8-9675-0FF39A634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5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C8CF2-0C96-4AD6-94B1-450ACA54F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10326" r="7525"/>
          <a:stretch/>
        </p:blipFill>
        <p:spPr>
          <a:xfrm>
            <a:off x="0" y="0"/>
            <a:ext cx="8641492" cy="5228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7A514-6C3A-4029-A038-14A369143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258" y="148281"/>
            <a:ext cx="2883244" cy="233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BD6DA-76B4-4740-BBE0-FD7855C6F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98" y="2619632"/>
            <a:ext cx="2667563" cy="22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2022-08-12T21:14:21Z</dcterms:created>
  <dcterms:modified xsi:type="dcterms:W3CDTF">2022-08-14T16:26:31Z</dcterms:modified>
</cp:coreProperties>
</file>