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058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3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22363"/>
            <a:ext cx="854964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02038"/>
            <a:ext cx="7543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6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5125"/>
            <a:ext cx="21688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65125"/>
            <a:ext cx="638079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9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09740"/>
            <a:ext cx="86753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589465"/>
            <a:ext cx="86753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7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127"/>
            <a:ext cx="86753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681163"/>
            <a:ext cx="42551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505075"/>
            <a:ext cx="425517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681163"/>
            <a:ext cx="4276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05075"/>
            <a:ext cx="427613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8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9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9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87427"/>
            <a:ext cx="50920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9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87427"/>
            <a:ext cx="50920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65127"/>
            <a:ext cx="86753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825625"/>
            <a:ext cx="8675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09F-1329-4994-8266-187CDE3C8E3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356352"/>
            <a:ext cx="339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4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8608CD-E482-40D1-A98A-7851EC386D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" t="7396" r="6220" b="6161"/>
          <a:stretch/>
        </p:blipFill>
        <p:spPr>
          <a:xfrm>
            <a:off x="0" y="-1"/>
            <a:ext cx="10058400" cy="6912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41432B-B32D-4F6C-B995-610AA2CD57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0" b="2961"/>
          <a:stretch/>
        </p:blipFill>
        <p:spPr>
          <a:xfrm>
            <a:off x="6220235" y="3429000"/>
            <a:ext cx="3369094" cy="25519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065109-D14A-46F2-97E8-E0A3D1797ACF}"/>
              </a:ext>
            </a:extLst>
          </p:cNvPr>
          <p:cNvSpPr txBox="1"/>
          <p:nvPr/>
        </p:nvSpPr>
        <p:spPr>
          <a:xfrm>
            <a:off x="1491449" y="399497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D2FC9-7563-4BE8-9E50-5F959785222D}"/>
              </a:ext>
            </a:extLst>
          </p:cNvPr>
          <p:cNvSpPr txBox="1"/>
          <p:nvPr/>
        </p:nvSpPr>
        <p:spPr>
          <a:xfrm>
            <a:off x="3144174" y="399497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FB508-2890-4C58-A010-6BCB8E665849}"/>
              </a:ext>
            </a:extLst>
          </p:cNvPr>
          <p:cNvSpPr txBox="1"/>
          <p:nvPr/>
        </p:nvSpPr>
        <p:spPr>
          <a:xfrm>
            <a:off x="4714755" y="399497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C50038-0F05-46CF-8608-417082B64AF8}"/>
              </a:ext>
            </a:extLst>
          </p:cNvPr>
          <p:cNvSpPr txBox="1"/>
          <p:nvPr/>
        </p:nvSpPr>
        <p:spPr>
          <a:xfrm>
            <a:off x="7197873" y="336075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301905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3</cp:revision>
  <dcterms:created xsi:type="dcterms:W3CDTF">2022-08-12T19:46:23Z</dcterms:created>
  <dcterms:modified xsi:type="dcterms:W3CDTF">2022-08-12T19:54:29Z</dcterms:modified>
</cp:coreProperties>
</file>