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3"/>
  </p:notesMasterIdLst>
  <p:sldIdLst>
    <p:sldId id="260" r:id="rId2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30" d="100"/>
          <a:sy n="13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85F7D-F58D-4255-BEB4-DEDE7B545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AD1B21-FF9F-4EB6-8F39-D2754FE37E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6374" b="2180"/>
          <a:stretch/>
        </p:blipFill>
        <p:spPr>
          <a:xfrm>
            <a:off x="117987" y="0"/>
            <a:ext cx="10006781" cy="56837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40A728-797D-DC8D-22DE-912FB022CCD0}"/>
              </a:ext>
            </a:extLst>
          </p:cNvPr>
          <p:cNvSpPr txBox="1"/>
          <p:nvPr/>
        </p:nvSpPr>
        <p:spPr>
          <a:xfrm>
            <a:off x="1070011" y="23904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1C7F9-6625-B4DC-C770-DAE4C805F780}"/>
              </a:ext>
            </a:extLst>
          </p:cNvPr>
          <p:cNvSpPr txBox="1"/>
          <p:nvPr/>
        </p:nvSpPr>
        <p:spPr>
          <a:xfrm>
            <a:off x="1814182" y="23904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BAAF1-0513-AC65-2ED5-D4243159AE95}"/>
              </a:ext>
            </a:extLst>
          </p:cNvPr>
          <p:cNvSpPr txBox="1"/>
          <p:nvPr/>
        </p:nvSpPr>
        <p:spPr>
          <a:xfrm>
            <a:off x="2928381" y="23904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7E01-D594-2DA0-27CA-FA3CA693F008}"/>
              </a:ext>
            </a:extLst>
          </p:cNvPr>
          <p:cNvSpPr txBox="1"/>
          <p:nvPr/>
        </p:nvSpPr>
        <p:spPr>
          <a:xfrm>
            <a:off x="5479039" y="23904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36C76-3BEC-C7ED-3545-D4126EC69AF7}"/>
              </a:ext>
            </a:extLst>
          </p:cNvPr>
          <p:cNvSpPr txBox="1"/>
          <p:nvPr/>
        </p:nvSpPr>
        <p:spPr>
          <a:xfrm>
            <a:off x="7876398" y="2390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2475E-2552-9A04-14BB-BCFA2795A75C}"/>
              </a:ext>
            </a:extLst>
          </p:cNvPr>
          <p:cNvSpPr txBox="1"/>
          <p:nvPr/>
        </p:nvSpPr>
        <p:spPr>
          <a:xfrm>
            <a:off x="6960577" y="219823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22" name="Arrow: Down 17">
            <a:extLst>
              <a:ext uri="{FF2B5EF4-FFF2-40B4-BE49-F238E27FC236}">
                <a16:creationId xmlns:a16="http://schemas.microsoft.com/office/drawing/2014/main" id="{5B07251A-5C28-7864-6C5E-8B272418D72F}"/>
              </a:ext>
            </a:extLst>
          </p:cNvPr>
          <p:cNvSpPr/>
          <p:nvPr/>
        </p:nvSpPr>
        <p:spPr>
          <a:xfrm rot="10800000">
            <a:off x="7476518" y="1596777"/>
            <a:ext cx="193398" cy="597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28</cp:revision>
  <dcterms:created xsi:type="dcterms:W3CDTF">2022-08-12T19:46:23Z</dcterms:created>
  <dcterms:modified xsi:type="dcterms:W3CDTF">2023-07-27T14:37:51Z</dcterms:modified>
</cp:coreProperties>
</file>