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"/>
  </p:notesMasterIdLst>
  <p:sldIdLst>
    <p:sldId id="257" r:id="rId2"/>
  </p:sldIdLst>
  <p:sldSz cx="132588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51" autoAdjust="0"/>
    <p:restoredTop sz="93798" autoAdjust="0"/>
  </p:normalViewPr>
  <p:slideViewPr>
    <p:cSldViewPr snapToGrid="0">
      <p:cViewPr varScale="1">
        <p:scale>
          <a:sx n="81" d="100"/>
          <a:sy n="81" d="100"/>
        </p:scale>
        <p:origin x="15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1F5E3-F218-412E-8BC3-D55FF0C40A04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2213" y="1143000"/>
            <a:ext cx="4473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65F47-2FD9-43BB-BA8A-4A01C26ED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17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92024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1pPr>
    <a:lvl2pPr marL="960120" algn="l" defTabSz="192024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2pPr>
    <a:lvl3pPr marL="1920240" algn="l" defTabSz="192024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3pPr>
    <a:lvl4pPr marL="2880360" algn="l" defTabSz="192024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4pPr>
    <a:lvl5pPr marL="3840480" algn="l" defTabSz="192024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5pPr>
    <a:lvl6pPr marL="4800600" algn="l" defTabSz="192024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6pPr>
    <a:lvl7pPr marL="5760720" algn="l" defTabSz="192024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7pPr>
    <a:lvl8pPr marL="6720840" algn="l" defTabSz="192024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8pPr>
    <a:lvl9pPr marL="7680960" algn="l" defTabSz="192024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2213" y="1143000"/>
            <a:ext cx="4473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65F47-2FD9-43BB-BA8A-4A01C26ED9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25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4410" y="1496484"/>
            <a:ext cx="1126998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50" y="4802717"/>
            <a:ext cx="99441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60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65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8329" y="486834"/>
            <a:ext cx="2858929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1543" y="486834"/>
            <a:ext cx="8411051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2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2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638" y="2279653"/>
            <a:ext cx="11435715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638" y="6119286"/>
            <a:ext cx="11435715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47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1543" y="2434167"/>
            <a:ext cx="563499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2268" y="2434167"/>
            <a:ext cx="563499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68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69" y="486836"/>
            <a:ext cx="1143571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271" y="2241551"/>
            <a:ext cx="5609093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271" y="3340100"/>
            <a:ext cx="560909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12268" y="2241551"/>
            <a:ext cx="56367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12268" y="3340100"/>
            <a:ext cx="5636717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54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0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837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70" y="609600"/>
            <a:ext cx="4276308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6717" y="1316569"/>
            <a:ext cx="6712268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270" y="2743200"/>
            <a:ext cx="4276308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04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70" y="609600"/>
            <a:ext cx="4276308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36717" y="1316569"/>
            <a:ext cx="6712268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270" y="2743200"/>
            <a:ext cx="4276308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2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1543" y="486836"/>
            <a:ext cx="1143571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543" y="2434167"/>
            <a:ext cx="1143571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1543" y="8475136"/>
            <a:ext cx="298323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55102-6478-444A-A334-5416F04ED077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91978" y="8475136"/>
            <a:ext cx="447484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64028" y="8475136"/>
            <a:ext cx="298323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68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7.jpeg"/><Relationship Id="rId3" Type="http://schemas.openxmlformats.org/officeDocument/2006/relationships/image" Target="../media/image1.jpeg"/><Relationship Id="rId21" Type="http://schemas.openxmlformats.org/officeDocument/2006/relationships/image" Target="../media/image10.jpg"/><Relationship Id="rId12" Type="http://schemas.openxmlformats.org/officeDocument/2006/relationships/image" Target="../media/image10.png"/><Relationship Id="rId1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.jpeg"/><Relationship Id="rId20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4.jpeg"/><Relationship Id="rId23" Type="http://schemas.openxmlformats.org/officeDocument/2006/relationships/image" Target="../media/image12.jpg"/><Relationship Id="rId10" Type="http://schemas.openxmlformats.org/officeDocument/2006/relationships/image" Target="../media/image8.png"/><Relationship Id="rId19" Type="http://schemas.openxmlformats.org/officeDocument/2006/relationships/image" Target="../media/image8.jpeg"/><Relationship Id="rId4" Type="http://schemas.openxmlformats.org/officeDocument/2006/relationships/image" Target="../media/image2.jpeg"/><Relationship Id="rId14" Type="http://schemas.openxmlformats.org/officeDocument/2006/relationships/image" Target="../media/image3.jpeg"/><Relationship Id="rId22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0C74E4-6E2F-4603-B44A-1E7391B8A1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8" r="7654"/>
          <a:stretch/>
        </p:blipFill>
        <p:spPr>
          <a:xfrm>
            <a:off x="3541584" y="6262722"/>
            <a:ext cx="3115138" cy="2857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67FBC2-854C-4076-86E5-3F5F59C8DE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3998" r="7652"/>
          <a:stretch/>
        </p:blipFill>
        <p:spPr>
          <a:xfrm>
            <a:off x="3497039" y="541142"/>
            <a:ext cx="3115138" cy="2857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26FDC71-7CDE-435E-80CA-403993F9DAA0}"/>
                  </a:ext>
                </a:extLst>
              </p:cNvPr>
              <p:cNvSpPr txBox="1"/>
              <p:nvPr/>
            </p:nvSpPr>
            <p:spPr>
              <a:xfrm rot="16200000">
                <a:off x="-1356753" y="1587973"/>
                <a:ext cx="3193720" cy="427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sz="20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𝒑𝒆</m:t>
                          </m:r>
                        </m:sub>
                      </m:sSub>
                      <m:r>
                        <a:rPr lang="en-US" sz="20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𝒕</m:t>
                      </m:r>
                      <m:r>
                        <a:rPr lang="en-US" sz="20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r>
                        <a:rPr lang="en-US" sz="20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𝟏𝟖𝟎𝟎</m:t>
                      </m:r>
                      <m:r>
                        <a:rPr lang="en-US" sz="20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26FDC71-7CDE-435E-80CA-403993F9D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356753" y="1587973"/>
                <a:ext cx="3193720" cy="427618"/>
              </a:xfrm>
              <a:prstGeom prst="rect">
                <a:avLst/>
              </a:prstGeom>
              <a:blipFill>
                <a:blip r:embed="rId10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E09220B-73E8-4F82-816F-9498F07B0059}"/>
                  </a:ext>
                </a:extLst>
              </p:cNvPr>
              <p:cNvSpPr txBox="1"/>
              <p:nvPr/>
            </p:nvSpPr>
            <p:spPr>
              <a:xfrm rot="16200000">
                <a:off x="-1357796" y="4447005"/>
                <a:ext cx="3193720" cy="427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sz="20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𝒑𝒆</m:t>
                          </m:r>
                        </m:sub>
                      </m:sSub>
                      <m:r>
                        <a:rPr lang="en-US" sz="20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𝒕</m:t>
                      </m:r>
                      <m:r>
                        <a:rPr lang="en-US" sz="20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r>
                        <a:rPr lang="en-US" sz="20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𝟑𝟓𝟎𝟎</m:t>
                      </m:r>
                      <m:r>
                        <a:rPr lang="en-US" sz="20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E09220B-73E8-4F82-816F-9498F07B0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357796" y="4447005"/>
                <a:ext cx="3193720" cy="427618"/>
              </a:xfrm>
              <a:prstGeom prst="rect">
                <a:avLst/>
              </a:prstGeom>
              <a:blipFill>
                <a:blip r:embed="rId11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B2F75BE-A2D9-49AD-93FA-3C29315FC7EC}"/>
                  </a:ext>
                </a:extLst>
              </p:cNvPr>
              <p:cNvSpPr txBox="1"/>
              <p:nvPr/>
            </p:nvSpPr>
            <p:spPr>
              <a:xfrm rot="16200000">
                <a:off x="-1352418" y="7306038"/>
                <a:ext cx="3193720" cy="427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sz="20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𝒑𝒆</m:t>
                          </m:r>
                        </m:sub>
                      </m:sSub>
                      <m:r>
                        <a:rPr lang="en-US" sz="20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𝒕</m:t>
                      </m:r>
                      <m:r>
                        <a:rPr lang="en-US" sz="20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r>
                        <a:rPr lang="en-US" sz="20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𝟒𝟑𝟎𝟎</m:t>
                      </m:r>
                      <m:r>
                        <a:rPr lang="en-US" sz="20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B2F75BE-A2D9-49AD-93FA-3C29315FC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352418" y="7306038"/>
                <a:ext cx="3193720" cy="427618"/>
              </a:xfrm>
              <a:prstGeom prst="rect">
                <a:avLst/>
              </a:prstGeom>
              <a:blipFill>
                <a:blip r:embed="rId12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B6198B0-3D7F-4AC4-A359-DAEC91F04F35}"/>
                  </a:ext>
                </a:extLst>
              </p:cNvPr>
              <p:cNvSpPr txBox="1"/>
              <p:nvPr/>
            </p:nvSpPr>
            <p:spPr>
              <a:xfrm>
                <a:off x="771339" y="141078"/>
                <a:ext cx="14216063" cy="414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Electron phase space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err="1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b="1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err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err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Electron distribution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</m:sSub>
                        <m:r>
                          <a:rPr lang="en-US" b="1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err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Ion distribution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</m:sSub>
                        <m:r>
                          <a:rPr lang="en-US" b="1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err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Electric potential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1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𝒛</m:t>
                    </m:r>
                    <m:r>
                      <a:rPr lang="en-US" b="1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1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B6198B0-3D7F-4AC4-A359-DAEC91F04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39" y="141078"/>
                <a:ext cx="14216063" cy="414537"/>
              </a:xfrm>
              <a:prstGeom prst="rect">
                <a:avLst/>
              </a:prstGeom>
              <a:blipFill>
                <a:blip r:embed="rId13"/>
                <a:stretch>
                  <a:fillRect l="-386" t="-2941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E6CA4B3-8621-4CF4-89D2-499798F61818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8" r="7230"/>
          <a:stretch/>
        </p:blipFill>
        <p:spPr>
          <a:xfrm>
            <a:off x="3471638" y="3449521"/>
            <a:ext cx="3194338" cy="2839879"/>
          </a:xfrm>
          <a:prstGeom prst="rect">
            <a:avLst/>
          </a:prstGeom>
        </p:spPr>
      </p:pic>
      <p:pic>
        <p:nvPicPr>
          <p:cNvPr id="19" name="Picture 18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DF81CEC9-0604-7263-EE30-F0C701B632C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095" y="3321981"/>
            <a:ext cx="3493352" cy="2757909"/>
          </a:xfrm>
          <a:prstGeom prst="rect">
            <a:avLst/>
          </a:prstGeom>
        </p:spPr>
      </p:pic>
      <p:pic>
        <p:nvPicPr>
          <p:cNvPr id="21" name="Picture 20" descr="A picture containing text, screenshot, font, colorfulness&#10;&#10;Description automatically generated">
            <a:extLst>
              <a:ext uri="{FF2B5EF4-FFF2-40B4-BE49-F238E27FC236}">
                <a16:creationId xmlns:a16="http://schemas.microsoft.com/office/drawing/2014/main" id="{86961153-C8B2-6E7E-F1ED-4E04361DD9B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512" y="6238627"/>
            <a:ext cx="3419642" cy="2699717"/>
          </a:xfrm>
          <a:prstGeom prst="rect">
            <a:avLst/>
          </a:prstGeom>
        </p:spPr>
      </p:pic>
      <p:pic>
        <p:nvPicPr>
          <p:cNvPr id="25" name="Picture 24" descr="A picture containing text, screenshot, colorfulness, astronomy&#10;&#10;Description automatically generated">
            <a:extLst>
              <a:ext uri="{FF2B5EF4-FFF2-40B4-BE49-F238E27FC236}">
                <a16:creationId xmlns:a16="http://schemas.microsoft.com/office/drawing/2014/main" id="{C6AEF31C-00DF-5DA2-03D3-2636440A9F3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012" y="3387817"/>
            <a:ext cx="3171976" cy="2791339"/>
          </a:xfrm>
          <a:prstGeom prst="rect">
            <a:avLst/>
          </a:prstGeom>
        </p:spPr>
      </p:pic>
      <p:pic>
        <p:nvPicPr>
          <p:cNvPr id="27" name="Picture 26" descr="A picture containing text, screenshot, colorfulness, astronomy&#10;&#10;Description automatically generated">
            <a:extLst>
              <a:ext uri="{FF2B5EF4-FFF2-40B4-BE49-F238E27FC236}">
                <a16:creationId xmlns:a16="http://schemas.microsoft.com/office/drawing/2014/main" id="{3D93F203-A8A7-64BC-15D4-538C7DACE23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722" y="6253449"/>
            <a:ext cx="3217406" cy="2831317"/>
          </a:xfrm>
          <a:prstGeom prst="rect">
            <a:avLst/>
          </a:prstGeom>
        </p:spPr>
      </p:pic>
      <p:pic>
        <p:nvPicPr>
          <p:cNvPr id="33" name="Picture 32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35E50A69-65E1-0B97-BD4F-EAD91284B91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171" y="671312"/>
            <a:ext cx="3505444" cy="2631668"/>
          </a:xfrm>
          <a:prstGeom prst="rect">
            <a:avLst/>
          </a:prstGeom>
        </p:spPr>
      </p:pic>
      <p:pic>
        <p:nvPicPr>
          <p:cNvPr id="23" name="Picture 22" descr="A picture containing screenshot, text, colorfulness, astronomy&#10;&#10;Description automatically generated">
            <a:extLst>
              <a:ext uri="{FF2B5EF4-FFF2-40B4-BE49-F238E27FC236}">
                <a16:creationId xmlns:a16="http://schemas.microsoft.com/office/drawing/2014/main" id="{236871B6-56CE-9245-1FDA-D3EAC390FC4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722" y="622531"/>
            <a:ext cx="3120778" cy="27462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80F1F57-3855-4741-BFB1-6D5B43D6AE2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53" y="6316940"/>
            <a:ext cx="3150970" cy="28346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B0723C0-26AB-48E6-B9CF-9EB2FA37721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43" y="682519"/>
            <a:ext cx="3150970" cy="28346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76604EC-6596-41F7-85B8-18D3EE0183E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43" y="3533148"/>
            <a:ext cx="3150969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845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9335</TotalTime>
  <Words>30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Zhuo Liu</dc:creator>
  <cp:lastModifiedBy>Zhuo Liu</cp:lastModifiedBy>
  <cp:revision>45</cp:revision>
  <dcterms:created xsi:type="dcterms:W3CDTF">2022-08-03T17:47:03Z</dcterms:created>
  <dcterms:modified xsi:type="dcterms:W3CDTF">2023-07-27T16:24:08Z</dcterms:modified>
</cp:coreProperties>
</file>