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3"/>
  </p:notesMasterIdLst>
  <p:sldIdLst>
    <p:sldId id="259" r:id="rId2"/>
  </p:sldIdLst>
  <p:sldSz cx="10607675" cy="2927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753"/>
  </p:normalViewPr>
  <p:slideViewPr>
    <p:cSldViewPr snapToGrid="0" snapToObjects="1">
      <p:cViewPr varScale="1">
        <p:scale>
          <a:sx n="133" d="100"/>
          <a:sy n="133" d="100"/>
        </p:scale>
        <p:origin x="156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3A045-3716-624E-8F87-0E22318EABDB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162175" y="1143000"/>
            <a:ext cx="11182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38981-0A4F-EA4E-A5AD-7B159ED2A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24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1pPr>
    <a:lvl2pPr marL="408584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2pPr>
    <a:lvl3pPr marL="817167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3pPr>
    <a:lvl4pPr marL="1225750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4pPr>
    <a:lvl5pPr marL="1634334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5pPr>
    <a:lvl6pPr marL="2042917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6pPr>
    <a:lvl7pPr marL="2451501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7pPr>
    <a:lvl8pPr marL="2860083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8pPr>
    <a:lvl9pPr marL="3268667" algn="l" defTabSz="817167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162175" y="1143000"/>
            <a:ext cx="111823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38981-0A4F-EA4E-A5AD-7B159ED2AE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34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960" y="479083"/>
            <a:ext cx="7955756" cy="1019151"/>
          </a:xfrm>
        </p:spPr>
        <p:txBody>
          <a:bodyPr anchor="b"/>
          <a:lstStyle>
            <a:lvl1pPr algn="ctr">
              <a:defRPr sz="25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5960" y="1537537"/>
            <a:ext cx="7955756" cy="706765"/>
          </a:xfrm>
        </p:spPr>
        <p:txBody>
          <a:bodyPr/>
          <a:lstStyle>
            <a:lvl1pPr marL="0" indent="0" algn="ctr">
              <a:buNone/>
              <a:defRPr sz="1025"/>
            </a:lvl1pPr>
            <a:lvl2pPr marL="195179" indent="0" algn="ctr">
              <a:buNone/>
              <a:defRPr sz="854"/>
            </a:lvl2pPr>
            <a:lvl3pPr marL="390357" indent="0" algn="ctr">
              <a:buNone/>
              <a:defRPr sz="768"/>
            </a:lvl3pPr>
            <a:lvl4pPr marL="585536" indent="0" algn="ctr">
              <a:buNone/>
              <a:defRPr sz="683"/>
            </a:lvl4pPr>
            <a:lvl5pPr marL="780715" indent="0" algn="ctr">
              <a:buNone/>
              <a:defRPr sz="683"/>
            </a:lvl5pPr>
            <a:lvl6pPr marL="975893" indent="0" algn="ctr">
              <a:buNone/>
              <a:defRPr sz="683"/>
            </a:lvl6pPr>
            <a:lvl7pPr marL="1171072" indent="0" algn="ctr">
              <a:buNone/>
              <a:defRPr sz="683"/>
            </a:lvl7pPr>
            <a:lvl8pPr marL="1366251" indent="0" algn="ctr">
              <a:buNone/>
              <a:defRPr sz="683"/>
            </a:lvl8pPr>
            <a:lvl9pPr marL="1561429" indent="0" algn="ctr">
              <a:buNone/>
              <a:defRPr sz="68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1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1117" y="155854"/>
            <a:ext cx="2287280" cy="24807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9278" y="155854"/>
            <a:ext cx="6729244" cy="24807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4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1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53" y="729805"/>
            <a:ext cx="9149120" cy="1217696"/>
          </a:xfrm>
        </p:spPr>
        <p:txBody>
          <a:bodyPr anchor="b"/>
          <a:lstStyle>
            <a:lvl1pPr>
              <a:defRPr sz="25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753" y="1959021"/>
            <a:ext cx="9149120" cy="640358"/>
          </a:xfrm>
        </p:spPr>
        <p:txBody>
          <a:bodyPr/>
          <a:lstStyle>
            <a:lvl1pPr marL="0" indent="0">
              <a:buNone/>
              <a:defRPr sz="1025">
                <a:solidFill>
                  <a:schemeClr val="tx1">
                    <a:tint val="75000"/>
                  </a:schemeClr>
                </a:solidFill>
              </a:defRPr>
            </a:lvl1pPr>
            <a:lvl2pPr marL="195179" indent="0">
              <a:buNone/>
              <a:defRPr sz="854">
                <a:solidFill>
                  <a:schemeClr val="tx1">
                    <a:tint val="75000"/>
                  </a:schemeClr>
                </a:solidFill>
              </a:defRPr>
            </a:lvl2pPr>
            <a:lvl3pPr marL="390357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3pPr>
            <a:lvl4pPr marL="585536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4pPr>
            <a:lvl5pPr marL="780715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5pPr>
            <a:lvl6pPr marL="975893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6pPr>
            <a:lvl7pPr marL="1171072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7pPr>
            <a:lvl8pPr marL="1366251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8pPr>
            <a:lvl9pPr marL="1561429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1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9278" y="779271"/>
            <a:ext cx="4508262" cy="18573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0135" y="779271"/>
            <a:ext cx="4508262" cy="18573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659" y="155855"/>
            <a:ext cx="9149120" cy="5658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660" y="717608"/>
            <a:ext cx="4487543" cy="351688"/>
          </a:xfrm>
        </p:spPr>
        <p:txBody>
          <a:bodyPr anchor="b"/>
          <a:lstStyle>
            <a:lvl1pPr marL="0" indent="0">
              <a:buNone/>
              <a:defRPr sz="1025" b="1"/>
            </a:lvl1pPr>
            <a:lvl2pPr marL="195179" indent="0">
              <a:buNone/>
              <a:defRPr sz="854" b="1"/>
            </a:lvl2pPr>
            <a:lvl3pPr marL="390357" indent="0">
              <a:buNone/>
              <a:defRPr sz="768" b="1"/>
            </a:lvl3pPr>
            <a:lvl4pPr marL="585536" indent="0">
              <a:buNone/>
              <a:defRPr sz="683" b="1"/>
            </a:lvl4pPr>
            <a:lvl5pPr marL="780715" indent="0">
              <a:buNone/>
              <a:defRPr sz="683" b="1"/>
            </a:lvl5pPr>
            <a:lvl6pPr marL="975893" indent="0">
              <a:buNone/>
              <a:defRPr sz="683" b="1"/>
            </a:lvl6pPr>
            <a:lvl7pPr marL="1171072" indent="0">
              <a:buNone/>
              <a:defRPr sz="683" b="1"/>
            </a:lvl7pPr>
            <a:lvl8pPr marL="1366251" indent="0">
              <a:buNone/>
              <a:defRPr sz="683" b="1"/>
            </a:lvl8pPr>
            <a:lvl9pPr marL="1561429" indent="0">
              <a:buNone/>
              <a:defRPr sz="6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0660" y="1069296"/>
            <a:ext cx="4487543" cy="1572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0135" y="717608"/>
            <a:ext cx="4509644" cy="351688"/>
          </a:xfrm>
        </p:spPr>
        <p:txBody>
          <a:bodyPr anchor="b"/>
          <a:lstStyle>
            <a:lvl1pPr marL="0" indent="0">
              <a:buNone/>
              <a:defRPr sz="1025" b="1"/>
            </a:lvl1pPr>
            <a:lvl2pPr marL="195179" indent="0">
              <a:buNone/>
              <a:defRPr sz="854" b="1"/>
            </a:lvl2pPr>
            <a:lvl3pPr marL="390357" indent="0">
              <a:buNone/>
              <a:defRPr sz="768" b="1"/>
            </a:lvl3pPr>
            <a:lvl4pPr marL="585536" indent="0">
              <a:buNone/>
              <a:defRPr sz="683" b="1"/>
            </a:lvl4pPr>
            <a:lvl5pPr marL="780715" indent="0">
              <a:buNone/>
              <a:defRPr sz="683" b="1"/>
            </a:lvl5pPr>
            <a:lvl6pPr marL="975893" indent="0">
              <a:buNone/>
              <a:defRPr sz="683" b="1"/>
            </a:lvl6pPr>
            <a:lvl7pPr marL="1171072" indent="0">
              <a:buNone/>
              <a:defRPr sz="683" b="1"/>
            </a:lvl7pPr>
            <a:lvl8pPr marL="1366251" indent="0">
              <a:buNone/>
              <a:defRPr sz="683" b="1"/>
            </a:lvl8pPr>
            <a:lvl9pPr marL="1561429" indent="0">
              <a:buNone/>
              <a:defRPr sz="6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0135" y="1069296"/>
            <a:ext cx="4509644" cy="1572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8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1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9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660" y="195157"/>
            <a:ext cx="3421251" cy="683048"/>
          </a:xfrm>
        </p:spPr>
        <p:txBody>
          <a:bodyPr anchor="b"/>
          <a:lstStyle>
            <a:lvl1pPr>
              <a:defRPr sz="13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9644" y="421484"/>
            <a:ext cx="5370135" cy="2080316"/>
          </a:xfrm>
        </p:spPr>
        <p:txBody>
          <a:bodyPr/>
          <a:lstStyle>
            <a:lvl1pPr>
              <a:defRPr sz="1366"/>
            </a:lvl1pPr>
            <a:lvl2pPr>
              <a:defRPr sz="1195"/>
            </a:lvl2pPr>
            <a:lvl3pPr>
              <a:defRPr sz="1025"/>
            </a:lvl3pPr>
            <a:lvl4pPr>
              <a:defRPr sz="854"/>
            </a:lvl4pPr>
            <a:lvl5pPr>
              <a:defRPr sz="854"/>
            </a:lvl5pPr>
            <a:lvl6pPr>
              <a:defRPr sz="854"/>
            </a:lvl6pPr>
            <a:lvl7pPr>
              <a:defRPr sz="854"/>
            </a:lvl7pPr>
            <a:lvl8pPr>
              <a:defRPr sz="854"/>
            </a:lvl8pPr>
            <a:lvl9pPr>
              <a:defRPr sz="8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0660" y="878205"/>
            <a:ext cx="3421251" cy="1626983"/>
          </a:xfrm>
        </p:spPr>
        <p:txBody>
          <a:bodyPr/>
          <a:lstStyle>
            <a:lvl1pPr marL="0" indent="0">
              <a:buNone/>
              <a:defRPr sz="683"/>
            </a:lvl1pPr>
            <a:lvl2pPr marL="195179" indent="0">
              <a:buNone/>
              <a:defRPr sz="598"/>
            </a:lvl2pPr>
            <a:lvl3pPr marL="390357" indent="0">
              <a:buNone/>
              <a:defRPr sz="512"/>
            </a:lvl3pPr>
            <a:lvl4pPr marL="585536" indent="0">
              <a:buNone/>
              <a:defRPr sz="427"/>
            </a:lvl4pPr>
            <a:lvl5pPr marL="780715" indent="0">
              <a:buNone/>
              <a:defRPr sz="427"/>
            </a:lvl5pPr>
            <a:lvl6pPr marL="975893" indent="0">
              <a:buNone/>
              <a:defRPr sz="427"/>
            </a:lvl6pPr>
            <a:lvl7pPr marL="1171072" indent="0">
              <a:buNone/>
              <a:defRPr sz="427"/>
            </a:lvl7pPr>
            <a:lvl8pPr marL="1366251" indent="0">
              <a:buNone/>
              <a:defRPr sz="427"/>
            </a:lvl8pPr>
            <a:lvl9pPr marL="1561429" indent="0">
              <a:buNone/>
              <a:defRPr sz="4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1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660" y="195157"/>
            <a:ext cx="3421251" cy="683048"/>
          </a:xfrm>
        </p:spPr>
        <p:txBody>
          <a:bodyPr anchor="b"/>
          <a:lstStyle>
            <a:lvl1pPr>
              <a:defRPr sz="13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09644" y="421484"/>
            <a:ext cx="5370135" cy="2080316"/>
          </a:xfrm>
        </p:spPr>
        <p:txBody>
          <a:bodyPr anchor="t"/>
          <a:lstStyle>
            <a:lvl1pPr marL="0" indent="0">
              <a:buNone/>
              <a:defRPr sz="1366"/>
            </a:lvl1pPr>
            <a:lvl2pPr marL="195179" indent="0">
              <a:buNone/>
              <a:defRPr sz="1195"/>
            </a:lvl2pPr>
            <a:lvl3pPr marL="390357" indent="0">
              <a:buNone/>
              <a:defRPr sz="1025"/>
            </a:lvl3pPr>
            <a:lvl4pPr marL="585536" indent="0">
              <a:buNone/>
              <a:defRPr sz="854"/>
            </a:lvl4pPr>
            <a:lvl5pPr marL="780715" indent="0">
              <a:buNone/>
              <a:defRPr sz="854"/>
            </a:lvl5pPr>
            <a:lvl6pPr marL="975893" indent="0">
              <a:buNone/>
              <a:defRPr sz="854"/>
            </a:lvl6pPr>
            <a:lvl7pPr marL="1171072" indent="0">
              <a:buNone/>
              <a:defRPr sz="854"/>
            </a:lvl7pPr>
            <a:lvl8pPr marL="1366251" indent="0">
              <a:buNone/>
              <a:defRPr sz="854"/>
            </a:lvl8pPr>
            <a:lvl9pPr marL="1561429" indent="0">
              <a:buNone/>
              <a:defRPr sz="8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0660" y="878205"/>
            <a:ext cx="3421251" cy="1626983"/>
          </a:xfrm>
        </p:spPr>
        <p:txBody>
          <a:bodyPr/>
          <a:lstStyle>
            <a:lvl1pPr marL="0" indent="0">
              <a:buNone/>
              <a:defRPr sz="683"/>
            </a:lvl1pPr>
            <a:lvl2pPr marL="195179" indent="0">
              <a:buNone/>
              <a:defRPr sz="598"/>
            </a:lvl2pPr>
            <a:lvl3pPr marL="390357" indent="0">
              <a:buNone/>
              <a:defRPr sz="512"/>
            </a:lvl3pPr>
            <a:lvl4pPr marL="585536" indent="0">
              <a:buNone/>
              <a:defRPr sz="427"/>
            </a:lvl4pPr>
            <a:lvl5pPr marL="780715" indent="0">
              <a:buNone/>
              <a:defRPr sz="427"/>
            </a:lvl5pPr>
            <a:lvl6pPr marL="975893" indent="0">
              <a:buNone/>
              <a:defRPr sz="427"/>
            </a:lvl6pPr>
            <a:lvl7pPr marL="1171072" indent="0">
              <a:buNone/>
              <a:defRPr sz="427"/>
            </a:lvl7pPr>
            <a:lvl8pPr marL="1366251" indent="0">
              <a:buNone/>
              <a:defRPr sz="427"/>
            </a:lvl8pPr>
            <a:lvl9pPr marL="1561429" indent="0">
              <a:buNone/>
              <a:defRPr sz="4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017-E071-C042-9F7F-EECE8F3B4C22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7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9278" y="155855"/>
            <a:ext cx="9149120" cy="565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278" y="779271"/>
            <a:ext cx="9149120" cy="1857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278" y="2713220"/>
            <a:ext cx="2386727" cy="155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25017-E071-C042-9F7F-EECE8F3B4C22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3793" y="2713220"/>
            <a:ext cx="3580090" cy="155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91670" y="2713220"/>
            <a:ext cx="2386727" cy="155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06D25-32F9-7E4F-B367-0A7CF9F6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8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390357" rtl="0" eaLnBrk="1" latinLnBrk="0" hangingPunct="1">
        <a:lnSpc>
          <a:spcPct val="90000"/>
        </a:lnSpc>
        <a:spcBef>
          <a:spcPct val="0"/>
        </a:spcBef>
        <a:buNone/>
        <a:defRPr sz="18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589" indent="-97589" algn="l" defTabSz="390357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195" kern="1200">
          <a:solidFill>
            <a:schemeClr val="tx1"/>
          </a:solidFill>
          <a:latin typeface="+mn-lt"/>
          <a:ea typeface="+mn-ea"/>
          <a:cs typeface="+mn-cs"/>
        </a:defRPr>
      </a:lvl1pPr>
      <a:lvl2pPr marL="292768" indent="-97589" algn="l" defTabSz="390357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1025" kern="1200">
          <a:solidFill>
            <a:schemeClr val="tx1"/>
          </a:solidFill>
          <a:latin typeface="+mn-lt"/>
          <a:ea typeface="+mn-ea"/>
          <a:cs typeface="+mn-cs"/>
        </a:defRPr>
      </a:lvl2pPr>
      <a:lvl3pPr marL="487947" indent="-97589" algn="l" defTabSz="390357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854" kern="1200">
          <a:solidFill>
            <a:schemeClr val="tx1"/>
          </a:solidFill>
          <a:latin typeface="+mn-lt"/>
          <a:ea typeface="+mn-ea"/>
          <a:cs typeface="+mn-cs"/>
        </a:defRPr>
      </a:lvl3pPr>
      <a:lvl4pPr marL="683125" indent="-97589" algn="l" defTabSz="390357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4pPr>
      <a:lvl5pPr marL="878304" indent="-97589" algn="l" defTabSz="390357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5pPr>
      <a:lvl6pPr marL="1073483" indent="-97589" algn="l" defTabSz="390357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6pPr>
      <a:lvl7pPr marL="1268661" indent="-97589" algn="l" defTabSz="390357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7pPr>
      <a:lvl8pPr marL="1463840" indent="-97589" algn="l" defTabSz="390357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8pPr>
      <a:lvl9pPr marL="1659019" indent="-97589" algn="l" defTabSz="390357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1pPr>
      <a:lvl2pPr marL="195179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2pPr>
      <a:lvl3pPr marL="390357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3pPr>
      <a:lvl4pPr marL="585536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4pPr>
      <a:lvl5pPr marL="780715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5pPr>
      <a:lvl6pPr marL="975893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6pPr>
      <a:lvl7pPr marL="1171072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7pPr>
      <a:lvl8pPr marL="1366251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8pPr>
      <a:lvl9pPr marL="1561429" algn="l" defTabSz="390357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8C0519-53CB-4DE7-AA9D-5D1A9563A5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2495" b="1935"/>
          <a:stretch/>
        </p:blipFill>
        <p:spPr>
          <a:xfrm>
            <a:off x="-21853" y="157485"/>
            <a:ext cx="3629090" cy="273745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58D0CC6-B60D-4797-8939-44096199F2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51"/>
          <a:stretch/>
        </p:blipFill>
        <p:spPr>
          <a:xfrm>
            <a:off x="7150658" y="197056"/>
            <a:ext cx="3440966" cy="271228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460552A-C0AE-4647-A738-C4F9CC9BAF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851"/>
          <a:stretch/>
        </p:blipFill>
        <p:spPr>
          <a:xfrm>
            <a:off x="3635615" y="179046"/>
            <a:ext cx="3486665" cy="27483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6585CE-3898-5DC1-85EB-C757BD8AF9BD}"/>
              </a:ext>
            </a:extLst>
          </p:cNvPr>
          <p:cNvSpPr txBox="1"/>
          <p:nvPr/>
        </p:nvSpPr>
        <p:spPr>
          <a:xfrm>
            <a:off x="-42389" y="-2892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4E20CE-F193-7909-F6CC-C0BE71051781}"/>
              </a:ext>
            </a:extLst>
          </p:cNvPr>
          <p:cNvSpPr txBox="1"/>
          <p:nvPr/>
        </p:nvSpPr>
        <p:spPr>
          <a:xfrm>
            <a:off x="3678288" y="-44229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142898-8F3B-65D8-CF60-770C08859233}"/>
              </a:ext>
            </a:extLst>
          </p:cNvPr>
          <p:cNvSpPr txBox="1"/>
          <p:nvPr/>
        </p:nvSpPr>
        <p:spPr>
          <a:xfrm>
            <a:off x="7255388" y="-33392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88917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8817</TotalTime>
  <Words>10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8</cp:revision>
  <cp:lastPrinted>2022-07-13T18:20:57Z</cp:lastPrinted>
  <dcterms:created xsi:type="dcterms:W3CDTF">2022-05-13T17:44:45Z</dcterms:created>
  <dcterms:modified xsi:type="dcterms:W3CDTF">2023-07-04T14:36:56Z</dcterms:modified>
</cp:coreProperties>
</file>