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744" r:id="rId1"/>
  </p:sldMasterIdLst>
  <p:notesMasterIdLst>
    <p:notesMasterId r:id="rId5"/>
  </p:notesMasterIdLst>
  <p:sldIdLst>
    <p:sldId id="260" r:id="rId2"/>
    <p:sldId id="259" r:id="rId3"/>
    <p:sldId id="258" r:id="rId4"/>
  </p:sldIdLst>
  <p:sldSz cx="100584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19" d="100"/>
          <a:sy n="119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45B3-7EA6-4BE2-93A0-CBD29CB287C0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85F7D-F58D-4255-BEB4-DEDE7B545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85F7D-F58D-4255-BEB4-DEDE7B545D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4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927768"/>
            <a:ext cx="7543800" cy="1973639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977518"/>
            <a:ext cx="7543800" cy="1368687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01820"/>
            <a:ext cx="2168843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01820"/>
            <a:ext cx="6380798" cy="4804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413305"/>
            <a:ext cx="8675370" cy="2358131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793744"/>
            <a:ext cx="8675370" cy="1240085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1820"/>
            <a:ext cx="8675370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89683"/>
            <a:ext cx="4255174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70746"/>
            <a:ext cx="4255174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89683"/>
            <a:ext cx="4276130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70746"/>
            <a:ext cx="4276130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816226"/>
            <a:ext cx="5092065" cy="4028638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16226"/>
            <a:ext cx="5092065" cy="4028638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01820"/>
            <a:ext cx="867537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509099"/>
            <a:ext cx="867537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09F-1329-4994-8266-187CDE3C8E3F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254289"/>
            <a:ext cx="339471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4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CA7901A-0171-C962-4821-C143D88A01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" t="6912" r="1841" b="3445"/>
          <a:stretch/>
        </p:blipFill>
        <p:spPr>
          <a:xfrm>
            <a:off x="-1" y="45560"/>
            <a:ext cx="9526213" cy="56234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4B8744-427A-8CC1-D567-FC0E51E54A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22068" r="92956" b="28241"/>
          <a:stretch/>
        </p:blipFill>
        <p:spPr>
          <a:xfrm>
            <a:off x="9526212" y="711194"/>
            <a:ext cx="546216" cy="35998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7F84DB-ED56-FA07-761E-43C43DACDCA0}"/>
                  </a:ext>
                </a:extLst>
              </p:cNvPr>
              <p:cNvSpPr txBox="1"/>
              <p:nvPr/>
            </p:nvSpPr>
            <p:spPr>
              <a:xfrm>
                <a:off x="2773740" y="4077385"/>
                <a:ext cx="2868542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𝟑𝟓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7F84DB-ED56-FA07-761E-43C43DAC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40" y="4077385"/>
                <a:ext cx="2868542" cy="812723"/>
              </a:xfrm>
              <a:prstGeom prst="rect">
                <a:avLst/>
              </a:prstGeom>
              <a:blipFill>
                <a:blip r:embed="rId4"/>
                <a:stretch>
                  <a:fillRect l="-2203" t="-156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7BF90-1A23-335E-DC96-9AF2A0B6312F}"/>
                  </a:ext>
                </a:extLst>
              </p:cNvPr>
              <p:cNvSpPr txBox="1"/>
              <p:nvPr/>
            </p:nvSpPr>
            <p:spPr>
              <a:xfrm>
                <a:off x="5106288" y="3027745"/>
                <a:ext cx="2684196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7BF90-1A23-335E-DC96-9AF2A0B63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88" y="3027745"/>
                <a:ext cx="2684196" cy="812723"/>
              </a:xfrm>
              <a:prstGeom prst="rect">
                <a:avLst/>
              </a:prstGeom>
              <a:blipFill>
                <a:blip r:embed="rId5"/>
                <a:stretch>
                  <a:fillRect l="-2830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540A728-797D-DC8D-22DE-912FB022CCD0}"/>
              </a:ext>
            </a:extLst>
          </p:cNvPr>
          <p:cNvSpPr txBox="1"/>
          <p:nvPr/>
        </p:nvSpPr>
        <p:spPr>
          <a:xfrm>
            <a:off x="1041433" y="298032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D1C7F9-6625-B4DC-C770-DAE4C805F780}"/>
              </a:ext>
            </a:extLst>
          </p:cNvPr>
          <p:cNvSpPr txBox="1"/>
          <p:nvPr/>
        </p:nvSpPr>
        <p:spPr>
          <a:xfrm>
            <a:off x="1858426" y="29803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FBAAF1-0513-AC65-2ED5-D4243159AE95}"/>
              </a:ext>
            </a:extLst>
          </p:cNvPr>
          <p:cNvSpPr txBox="1"/>
          <p:nvPr/>
        </p:nvSpPr>
        <p:spPr>
          <a:xfrm>
            <a:off x="3101289" y="298032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57E01-D594-2DA0-27CA-FA3CA693F008}"/>
              </a:ext>
            </a:extLst>
          </p:cNvPr>
          <p:cNvSpPr txBox="1"/>
          <p:nvPr/>
        </p:nvSpPr>
        <p:spPr>
          <a:xfrm>
            <a:off x="5350375" y="298032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A36C76-3BEC-C7ED-3545-D4126EC69AF7}"/>
              </a:ext>
            </a:extLst>
          </p:cNvPr>
          <p:cNvSpPr txBox="1"/>
          <p:nvPr/>
        </p:nvSpPr>
        <p:spPr>
          <a:xfrm>
            <a:off x="7669917" y="29803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2475E-2552-9A04-14BB-BCFA2795A75C}"/>
              </a:ext>
            </a:extLst>
          </p:cNvPr>
          <p:cNvSpPr txBox="1"/>
          <p:nvPr/>
        </p:nvSpPr>
        <p:spPr>
          <a:xfrm>
            <a:off x="6960577" y="2198234"/>
            <a:ext cx="165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EAW burst</a:t>
            </a:r>
          </a:p>
        </p:txBody>
      </p:sp>
      <p:sp>
        <p:nvSpPr>
          <p:cNvPr id="22" name="Arrow: Down 17">
            <a:extLst>
              <a:ext uri="{FF2B5EF4-FFF2-40B4-BE49-F238E27FC236}">
                <a16:creationId xmlns:a16="http://schemas.microsoft.com/office/drawing/2014/main" id="{5B07251A-5C28-7864-6C5E-8B272418D72F}"/>
              </a:ext>
            </a:extLst>
          </p:cNvPr>
          <p:cNvSpPr/>
          <p:nvPr/>
        </p:nvSpPr>
        <p:spPr>
          <a:xfrm rot="10800000">
            <a:off x="7476518" y="1596777"/>
            <a:ext cx="193398" cy="5977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374427F-A72E-D0C5-F402-4709098FBA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6078" r="2092" b="2183"/>
          <a:stretch/>
        </p:blipFill>
        <p:spPr>
          <a:xfrm>
            <a:off x="-1" y="0"/>
            <a:ext cx="9549309" cy="509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92BFAC-5442-42C3-E835-D0B61642C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22068" r="92956" b="28241"/>
          <a:stretch/>
        </p:blipFill>
        <p:spPr>
          <a:xfrm>
            <a:off x="9563076" y="802761"/>
            <a:ext cx="495324" cy="326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8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FD8305-75CB-4C68-84F6-1AA5FE9360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22068" r="92956" b="28241"/>
          <a:stretch/>
        </p:blipFill>
        <p:spPr>
          <a:xfrm>
            <a:off x="9563076" y="802761"/>
            <a:ext cx="495324" cy="3264464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CFC72B1-51DF-2988-9D2B-3BADBCD951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1" t="5826" r="2092" b="979"/>
          <a:stretch/>
        </p:blipFill>
        <p:spPr>
          <a:xfrm>
            <a:off x="1" y="39209"/>
            <a:ext cx="9563075" cy="5629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D6BCB-CDB9-438C-A5E4-6CF081BE11A2}"/>
              </a:ext>
            </a:extLst>
          </p:cNvPr>
          <p:cNvSpPr txBox="1"/>
          <p:nvPr/>
        </p:nvSpPr>
        <p:spPr>
          <a:xfrm>
            <a:off x="1220784" y="279541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A8EBB-84BF-4F2E-A03E-446BA0DFC041}"/>
              </a:ext>
            </a:extLst>
          </p:cNvPr>
          <p:cNvSpPr txBox="1"/>
          <p:nvPr/>
        </p:nvSpPr>
        <p:spPr>
          <a:xfrm>
            <a:off x="2344674" y="279541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5E600-B033-42ED-8EC4-B3D90FD721C1}"/>
              </a:ext>
            </a:extLst>
          </p:cNvPr>
          <p:cNvSpPr txBox="1"/>
          <p:nvPr/>
        </p:nvSpPr>
        <p:spPr>
          <a:xfrm>
            <a:off x="3458079" y="298032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417DE-0B30-48DD-82B1-74722A0D578F}"/>
              </a:ext>
            </a:extLst>
          </p:cNvPr>
          <p:cNvSpPr txBox="1"/>
          <p:nvPr/>
        </p:nvSpPr>
        <p:spPr>
          <a:xfrm>
            <a:off x="4990631" y="298032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2CC06-DEC0-4127-AC31-83D3EEBE6396}"/>
              </a:ext>
            </a:extLst>
          </p:cNvPr>
          <p:cNvSpPr txBox="1"/>
          <p:nvPr/>
        </p:nvSpPr>
        <p:spPr>
          <a:xfrm>
            <a:off x="7250139" y="30141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737122-90E0-4C45-9F2E-DC93A04B2E88}"/>
                  </a:ext>
                </a:extLst>
              </p:cNvPr>
              <p:cNvSpPr txBox="1"/>
              <p:nvPr/>
            </p:nvSpPr>
            <p:spPr>
              <a:xfrm>
                <a:off x="3190300" y="3906105"/>
                <a:ext cx="2368982" cy="63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𝒆𝒙𝒕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x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737122-90E0-4C45-9F2E-DC93A04B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00" y="3906105"/>
                <a:ext cx="2368982" cy="634148"/>
              </a:xfrm>
              <a:prstGeom prst="rect">
                <a:avLst/>
              </a:prstGeom>
              <a:blipFill>
                <a:blip r:embed="rId5"/>
                <a:stretch>
                  <a:fillRect l="-3743" r="-695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97105A-A95E-4CDA-978F-77E07F237133}"/>
                  </a:ext>
                </a:extLst>
              </p:cNvPr>
              <p:cNvSpPr txBox="1"/>
              <p:nvPr/>
            </p:nvSpPr>
            <p:spPr>
              <a:xfrm>
                <a:off x="5015419" y="2946465"/>
                <a:ext cx="2684196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97105A-A95E-4CDA-978F-77E07F237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419" y="2946465"/>
                <a:ext cx="2684196" cy="812723"/>
              </a:xfrm>
              <a:prstGeom prst="rect">
                <a:avLst/>
              </a:prstGeom>
              <a:blipFill>
                <a:blip r:embed="rId6"/>
                <a:stretch>
                  <a:fillRect l="-283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AA93ACF-79AD-4FA1-9335-E3473C8B83EA}"/>
              </a:ext>
            </a:extLst>
          </p:cNvPr>
          <p:cNvSpPr txBox="1"/>
          <p:nvPr/>
        </p:nvSpPr>
        <p:spPr>
          <a:xfrm>
            <a:off x="6843050" y="2003484"/>
            <a:ext cx="165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EAW burst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EEB02EE-6F88-4F14-803A-5AF5573503B7}"/>
              </a:ext>
            </a:extLst>
          </p:cNvPr>
          <p:cNvSpPr/>
          <p:nvPr/>
        </p:nvSpPr>
        <p:spPr>
          <a:xfrm rot="7738585">
            <a:off x="6738974" y="1520747"/>
            <a:ext cx="145877" cy="7323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9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1744</TotalTime>
  <Words>40</Words>
  <Application>Microsoft Macintosh PowerPoint</Application>
  <PresentationFormat>Custom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23</cp:revision>
  <dcterms:created xsi:type="dcterms:W3CDTF">2022-08-12T19:46:23Z</dcterms:created>
  <dcterms:modified xsi:type="dcterms:W3CDTF">2023-02-27T03:26:11Z</dcterms:modified>
</cp:coreProperties>
</file>