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e52b8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e52b8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1eeb21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a1eeb21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e52b8be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9e52b8be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e52b8be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e52b8be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Focussed on three types of communication→ </a:t>
            </a:r>
            <a:r>
              <a:rPr lang="en"/>
              <a:t>offline</a:t>
            </a:r>
            <a:r>
              <a:rPr lang="en"/>
              <a:t>,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a1eeb29ae_2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a1eeb29ae_2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20d14b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20d14b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Server runs on a specific computer and has a socket that is bound to a specific port number. The client knows the hostname of the machine on which the server is running and the port number on which the server is listening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The server just waits, listening to the socket for a client to make a connection request.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the client side, if the connection is accepted, a socket is successfully created and the client can use the socket to communicate with the server.</a:t>
            </a:r>
            <a:endParaRPr sz="9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eeb29ae_2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eeb29ae_2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a37f077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a37f077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Server has user details stored in a flat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a1eeb29ae_2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a1eeb29ae_2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a1eeb29ae_2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a1eeb29ae_2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a1eeb29ae_2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a1eeb29ae_2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e52b8be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9e52b8be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a1eeb29ae_2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a1eeb29ae_2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a1eeb29ae_2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a1eeb29ae_2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a1eeb29ae_2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a1eeb29ae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a1eeb29ae_2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a1eeb29ae_2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a37f077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a37f077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a1eeb29ae_2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a1eeb29ae_2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9e52b8be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9e52b8be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c17638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c17638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a1eeb21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a1eeb21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9e52b8be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9e52b8be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e52b8be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e52b8be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a37f0770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a37f0770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1eeb21e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1eeb21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1eeb21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1eeb21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a1eeb2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a1eeb2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eeb21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eeb21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1eeb21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a1eeb21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9e52b8be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9e52b8be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DdeuY7MiuMH449f4LRrWGAEs90zDkMLb/view" TargetMode="External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638450"/>
            <a:ext cx="8520600" cy="13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5550">
                <a:latin typeface="Times New Roman"/>
                <a:ea typeface="Times New Roman"/>
                <a:cs typeface="Times New Roman"/>
                <a:sym typeface="Times New Roman"/>
              </a:rPr>
              <a:t>Socket Programming</a:t>
            </a:r>
            <a:endParaRPr b="1" sz="5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Mini Chat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19975"/>
            <a:ext cx="8520600" cy="14295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                                      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Zhuojun He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Swetha Govindu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469650" y="3197650"/>
            <a:ext cx="7138800" cy="738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Professor:</a:t>
            </a:r>
            <a:endParaRPr sz="1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Hao Yue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02500" y="428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cenario &amp; Use case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300450"/>
            <a:ext cx="75057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typical application of socket program is a chatting app. </a:t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1: Server &amp; Client.  </a:t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Authentication process between server and client.</a:t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2: Client &amp; Client.</a:t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Message / data exchange between clients. </a:t>
            </a:r>
            <a:endParaRPr sz="20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172400"/>
            <a:ext cx="75057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Goals &amp;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890900"/>
            <a:ext cx="75057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chatting app is the final goal of our project.</a:t>
            </a:r>
            <a:endParaRPr sz="2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Server should be able to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the connection/login from the clients</a:t>
            </a:r>
            <a:r>
              <a:rPr lang="en" sz="2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is able to send and receive message through the server mailbox.</a:t>
            </a:r>
            <a:endParaRPr sz="2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is able to instant chat with each other locally.</a:t>
            </a:r>
            <a:endParaRPr sz="2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●"/>
            </a:pPr>
            <a:r>
              <a:rPr b="1" lang="en" sz="3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b="1" sz="3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500" y="1754588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Socket Connection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62360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Establishes connection between client and server.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Handles authentication between the client and server.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takes username and password for authentication.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00" y="3259628"/>
            <a:ext cx="8067675" cy="1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b="1" lang="en" sz="3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b="1" sz="3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50" y="1717413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 all users list in the 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9150" y="1673175"/>
            <a:ext cx="75057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This method returns all the users from the server.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Logged in user can communicate with any user from the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user list.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63" y="2933925"/>
            <a:ext cx="24860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700"/>
              <a:buFont typeface="Times New Roman"/>
              <a:buChar char="●"/>
            </a:pPr>
            <a:r>
              <a:rPr b="1" lang="en" sz="37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b="1" sz="37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25" y="1729838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0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Logged in users enters recipient’s user name and message to send.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Server receives the message from the client and acknowledges/responds to the client that the message was received successfully.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42975"/>
            <a:ext cx="3943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700"/>
              <a:buFont typeface="Times New Roman"/>
              <a:buChar char="●"/>
            </a:pPr>
            <a:r>
              <a:rPr b="1" lang="en" sz="37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b="1" sz="37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643050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6400" y="415750"/>
            <a:ext cx="78933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Outline of the Presentation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20850"/>
            <a:ext cx="75057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&amp; Results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Reflection</a:t>
            </a:r>
            <a:endParaRPr sz="300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19150" y="488500"/>
            <a:ext cx="75057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Get Messages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488500" y="1890150"/>
            <a:ext cx="530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Logged in user can view all the received messages.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088" y="1167825"/>
            <a:ext cx="33051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b="1" lang="en" sz="3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b="1" sz="3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b="1" lang="en" sz="33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b="1" sz="33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825" y="979063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43675" y="373550"/>
            <a:ext cx="8721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Initiate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a chat with my friend &amp; chat with my friend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5" y="2482625"/>
            <a:ext cx="8533649" cy="24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497825" y="820325"/>
            <a:ext cx="801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communication is live and two way. Each message sent from one user is received through socket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 the other user.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communication can be terminated any time by either user.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819150" y="260275"/>
            <a:ext cx="7505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Method	s &amp; Results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819150" y="904750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the server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the user list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message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 my messages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Initiate a chat with my friend 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 with my friend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b="1" lang="en" sz="3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to gmail server</a:t>
            </a:r>
            <a:endParaRPr b="1" sz="3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Disconnect</a:t>
            </a:r>
            <a:endParaRPr sz="2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600" y="1543913"/>
            <a:ext cx="30670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819150" y="557725"/>
            <a:ext cx="75057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Connecting to Gmail Server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44825" y="1321800"/>
            <a:ext cx="82491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Connects directly to gmail server from local client through smtp protocol.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Message has been sent to receiver gmail after successful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of sender’s gmail credentials.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525" y="3227725"/>
            <a:ext cx="4381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698775" y="1950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GetPass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SMTPLIB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819150" y="2005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Github link: 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https://github.com/swetha867/Chat-App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9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25" y="309075"/>
            <a:ext cx="8512250" cy="45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714825" y="258600"/>
            <a:ext cx="75057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714825" y="1083800"/>
            <a:ext cx="75057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Apply and test our chatting app online instead of locally.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Reconnect issue. Clients are unable to reconnect if they don’t log out properly.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Connecting to gmail server through local client.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54950" y="500550"/>
            <a:ext cx="75057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Times New Roman"/>
                <a:ea typeface="Times New Roman"/>
                <a:cs typeface="Times New Roman"/>
                <a:sym typeface="Times New Roman"/>
              </a:rPr>
              <a:t>Learning Reflection  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819150" y="1236250"/>
            <a:ext cx="75057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We gained better insight about concepts, methods about socket programming.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We practised to apply some basic TCP/IP methods to develop a simple chatting app by using python.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Communication is the key which make the project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success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success correlates with team cohesion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56300" y="47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08475"/>
            <a:ext cx="75057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Socket communication is a technology for exchanging data between two networked computers. </a:t>
            </a:r>
            <a:endParaRPr sz="25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Socket agreement define how computers receive or send data through Internet.</a:t>
            </a:r>
            <a:endParaRPr sz="25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 sockets is one of the way of learning how computers communicate each other.</a:t>
            </a:r>
            <a:endParaRPr sz="25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Question &amp; Answer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80275" y="360525"/>
            <a:ext cx="75057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>
                <a:latin typeface="Times New Roman"/>
                <a:ea typeface="Times New Roman"/>
                <a:cs typeface="Times New Roman"/>
                <a:sym typeface="Times New Roman"/>
              </a:rPr>
              <a:t>Layers structure of interconnection model. </a:t>
            </a:r>
            <a:endParaRPr sz="36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OSI vs. TCP/IP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25" y="1380325"/>
            <a:ext cx="6680425" cy="34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00550"/>
            <a:ext cx="75057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>
                <a:latin typeface="Times New Roman"/>
                <a:ea typeface="Times New Roman"/>
                <a:cs typeface="Times New Roman"/>
                <a:sym typeface="Times New Roman"/>
              </a:rPr>
              <a:t>OSI vs. TCP/IP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393625"/>
            <a:ext cx="75057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862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2520"/>
              <a:buFont typeface="Times New Roman"/>
              <a:buChar char="●"/>
            </a:pP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OSI, open system interconnection model is only a conceptual and theoretical model. </a:t>
            </a:r>
            <a:endParaRPr sz="252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20"/>
              <a:buFont typeface="Times New Roman"/>
              <a:buChar char="●"/>
            </a:pP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too many layers in OSI model, which increases the complexity of network work</a:t>
            </a:r>
            <a:endParaRPr sz="252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20"/>
              <a:buFont typeface="Times New Roman"/>
              <a:buChar char="●"/>
            </a:pP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OSI is not largely apply in the world. </a:t>
            </a:r>
            <a:endParaRPr sz="252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20"/>
              <a:buFont typeface="Times New Roman"/>
              <a:buChar char="●"/>
            </a:pP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TCP/IP model is the advance socket model </a:t>
            </a: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simplify</a:t>
            </a: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OSI. </a:t>
            </a:r>
            <a:endParaRPr sz="252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520"/>
              <a:buFont typeface="Times New Roman"/>
              <a:buChar char="●"/>
            </a:pPr>
            <a:r>
              <a:rPr lang="en" sz="252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most commonly use network model today is the TCP/IP protocol.</a:t>
            </a:r>
            <a:endParaRPr sz="25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25" y="796550"/>
            <a:ext cx="5472500" cy="3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401400" y="186775"/>
            <a:ext cx="806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ajor functions in TCP/IP model.</a:t>
            </a:r>
            <a:endParaRPr sz="4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532825" y="452425"/>
            <a:ext cx="769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ajor functions in TCP/IP socket program.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32825" y="1223625"/>
            <a:ext cx="75057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socket()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is used to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create an socket object which define what kind of socket family object you want.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bind() is used to pair the server/IP address and the port in the socket.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listen() is used by server to </a:t>
            </a:r>
            <a:r>
              <a:rPr lang="en" sz="25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wait for connections from remote devices. </a:t>
            </a:r>
            <a:endParaRPr sz="25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accept() is used by server for accepting, and completing the connection from the client.</a:t>
            </a:r>
            <a:endParaRPr sz="25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87050" y="129300"/>
            <a:ext cx="75057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imes New Roman"/>
                <a:ea typeface="Times New Roman"/>
                <a:cs typeface="Times New Roman"/>
                <a:sym typeface="Times New Roman"/>
              </a:rPr>
              <a:t>Major </a:t>
            </a:r>
            <a:r>
              <a:rPr lang="en" sz="4444">
                <a:latin typeface="Times New Roman"/>
                <a:ea typeface="Times New Roman"/>
                <a:cs typeface="Times New Roman"/>
                <a:sym typeface="Times New Roman"/>
              </a:rPr>
              <a:t>functions in socket program.</a:t>
            </a:r>
            <a:endParaRPr sz="44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761475"/>
            <a:ext cx="75057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10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connect() is very similar to accept() in server, which is used by client to connect any open server.</a:t>
            </a:r>
            <a:endParaRPr sz="10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10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send() / write() is aim for sending data to the remote device.</a:t>
            </a:r>
            <a:endParaRPr sz="10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10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recv() / read() is aim for receiving data from the remote device.</a:t>
            </a:r>
            <a:endParaRPr sz="10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10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close() is use for terminating the connection in respect for the socket.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186775"/>
            <a:ext cx="7505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642625" y="862075"/>
            <a:ext cx="75057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typical application of socket program is a chatting app.</a:t>
            </a:r>
            <a:endParaRPr sz="23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233A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learn to use TCP/IP methods by create a chatting app from draft.  </a:t>
            </a:r>
            <a:endParaRPr sz="2300">
              <a:solidFill>
                <a:srgbClr val="233A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provide simple and common interface to send and receive data using socket programming.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