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2CC29-3D06-464E-964C-EC3E1ECC234E}" v="12" dt="2019-04-09T12:32:49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晓鑫 蔡" userId="a2b597cf8d13e5c1" providerId="LiveId" clId="{D1C2CC29-3D06-464E-964C-EC3E1ECC234E}"/>
    <pc:docChg chg="undo redo modSld">
      <pc:chgData name="晓鑫 蔡" userId="a2b597cf8d13e5c1" providerId="LiveId" clId="{D1C2CC29-3D06-464E-964C-EC3E1ECC234E}" dt="2019-04-09T12:32:49.793" v="69" actId="164"/>
      <pc:docMkLst>
        <pc:docMk/>
      </pc:docMkLst>
      <pc:sldChg chg="addSp modSp">
        <pc:chgData name="晓鑫 蔡" userId="a2b597cf8d13e5c1" providerId="LiveId" clId="{D1C2CC29-3D06-464E-964C-EC3E1ECC234E}" dt="2019-04-09T08:01:05.111" v="23" actId="164"/>
        <pc:sldMkLst>
          <pc:docMk/>
          <pc:sldMk cId="2329121293" sldId="256"/>
        </pc:sldMkLst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2" creationId="{393D8D16-03A9-40B3-885B-8DAFF9CF25C8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3" creationId="{EEBDD46F-09DF-49C3-8F4F-0CF976E0FB8D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4" creationId="{E0857A7D-669F-49C6-902A-90B6606281A0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6" creationId="{0BA7576E-AB2F-41CA-9999-310A0BBE8410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7" creationId="{3EA34EC3-911D-448B-8E1F-ACD824C8300B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8" creationId="{75B1C9B4-27E4-4EEE-B324-7DBBBB708EE2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19" creationId="{87117F51-76EA-4A8A-97E5-163D96AC318E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0" creationId="{AAED53B2-F580-4CF2-B91A-1E97B7C2F2FD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1" creationId="{5FC6A997-3137-4AFE-8D09-59DFBDEB085E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2" creationId="{F2D9E32E-6EE6-4F7D-AAFB-A2434AD69372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3" creationId="{FB95586C-30AF-4B9E-8621-0EB574004A12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4" creationId="{FAD88C80-DD11-4803-8044-EA263058E3DF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5" creationId="{8EE7C608-32BE-4E7A-82FC-8C4FBEB7A711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26" creationId="{D990B699-8629-4709-832A-29BF1BD7FCB1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61" creationId="{5617542B-B91F-4B2D-8042-299FD24694F2}"/>
          </ac:spMkLst>
        </pc:spChg>
        <pc:spChg chg="mod">
          <ac:chgData name="晓鑫 蔡" userId="a2b597cf8d13e5c1" providerId="LiveId" clId="{D1C2CC29-3D06-464E-964C-EC3E1ECC234E}" dt="2019-04-09T08:00:53.364" v="22" actId="1076"/>
          <ac:spMkLst>
            <pc:docMk/>
            <pc:sldMk cId="2329121293" sldId="256"/>
            <ac:spMk id="68" creationId="{447E0460-68C6-4CFB-A288-60C5C7BE5F2E}"/>
          </ac:spMkLst>
        </pc:spChg>
        <pc:spChg chg="mod">
          <ac:chgData name="晓鑫 蔡" userId="a2b597cf8d13e5c1" providerId="LiveId" clId="{D1C2CC29-3D06-464E-964C-EC3E1ECC234E}" dt="2019-04-09T08:00:53.364" v="22" actId="1076"/>
          <ac:spMkLst>
            <pc:docMk/>
            <pc:sldMk cId="2329121293" sldId="256"/>
            <ac:spMk id="71" creationId="{47B4829D-FF3F-4EC0-958E-D5F70E1520CB}"/>
          </ac:spMkLst>
        </pc:spChg>
        <pc:spChg chg="mod">
          <ac:chgData name="晓鑫 蔡" userId="a2b597cf8d13e5c1" providerId="LiveId" clId="{D1C2CC29-3D06-464E-964C-EC3E1ECC234E}" dt="2019-04-09T08:00:53.364" v="22" actId="1076"/>
          <ac:spMkLst>
            <pc:docMk/>
            <pc:sldMk cId="2329121293" sldId="256"/>
            <ac:spMk id="75" creationId="{16E68FF1-CCAB-4497-8650-FDDD31A1D514}"/>
          </ac:spMkLst>
        </pc:spChg>
        <pc:spChg chg="mod">
          <ac:chgData name="晓鑫 蔡" userId="a2b597cf8d13e5c1" providerId="LiveId" clId="{D1C2CC29-3D06-464E-964C-EC3E1ECC234E}" dt="2019-04-09T08:00:10.358" v="8" actId="1076"/>
          <ac:spMkLst>
            <pc:docMk/>
            <pc:sldMk cId="2329121293" sldId="256"/>
            <ac:spMk id="82" creationId="{353857B9-A326-4330-93D8-F2650A2D9EBA}"/>
          </ac:spMkLst>
        </pc:spChg>
        <pc:spChg chg="mod">
          <ac:chgData name="晓鑫 蔡" userId="a2b597cf8d13e5c1" providerId="LiveId" clId="{D1C2CC29-3D06-464E-964C-EC3E1ECC234E}" dt="2019-04-09T08:00:07.483" v="7" actId="1076"/>
          <ac:spMkLst>
            <pc:docMk/>
            <pc:sldMk cId="2329121293" sldId="256"/>
            <ac:spMk id="83" creationId="{2EB6C576-32E5-48F7-B950-8E01F2D7DA93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84" creationId="{DD2C9FFA-CE8F-4A1A-ADAE-2DED10A5B5F6}"/>
          </ac:spMkLst>
        </pc:spChg>
        <pc:spChg chg="mod">
          <ac:chgData name="晓鑫 蔡" userId="a2b597cf8d13e5c1" providerId="LiveId" clId="{D1C2CC29-3D06-464E-964C-EC3E1ECC234E}" dt="2019-04-09T08:01:05.111" v="23" actId="164"/>
          <ac:spMkLst>
            <pc:docMk/>
            <pc:sldMk cId="2329121293" sldId="256"/>
            <ac:spMk id="85" creationId="{44BD41FD-E140-414A-90F7-1602BE7D1FFB}"/>
          </ac:spMkLst>
        </pc:spChg>
        <pc:spChg chg="mod">
          <ac:chgData name="晓鑫 蔡" userId="a2b597cf8d13e5c1" providerId="LiveId" clId="{D1C2CC29-3D06-464E-964C-EC3E1ECC234E}" dt="2019-04-09T08:00:05.750" v="6" actId="1076"/>
          <ac:spMkLst>
            <pc:docMk/>
            <pc:sldMk cId="2329121293" sldId="256"/>
            <ac:spMk id="86" creationId="{021E66C0-ECB7-483F-854A-55E557832940}"/>
          </ac:spMkLst>
        </pc:spChg>
        <pc:grpChg chg="add mod">
          <ac:chgData name="晓鑫 蔡" userId="a2b597cf8d13e5c1" providerId="LiveId" clId="{D1C2CC29-3D06-464E-964C-EC3E1ECC234E}" dt="2019-04-09T07:59:44.317" v="3" actId="164"/>
          <ac:grpSpMkLst>
            <pc:docMk/>
            <pc:sldMk cId="2329121293" sldId="256"/>
            <ac:grpSpMk id="2" creationId="{395320CB-E097-4D5A-97FB-79B4F924992B}"/>
          </ac:grpSpMkLst>
        </pc:grpChg>
        <pc:grpChg chg="add mod">
          <ac:chgData name="晓鑫 蔡" userId="a2b597cf8d13e5c1" providerId="LiveId" clId="{D1C2CC29-3D06-464E-964C-EC3E1ECC234E}" dt="2019-04-09T08:01:05.111" v="23" actId="164"/>
          <ac:grpSpMkLst>
            <pc:docMk/>
            <pc:sldMk cId="2329121293" sldId="256"/>
            <ac:grpSpMk id="3" creationId="{3C694FD9-42AE-4488-A389-78F9D644717B}"/>
          </ac:grpSpMkLst>
        </pc:grp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5" creationId="{193D2CBB-748F-4F8A-A94E-5B24B9901E93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7" creationId="{DEDE5753-941E-4AB5-AC0E-73F96700B84D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32" creationId="{59CFD291-79DE-4FE4-81FE-C0412C458F44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34" creationId="{E09ECF11-D372-4E60-8C6E-E84788431734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39" creationId="{A8F7167C-2B56-4B85-AA12-AC3616E2BC32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42" creationId="{B3171C42-2859-4BCB-8612-309C27B5EFB4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45" creationId="{58855F89-5A7E-40D8-BE86-7BEF8B3FB1CE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47" creationId="{389722AD-D177-4E3C-B9D3-B0B156B58EFF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49" creationId="{6CE8B44C-350D-48C6-985B-21A422B51B5A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51" creationId="{2C448FE5-1ECF-495D-A645-DDB71B0CC8A6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53" creationId="{9CA59D9E-0CCA-4F98-92B8-79EECE712D71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55" creationId="{98BC966C-D71A-4620-88D1-CB61497F8DE8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57" creationId="{4B9CF1A2-FAFF-4CC6-9A72-21DBD9AA82CA}"/>
          </ac:cxnSpMkLst>
        </pc:cxnChg>
        <pc:cxnChg chg="mod">
          <ac:chgData name="晓鑫 蔡" userId="a2b597cf8d13e5c1" providerId="LiveId" clId="{D1C2CC29-3D06-464E-964C-EC3E1ECC234E}" dt="2019-04-09T08:01:05.111" v="23" actId="164"/>
          <ac:cxnSpMkLst>
            <pc:docMk/>
            <pc:sldMk cId="2329121293" sldId="256"/>
            <ac:cxnSpMk id="60" creationId="{114E3E6C-E114-4B0E-8309-150593A6D63C}"/>
          </ac:cxnSpMkLst>
        </pc:cxnChg>
        <pc:cxnChg chg="mod">
          <ac:chgData name="晓鑫 蔡" userId="a2b597cf8d13e5c1" providerId="LiveId" clId="{D1C2CC29-3D06-464E-964C-EC3E1ECC234E}" dt="2019-04-09T08:00:53.364" v="22" actId="1076"/>
          <ac:cxnSpMkLst>
            <pc:docMk/>
            <pc:sldMk cId="2329121293" sldId="256"/>
            <ac:cxnSpMk id="67" creationId="{A242DC6F-0CCC-40F2-9E4E-A39269A5468C}"/>
          </ac:cxnSpMkLst>
        </pc:cxnChg>
        <pc:cxnChg chg="mod">
          <ac:chgData name="晓鑫 蔡" userId="a2b597cf8d13e5c1" providerId="LiveId" clId="{D1C2CC29-3D06-464E-964C-EC3E1ECC234E}" dt="2019-04-09T08:00:53.364" v="22" actId="1076"/>
          <ac:cxnSpMkLst>
            <pc:docMk/>
            <pc:sldMk cId="2329121293" sldId="256"/>
            <ac:cxnSpMk id="69" creationId="{0A81B86E-6935-46E7-8F18-168730E7F8A5}"/>
          </ac:cxnSpMkLst>
        </pc:cxnChg>
        <pc:cxnChg chg="mod">
          <ac:chgData name="晓鑫 蔡" userId="a2b597cf8d13e5c1" providerId="LiveId" clId="{D1C2CC29-3D06-464E-964C-EC3E1ECC234E}" dt="2019-04-09T08:00:53.364" v="22" actId="1076"/>
          <ac:cxnSpMkLst>
            <pc:docMk/>
            <pc:sldMk cId="2329121293" sldId="256"/>
            <ac:cxnSpMk id="74" creationId="{64405460-ACD0-4A59-884D-5B2B00801C6B}"/>
          </ac:cxnSpMkLst>
        </pc:cxnChg>
        <pc:cxnChg chg="mod">
          <ac:chgData name="晓鑫 蔡" userId="a2b597cf8d13e5c1" providerId="LiveId" clId="{D1C2CC29-3D06-464E-964C-EC3E1ECC234E}" dt="2019-04-09T08:00:12.826" v="9" actId="1076"/>
          <ac:cxnSpMkLst>
            <pc:docMk/>
            <pc:sldMk cId="2329121293" sldId="256"/>
            <ac:cxnSpMk id="77" creationId="{DFEFEB86-8CEC-4171-84BF-0AFB2D868224}"/>
          </ac:cxnSpMkLst>
        </pc:cxnChg>
      </pc:sldChg>
      <pc:sldChg chg="addSp modSp">
        <pc:chgData name="晓鑫 蔡" userId="a2b597cf8d13e5c1" providerId="LiveId" clId="{D1C2CC29-3D06-464E-964C-EC3E1ECC234E}" dt="2019-04-09T08:49:16.656" v="52" actId="1076"/>
        <pc:sldMkLst>
          <pc:docMk/>
          <pc:sldMk cId="1758553006" sldId="258"/>
        </pc:sldMkLst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6" creationId="{7086E929-E290-4301-B67C-AC57F5FB9375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7" creationId="{CCC02281-CAED-4A83-9140-1E760603245C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8" creationId="{90DE4C22-D3E4-4DBC-AC64-7BB5C267618C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9" creationId="{B02AE3FA-39D6-4859-B444-DD521661A746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0" creationId="{5880F7DE-82CD-43D4-9412-32EA79E55653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1" creationId="{6231543F-9445-4153-BBD4-BC674C650E41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2" creationId="{B2C7C040-3C3D-47F9-840C-CE5ED5F7DF98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3" creationId="{DA1131B8-4DAB-4FB0-A678-01173D1FAB90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4" creationId="{B7BD2F05-5D36-4C94-9EE9-AD7B9EB901E8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5" creationId="{F111F8CB-00DF-440D-9714-D16A8E8AD7E3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6" creationId="{7703A622-8A1E-4D52-8AA1-46EF301DCDB9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7" creationId="{796F5EEF-5A22-4C90-97B2-F08E4D13D85D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8" creationId="{076CCE4D-28C0-4996-BECB-EC821D438B16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19" creationId="{F7FB6AF2-D78B-422C-9F5C-C4E594AA31D6}"/>
          </ac:spMkLst>
        </pc:spChg>
        <pc:spChg chg="add mod">
          <ac:chgData name="晓鑫 蔡" userId="a2b597cf8d13e5c1" providerId="LiveId" clId="{D1C2CC29-3D06-464E-964C-EC3E1ECC234E}" dt="2019-04-09T08:43:17.417" v="30" actId="571"/>
          <ac:spMkLst>
            <pc:docMk/>
            <pc:sldMk cId="1758553006" sldId="258"/>
            <ac:spMk id="32" creationId="{E9E95999-959A-4432-9E31-0780D9F6FF5B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44" creationId="{512712CA-60D9-446A-8262-A4B76788B277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50" creationId="{7BA70E25-95DB-43ED-B414-E557819F6ED8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51" creationId="{E9D4CF84-2F71-4526-B886-0BFCA3C70E95}"/>
          </ac:spMkLst>
        </pc:spChg>
        <pc:spChg chg="mod">
          <ac:chgData name="晓鑫 蔡" userId="a2b597cf8d13e5c1" providerId="LiveId" clId="{D1C2CC29-3D06-464E-964C-EC3E1ECC234E}" dt="2019-04-09T08:48:45.091" v="48" actId="1076"/>
          <ac:spMkLst>
            <pc:docMk/>
            <pc:sldMk cId="1758553006" sldId="258"/>
            <ac:spMk id="62" creationId="{D7A1C9C8-FCFC-4D37-B097-8D9F14394E58}"/>
          </ac:spMkLst>
        </pc:spChg>
        <pc:spChg chg="mod">
          <ac:chgData name="晓鑫 蔡" userId="a2b597cf8d13e5c1" providerId="LiveId" clId="{D1C2CC29-3D06-464E-964C-EC3E1ECC234E}" dt="2019-04-09T08:49:16.656" v="52" actId="1076"/>
          <ac:spMkLst>
            <pc:docMk/>
            <pc:sldMk cId="1758553006" sldId="258"/>
            <ac:spMk id="65" creationId="{C7BF5128-7538-45E4-A602-9C80B2480A20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66" creationId="{3273F283-09CE-450D-AECA-25CCA179A62A}"/>
          </ac:spMkLst>
        </pc:spChg>
        <pc:spChg chg="mod">
          <ac:chgData name="晓鑫 蔡" userId="a2b597cf8d13e5c1" providerId="LiveId" clId="{D1C2CC29-3D06-464E-964C-EC3E1ECC234E}" dt="2019-04-09T08:46:25.545" v="42" actId="164"/>
          <ac:spMkLst>
            <pc:docMk/>
            <pc:sldMk cId="1758553006" sldId="258"/>
            <ac:spMk id="67" creationId="{607B1D75-D513-4004-8F81-3B91A2ACFE88}"/>
          </ac:spMkLst>
        </pc:spChg>
        <pc:grpChg chg="add mod">
          <ac:chgData name="晓鑫 蔡" userId="a2b597cf8d13e5c1" providerId="LiveId" clId="{D1C2CC29-3D06-464E-964C-EC3E1ECC234E}" dt="2019-04-09T08:48:33.750" v="44" actId="164"/>
          <ac:grpSpMkLst>
            <pc:docMk/>
            <pc:sldMk cId="1758553006" sldId="258"/>
            <ac:grpSpMk id="2" creationId="{7FBEBEE4-C235-48B5-B270-61162DF957FC}"/>
          </ac:grpSpMkLst>
        </pc:grpChg>
        <pc:grpChg chg="add mod">
          <ac:chgData name="晓鑫 蔡" userId="a2b597cf8d13e5c1" providerId="LiveId" clId="{D1C2CC29-3D06-464E-964C-EC3E1ECC234E}" dt="2019-04-09T08:46:26.967" v="43" actId="1076"/>
          <ac:grpSpMkLst>
            <pc:docMk/>
            <pc:sldMk cId="1758553006" sldId="258"/>
            <ac:grpSpMk id="3" creationId="{B253C79D-3E04-4F1D-A03C-FAA6171D96C3}"/>
          </ac:grpSpMkLst>
        </pc:grpChg>
        <pc:grpChg chg="add mod">
          <ac:chgData name="晓鑫 蔡" userId="a2b597cf8d13e5c1" providerId="LiveId" clId="{D1C2CC29-3D06-464E-964C-EC3E1ECC234E}" dt="2019-04-09T08:48:36.453" v="46" actId="1076"/>
          <ac:grpSpMkLst>
            <pc:docMk/>
            <pc:sldMk cId="1758553006" sldId="258"/>
            <ac:grpSpMk id="20" creationId="{19561C3B-9D01-4463-8A26-FE704AA8F478}"/>
          </ac:grpSpMkLst>
        </pc:grpChg>
        <pc:cxnChg chg="mod">
          <ac:chgData name="晓鑫 蔡" userId="a2b597cf8d13e5c1" providerId="LiveId" clId="{D1C2CC29-3D06-464E-964C-EC3E1ECC234E}" dt="2019-04-09T08:46:25.545" v="42" actId="164"/>
          <ac:cxnSpMkLst>
            <pc:docMk/>
            <pc:sldMk cId="1758553006" sldId="258"/>
            <ac:cxnSpMk id="4" creationId="{E5B2F8BD-9D16-41FF-AB4F-63DBCF5ACF65}"/>
          </ac:cxnSpMkLst>
        </pc:cxnChg>
        <pc:cxnChg chg="mod">
          <ac:chgData name="晓鑫 蔡" userId="a2b597cf8d13e5c1" providerId="LiveId" clId="{D1C2CC29-3D06-464E-964C-EC3E1ECC234E}" dt="2019-04-09T08:46:25.545" v="42" actId="164"/>
          <ac:cxnSpMkLst>
            <pc:docMk/>
            <pc:sldMk cId="1758553006" sldId="258"/>
            <ac:cxnSpMk id="5" creationId="{29134765-5A53-47D6-AEAA-CCED372E1465}"/>
          </ac:cxnSpMkLst>
        </pc:cxnChg>
        <pc:cxnChg chg="mod">
          <ac:chgData name="晓鑫 蔡" userId="a2b597cf8d13e5c1" providerId="LiveId" clId="{D1C2CC29-3D06-464E-964C-EC3E1ECC234E}" dt="2019-04-09T08:46:25.545" v="42" actId="164"/>
          <ac:cxnSpMkLst>
            <pc:docMk/>
            <pc:sldMk cId="1758553006" sldId="258"/>
            <ac:cxnSpMk id="39" creationId="{8BC2A405-5F4A-4E95-97B0-42176834809F}"/>
          </ac:cxnSpMkLst>
        </pc:cxnChg>
        <pc:cxnChg chg="mod">
          <ac:chgData name="晓鑫 蔡" userId="a2b597cf8d13e5c1" providerId="LiveId" clId="{D1C2CC29-3D06-464E-964C-EC3E1ECC234E}" dt="2019-04-09T08:46:25.545" v="42" actId="164"/>
          <ac:cxnSpMkLst>
            <pc:docMk/>
            <pc:sldMk cId="1758553006" sldId="258"/>
            <ac:cxnSpMk id="46" creationId="{26A7B887-6FE3-4F91-9BD8-77BB0E9CE948}"/>
          </ac:cxnSpMkLst>
        </pc:cxnChg>
        <pc:cxnChg chg="mod">
          <ac:chgData name="晓鑫 蔡" userId="a2b597cf8d13e5c1" providerId="LiveId" clId="{D1C2CC29-3D06-464E-964C-EC3E1ECC234E}" dt="2019-04-09T08:46:25.545" v="42" actId="164"/>
          <ac:cxnSpMkLst>
            <pc:docMk/>
            <pc:sldMk cId="1758553006" sldId="258"/>
            <ac:cxnSpMk id="49" creationId="{CF2BE12F-14BA-4A23-B0D4-BD05CD63CFF9}"/>
          </ac:cxnSpMkLst>
        </pc:cxnChg>
        <pc:cxnChg chg="mod">
          <ac:chgData name="晓鑫 蔡" userId="a2b597cf8d13e5c1" providerId="LiveId" clId="{D1C2CC29-3D06-464E-964C-EC3E1ECC234E}" dt="2019-04-09T08:44:11.347" v="39" actId="164"/>
          <ac:cxnSpMkLst>
            <pc:docMk/>
            <pc:sldMk cId="1758553006" sldId="258"/>
            <ac:cxnSpMk id="53" creationId="{25997444-BF4E-4093-B29C-5B416AD4E8BA}"/>
          </ac:cxnSpMkLst>
        </pc:cxnChg>
        <pc:cxnChg chg="mod">
          <ac:chgData name="晓鑫 蔡" userId="a2b597cf8d13e5c1" providerId="LiveId" clId="{D1C2CC29-3D06-464E-964C-EC3E1ECC234E}" dt="2019-04-09T08:44:11.347" v="39" actId="164"/>
          <ac:cxnSpMkLst>
            <pc:docMk/>
            <pc:sldMk cId="1758553006" sldId="258"/>
            <ac:cxnSpMk id="55" creationId="{14172793-B111-42D1-ABB9-B2D874CFEC94}"/>
          </ac:cxnSpMkLst>
        </pc:cxnChg>
        <pc:cxnChg chg="mod">
          <ac:chgData name="晓鑫 蔡" userId="a2b597cf8d13e5c1" providerId="LiveId" clId="{D1C2CC29-3D06-464E-964C-EC3E1ECC234E}" dt="2019-04-09T08:44:11.347" v="39" actId="164"/>
          <ac:cxnSpMkLst>
            <pc:docMk/>
            <pc:sldMk cId="1758553006" sldId="258"/>
            <ac:cxnSpMk id="59" creationId="{E2130BA3-9F9F-46B8-8A71-D89FB2BF7DE8}"/>
          </ac:cxnSpMkLst>
        </pc:cxnChg>
        <pc:cxnChg chg="mod">
          <ac:chgData name="晓鑫 蔡" userId="a2b597cf8d13e5c1" providerId="LiveId" clId="{D1C2CC29-3D06-464E-964C-EC3E1ECC234E}" dt="2019-04-09T08:44:11.347" v="39" actId="164"/>
          <ac:cxnSpMkLst>
            <pc:docMk/>
            <pc:sldMk cId="1758553006" sldId="258"/>
            <ac:cxnSpMk id="61" creationId="{63F3713C-90A7-46A2-BE4B-97BD45E5CC71}"/>
          </ac:cxnSpMkLst>
        </pc:cxnChg>
      </pc:sldChg>
      <pc:sldChg chg="addSp modSp">
        <pc:chgData name="晓鑫 蔡" userId="a2b597cf8d13e5c1" providerId="LiveId" clId="{D1C2CC29-3D06-464E-964C-EC3E1ECC234E}" dt="2019-04-09T08:55:54.802" v="60" actId="164"/>
        <pc:sldMkLst>
          <pc:docMk/>
          <pc:sldMk cId="578559603" sldId="259"/>
        </pc:sldMkLst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6" creationId="{9F889876-51BF-4DA7-B1EF-9DF91D443A8D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7" creationId="{2BEAB57F-C9C9-4310-8302-B2637352E272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8" creationId="{6131391A-AB2B-466C-9CAD-A0825F29A73E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9" creationId="{C0149AD6-B097-4EDC-A907-DE9A10D24ADC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0" creationId="{F465D243-77B9-4978-B747-E05A3A216FE0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1" creationId="{41AAF830-96AA-4C16-85FA-5184CB42B3BA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2" creationId="{7B620C45-6696-4FB6-8E6C-3408AE9968DD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3" creationId="{F51EF14B-F26A-433E-8F9A-E72A7143CF0C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4" creationId="{B117552C-A9CB-4A53-BBFE-58FA4B978C38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5" creationId="{F7F79A3E-F548-4683-8767-1DC83E132C1D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6" creationId="{20E7CEC8-FE7D-43BE-8D66-8C973366AD0F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7" creationId="{A9AC308B-502D-4140-870B-14FC1C3DBFF2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8" creationId="{BF910091-58B9-4025-8960-3C153536B950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19" creationId="{5A38D1C7-8205-4F3E-BA2B-6C2D10885DE5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21" creationId="{DEFF9AC8-2AB2-4F8A-BDB9-476386A9D50C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24" creationId="{04C9A02F-A6A2-4752-997F-C4948CF08997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25" creationId="{5EB0CB78-1FB9-40A6-97D8-44F063C51DE0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30" creationId="{58E08C79-FD62-46A1-BAC4-8AE819047992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31" creationId="{30D9DE60-140D-45D4-9504-E65F1A425ECE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32" creationId="{A28D38E4-33BF-401B-9B41-A7025FC6B9A7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33" creationId="{541C23BF-4467-4DEF-A2D6-31DAEB65AD9F}"/>
          </ac:spMkLst>
        </pc:spChg>
        <pc:spChg chg="mod">
          <ac:chgData name="晓鑫 蔡" userId="a2b597cf8d13e5c1" providerId="LiveId" clId="{D1C2CC29-3D06-464E-964C-EC3E1ECC234E}" dt="2019-04-09T08:54:57.744" v="59" actId="164"/>
          <ac:spMkLst>
            <pc:docMk/>
            <pc:sldMk cId="578559603" sldId="259"/>
            <ac:spMk id="34" creationId="{74A9D8D2-2AB8-4493-9FA9-8C7BD0F3361A}"/>
          </ac:spMkLst>
        </pc:spChg>
        <pc:spChg chg="mod">
          <ac:chgData name="晓鑫 蔡" userId="a2b597cf8d13e5c1" providerId="LiveId" clId="{D1C2CC29-3D06-464E-964C-EC3E1ECC234E}" dt="2019-04-09T08:54:57.744" v="59" actId="164"/>
          <ac:spMkLst>
            <pc:docMk/>
            <pc:sldMk cId="578559603" sldId="259"/>
            <ac:spMk id="35" creationId="{85EB8A5E-321F-445C-BFB4-69E97FAFFDE1}"/>
          </ac:spMkLst>
        </pc:spChg>
        <pc:spChg chg="mod">
          <ac:chgData name="晓鑫 蔡" userId="a2b597cf8d13e5c1" providerId="LiveId" clId="{D1C2CC29-3D06-464E-964C-EC3E1ECC234E}" dt="2019-04-09T08:54:57.744" v="59" actId="164"/>
          <ac:spMkLst>
            <pc:docMk/>
            <pc:sldMk cId="578559603" sldId="259"/>
            <ac:spMk id="36" creationId="{2AD130C0-11D5-4990-93A2-732E7C98ECCD}"/>
          </ac:spMkLst>
        </pc:spChg>
        <pc:spChg chg="mod">
          <ac:chgData name="晓鑫 蔡" userId="a2b597cf8d13e5c1" providerId="LiveId" clId="{D1C2CC29-3D06-464E-964C-EC3E1ECC234E}" dt="2019-04-09T08:54:57.744" v="59" actId="164"/>
          <ac:spMkLst>
            <pc:docMk/>
            <pc:sldMk cId="578559603" sldId="259"/>
            <ac:spMk id="37" creationId="{AF506C3C-1FCF-4453-A378-72993DE9062B}"/>
          </ac:spMkLst>
        </pc:spChg>
        <pc:spChg chg="mod">
          <ac:chgData name="晓鑫 蔡" userId="a2b597cf8d13e5c1" providerId="LiveId" clId="{D1C2CC29-3D06-464E-964C-EC3E1ECC234E}" dt="2019-04-09T08:55:54.802" v="60" actId="164"/>
          <ac:spMkLst>
            <pc:docMk/>
            <pc:sldMk cId="578559603" sldId="259"/>
            <ac:spMk id="38" creationId="{B86F2A34-1294-4D43-A150-133075EE4C51}"/>
          </ac:spMkLst>
        </pc:spChg>
        <pc:grpChg chg="add mod">
          <ac:chgData name="晓鑫 蔡" userId="a2b597cf8d13e5c1" providerId="LiveId" clId="{D1C2CC29-3D06-464E-964C-EC3E1ECC234E}" dt="2019-04-09T08:54:57.744" v="59" actId="164"/>
          <ac:grpSpMkLst>
            <pc:docMk/>
            <pc:sldMk cId="578559603" sldId="259"/>
            <ac:grpSpMk id="2" creationId="{0B76F840-E21C-4276-91FA-78EDB6C3A65E}"/>
          </ac:grpSpMkLst>
        </pc:grpChg>
        <pc:grpChg chg="add mod">
          <ac:chgData name="晓鑫 蔡" userId="a2b597cf8d13e5c1" providerId="LiveId" clId="{D1C2CC29-3D06-464E-964C-EC3E1ECC234E}" dt="2019-04-09T08:55:54.802" v="60" actId="164"/>
          <ac:grpSpMkLst>
            <pc:docMk/>
            <pc:sldMk cId="578559603" sldId="259"/>
            <ac:grpSpMk id="3" creationId="{B18967EB-450A-4413-92E7-31CCD48FE58C}"/>
          </ac:grpSpMkLst>
        </pc:grp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4" creationId="{67048F54-ECEC-4DEA-B093-CCC32F12297D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5" creationId="{72A45F74-5B6F-4098-A304-5C9E6304419D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0" creationId="{B915F7C5-411E-4638-AEBC-51BAB4C459EC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2" creationId="{118A81F8-8AB6-4F52-AD1A-EDFCE2864500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3" creationId="{9D582EF1-F9BE-4594-93C0-649BE6ECAC85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6" creationId="{05383607-E477-496E-9968-6E25C953D484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7" creationId="{F86FF848-1B05-4C55-AEBB-4912A8C43E3A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8" creationId="{A250D9D1-3B65-4645-AECA-7293FAD10AFD}"/>
          </ac:cxnSpMkLst>
        </pc:cxnChg>
        <pc:cxnChg chg="mod">
          <ac:chgData name="晓鑫 蔡" userId="a2b597cf8d13e5c1" providerId="LiveId" clId="{D1C2CC29-3D06-464E-964C-EC3E1ECC234E}" dt="2019-04-09T08:55:54.802" v="60" actId="164"/>
          <ac:cxnSpMkLst>
            <pc:docMk/>
            <pc:sldMk cId="578559603" sldId="259"/>
            <ac:cxnSpMk id="29" creationId="{BDBBE9F4-00CA-4000-BFAA-394A77E0F770}"/>
          </ac:cxnSpMkLst>
        </pc:cxnChg>
      </pc:sldChg>
      <pc:sldChg chg="addSp modSp">
        <pc:chgData name="晓鑫 蔡" userId="a2b597cf8d13e5c1" providerId="LiveId" clId="{D1C2CC29-3D06-464E-964C-EC3E1ECC234E}" dt="2019-04-09T12:32:49.793" v="69" actId="164"/>
        <pc:sldMkLst>
          <pc:docMk/>
          <pc:sldMk cId="3067492622" sldId="260"/>
        </pc:sldMkLst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4" creationId="{172EED6B-E45D-4742-9B98-BC7A2B0C6301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5" creationId="{BC0577F2-ECFA-47E8-9E8D-C3ACF6C015F4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12" creationId="{2A3EE3DD-8CF8-4020-870A-48DC921F33FC}"/>
          </ac:spMkLst>
        </pc:spChg>
        <pc:spChg chg="mod">
          <ac:chgData name="晓鑫 蔡" userId="a2b597cf8d13e5c1" providerId="LiveId" clId="{D1C2CC29-3D06-464E-964C-EC3E1ECC234E}" dt="2019-04-09T12:32:49.793" v="69" actId="164"/>
          <ac:spMkLst>
            <pc:docMk/>
            <pc:sldMk cId="3067492622" sldId="260"/>
            <ac:spMk id="17" creationId="{599EAD3C-32A5-44B0-A581-309E9082E5DC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18" creationId="{36AF0544-E4CA-4D64-921A-A3FF552B315F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19" creationId="{CA1BF1C4-0B60-4F29-85AE-584AF1D6EAB4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20" creationId="{C729D9C4-4B47-48FE-915F-A8A40E8020C5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21" creationId="{A503EBDF-E53C-4487-804C-593BF27396AE}"/>
          </ac:spMkLst>
        </pc:spChg>
        <pc:spChg chg="mod">
          <ac:chgData name="晓鑫 蔡" userId="a2b597cf8d13e5c1" providerId="LiveId" clId="{D1C2CC29-3D06-464E-964C-EC3E1ECC234E}" dt="2019-04-09T12:30:10.111" v="66" actId="164"/>
          <ac:spMkLst>
            <pc:docMk/>
            <pc:sldMk cId="3067492622" sldId="260"/>
            <ac:spMk id="22" creationId="{90330F7C-85EE-425C-A14F-4B00B00084DA}"/>
          </ac:spMkLst>
        </pc:spChg>
        <pc:grpChg chg="add mod">
          <ac:chgData name="晓鑫 蔡" userId="a2b597cf8d13e5c1" providerId="LiveId" clId="{D1C2CC29-3D06-464E-964C-EC3E1ECC234E}" dt="2019-04-09T12:30:11.700" v="67" actId="1076"/>
          <ac:grpSpMkLst>
            <pc:docMk/>
            <pc:sldMk cId="3067492622" sldId="260"/>
            <ac:grpSpMk id="3" creationId="{D9F0D82F-EB3D-49F4-8A95-C9522C1C38C2}"/>
          </ac:grpSpMkLst>
        </pc:grpChg>
        <pc:grpChg chg="add mod">
          <ac:chgData name="晓鑫 蔡" userId="a2b597cf8d13e5c1" providerId="LiveId" clId="{D1C2CC29-3D06-464E-964C-EC3E1ECC234E}" dt="2019-04-09T12:32:49.793" v="69" actId="164"/>
          <ac:grpSpMkLst>
            <pc:docMk/>
            <pc:sldMk cId="3067492622" sldId="260"/>
            <ac:grpSpMk id="6" creationId="{8DDD1B57-6362-4973-9820-EDF86D1DDA2A}"/>
          </ac:grpSpMkLst>
        </pc:grpChg>
        <pc:cxnChg chg="mod">
          <ac:chgData name="晓鑫 蔡" userId="a2b597cf8d13e5c1" providerId="LiveId" clId="{D1C2CC29-3D06-464E-964C-EC3E1ECC234E}" dt="2019-04-09T12:30:10.111" v="66" actId="164"/>
          <ac:cxnSpMkLst>
            <pc:docMk/>
            <pc:sldMk cId="3067492622" sldId="260"/>
            <ac:cxnSpMk id="7" creationId="{D703B7EB-63DC-4DA3-8AD0-3DD384049A9E}"/>
          </ac:cxnSpMkLst>
        </pc:cxnChg>
        <pc:cxnChg chg="mod">
          <ac:chgData name="晓鑫 蔡" userId="a2b597cf8d13e5c1" providerId="LiveId" clId="{D1C2CC29-3D06-464E-964C-EC3E1ECC234E}" dt="2019-04-09T12:30:10.111" v="66" actId="164"/>
          <ac:cxnSpMkLst>
            <pc:docMk/>
            <pc:sldMk cId="3067492622" sldId="260"/>
            <ac:cxnSpMk id="9" creationId="{36BA3724-D32F-40C6-8B5A-F227A2DF21FD}"/>
          </ac:cxnSpMkLst>
        </pc:cxnChg>
        <pc:cxnChg chg="mod">
          <ac:chgData name="晓鑫 蔡" userId="a2b597cf8d13e5c1" providerId="LiveId" clId="{D1C2CC29-3D06-464E-964C-EC3E1ECC234E}" dt="2019-04-09T12:30:10.111" v="66" actId="164"/>
          <ac:cxnSpMkLst>
            <pc:docMk/>
            <pc:sldMk cId="3067492622" sldId="260"/>
            <ac:cxnSpMk id="11" creationId="{A3EA98BD-8E71-4376-A1CD-0ED03945B616}"/>
          </ac:cxnSpMkLst>
        </pc:cxnChg>
        <pc:cxnChg chg="mod">
          <ac:chgData name="晓鑫 蔡" userId="a2b597cf8d13e5c1" providerId="LiveId" clId="{D1C2CC29-3D06-464E-964C-EC3E1ECC234E}" dt="2019-04-09T12:32:49.793" v="69" actId="164"/>
          <ac:cxnSpMkLst>
            <pc:docMk/>
            <pc:sldMk cId="3067492622" sldId="260"/>
            <ac:cxnSpMk id="16" creationId="{65515C88-FF5E-4794-8214-5DB0A69DEB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19317-1981-4D49-A7A5-55900C77174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42EDB-454D-435F-A175-D187CB225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59C7-A2A5-441B-824F-DE0AC169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F5BC8-1437-480E-A53C-7A5AF5BF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F52DD-EB4D-45AA-9B59-7BB037D4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49E28-E996-4221-82B0-599D4651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CB9E3-8434-4A9C-A3DA-0D0887CE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D40B-3CCE-419A-8113-7EA6152C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AA750-0ED6-4837-9C9E-D2D395E19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075C6-FB47-4578-988F-F58D5DA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D052D-C836-4090-93D5-A9F68512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CA1AB-5E16-4CC1-92F1-92703A2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7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4C7346-38B2-4736-B615-333E65E4A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53F26-53E1-40B3-828B-B7C12385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8A8E0-8556-40CE-B073-7B17D30F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0ED12-7F82-4D39-A324-91BFFBAF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6B7BB-3228-4C02-8E20-1853CC93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6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6E6F1-E7A8-409C-8A9C-7F8800AE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2823-6CDF-475E-BDAA-6F8A1B45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A0BB-94B1-4153-A088-B82C82EA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42708-A67C-4B30-9CF7-5C37C4CC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78A9C-8322-4EF4-8536-390DBAC1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9E85-D3D4-4AF0-B353-A74EFD02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73B84-CD16-4C47-825D-F95E4FF2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99D24-9F5C-4C61-8E68-A383AD8C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3844D-9593-4C4D-B052-B20D0494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8A1CF-2079-4B27-8F7D-1865E06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0489C-30E7-4B89-BD0C-FD2AB49D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92025-6C9F-49FD-93E6-8285D9E7D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FBDE8-2C38-4EB1-AAAB-E7D84DF5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E74D1-094E-4818-B2E7-0A72FC39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B17C6-10B8-480F-A61A-3A966FD0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1B180-6636-4468-98BD-C305872F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E7B8-5A82-439D-8306-993CD7D0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32B42-65D1-44F7-94B2-25AC8B6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4E042-BA6E-4A45-982E-E3469F65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F263D-4EAF-4317-84FF-B31585B7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85DC32-1BFD-4928-8970-B552FE3FB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CFDA5-0EE2-4EF6-B796-064F9FD3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4D252-E89B-4999-995D-C144B541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B96EE6-80BA-4475-B112-5C30CD70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7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BE593-287D-46C5-8F14-254F91D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84D221-81EC-4BE0-9541-6E5CB5AE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C88E2-BE32-4797-B361-52788F5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6499A1-860C-434D-BD78-C5B095A1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0CA3A6-54E0-4105-B08E-D218BB7E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05D3C-4B23-4B71-B397-8A462CC7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BAF1A-CB01-4E64-9F28-1D2FCFA8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D8A0-7E43-4A97-BCEA-33AAE3C3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F5FA3-F287-4224-8250-910FB136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F114F-3787-4AAB-B785-59D2EF63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C28B5-09CE-44AD-8B3A-874DCC49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86C63-CACA-4870-973C-86F5825F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A164F-8AEA-4FD0-8B57-2FAC45CD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00BB7-90A9-49D8-AA0B-9A39211E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CC4F23-3A99-4689-8F4C-2094687F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D2F5A-0F93-40B1-B87A-510C2FC1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973292-3E7C-4F48-918C-AEA9DE55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5424-CB7D-40A0-8BCC-370B2442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F0D28-1F97-43E0-B36E-961CB696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3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B8A60-3B43-4F22-AB43-901F869E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A2313-0CD3-4E88-A04F-67CDAB61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432A-1ED0-4FA6-A809-9E0DFE39E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2AB-31C4-477F-A508-D67C72051DAF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561D8-0B58-4429-9FF8-ED342A44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F0AC0-C3E9-4B70-BC6C-BC4814C8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B35C-0502-4927-B931-5F7BFA7AF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242DC6F-0CCC-40F2-9E4E-A39269A5468C}"/>
              </a:ext>
            </a:extLst>
          </p:cNvPr>
          <p:cNvCxnSpPr/>
          <p:nvPr/>
        </p:nvCxnSpPr>
        <p:spPr>
          <a:xfrm flipV="1">
            <a:off x="8464426" y="5745991"/>
            <a:ext cx="0" cy="2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47E0460-68C6-4CFB-A288-60C5C7BE5F2E}"/>
              </a:ext>
            </a:extLst>
          </p:cNvPr>
          <p:cNvSpPr txBox="1"/>
          <p:nvPr/>
        </p:nvSpPr>
        <p:spPr>
          <a:xfrm>
            <a:off x="8295143" y="5955931"/>
            <a:ext cx="550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left</a:t>
            </a:r>
            <a:endParaRPr lang="zh-CN" altLang="en-US" sz="1100" b="1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A81B86E-6935-46E7-8F18-168730E7F8A5}"/>
              </a:ext>
            </a:extLst>
          </p:cNvPr>
          <p:cNvCxnSpPr/>
          <p:nvPr/>
        </p:nvCxnSpPr>
        <p:spPr>
          <a:xfrm flipV="1">
            <a:off x="10838752" y="5745991"/>
            <a:ext cx="0" cy="2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7B4829D-FF3F-4EC0-958E-D5F70E1520CB}"/>
              </a:ext>
            </a:extLst>
          </p:cNvPr>
          <p:cNvSpPr txBox="1"/>
          <p:nvPr/>
        </p:nvSpPr>
        <p:spPr>
          <a:xfrm>
            <a:off x="10548100" y="5955931"/>
            <a:ext cx="718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right</a:t>
            </a:r>
            <a:endParaRPr lang="zh-CN" altLang="en-US" sz="1100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4405460-ACD0-4A59-884D-5B2B00801C6B}"/>
              </a:ext>
            </a:extLst>
          </p:cNvPr>
          <p:cNvCxnSpPr/>
          <p:nvPr/>
        </p:nvCxnSpPr>
        <p:spPr>
          <a:xfrm flipV="1">
            <a:off x="9467149" y="5704177"/>
            <a:ext cx="0" cy="2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6E68FF1-CCAB-4497-8650-FDDD31A1D514}"/>
              </a:ext>
            </a:extLst>
          </p:cNvPr>
          <p:cNvSpPr txBox="1"/>
          <p:nvPr/>
        </p:nvSpPr>
        <p:spPr>
          <a:xfrm>
            <a:off x="9011245" y="5952416"/>
            <a:ext cx="1274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(</a:t>
            </a:r>
            <a:r>
              <a:rPr lang="en-US" altLang="zh-CN" sz="1100" b="1" dirty="0" err="1"/>
              <a:t>left+right</a:t>
            </a:r>
            <a:r>
              <a:rPr lang="en-US" altLang="zh-CN" sz="1100" b="1" dirty="0"/>
              <a:t>)/2</a:t>
            </a:r>
            <a:endParaRPr lang="zh-CN" altLang="en-US" sz="1100" b="1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FEFEB86-8CEC-4171-84BF-0AFB2D868224}"/>
              </a:ext>
            </a:extLst>
          </p:cNvPr>
          <p:cNvCxnSpPr>
            <a:cxnSpLocks/>
          </p:cNvCxnSpPr>
          <p:nvPr/>
        </p:nvCxnSpPr>
        <p:spPr>
          <a:xfrm flipH="1">
            <a:off x="10331509" y="1358027"/>
            <a:ext cx="19193" cy="24640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353857B9-A326-4330-93D8-F2650A2D9EBA}"/>
              </a:ext>
            </a:extLst>
          </p:cNvPr>
          <p:cNvSpPr/>
          <p:nvPr/>
        </p:nvSpPr>
        <p:spPr>
          <a:xfrm>
            <a:off x="10285694" y="3191270"/>
            <a:ext cx="1204316" cy="201771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EB6C576-32E5-48F7-B950-8E01F2D7DA93}"/>
              </a:ext>
            </a:extLst>
          </p:cNvPr>
          <p:cNvSpPr/>
          <p:nvPr/>
        </p:nvSpPr>
        <p:spPr>
          <a:xfrm>
            <a:off x="9317220" y="2548146"/>
            <a:ext cx="1284342" cy="200869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C694FD9-42AE-4488-A389-78F9D644717B}"/>
              </a:ext>
            </a:extLst>
          </p:cNvPr>
          <p:cNvGrpSpPr/>
          <p:nvPr/>
        </p:nvGrpSpPr>
        <p:grpSpPr>
          <a:xfrm>
            <a:off x="3389524" y="1812714"/>
            <a:ext cx="4239011" cy="2832279"/>
            <a:chOff x="3389524" y="1812714"/>
            <a:chExt cx="4239011" cy="283227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93D2CBB-748F-4F8A-A94E-5B24B9901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602" y="1965960"/>
              <a:ext cx="0" cy="245503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EDE5753-941E-4AB5-AC0E-73F96700B84D}"/>
                </a:ext>
              </a:extLst>
            </p:cNvPr>
            <p:cNvCxnSpPr>
              <a:cxnSpLocks/>
            </p:cNvCxnSpPr>
            <p:nvPr/>
          </p:nvCxnSpPr>
          <p:spPr>
            <a:xfrm>
              <a:off x="3473042" y="4152550"/>
              <a:ext cx="3644038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93D8D16-03A9-40B3-885B-8DAFF9CF25C8}"/>
                </a:ext>
              </a:extLst>
            </p:cNvPr>
            <p:cNvSpPr txBox="1"/>
            <p:nvPr/>
          </p:nvSpPr>
          <p:spPr>
            <a:xfrm>
              <a:off x="6957998" y="4275661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EBDD46F-09DF-49C3-8F4F-0CF976E0FB8D}"/>
                </a:ext>
              </a:extLst>
            </p:cNvPr>
            <p:cNvSpPr txBox="1"/>
            <p:nvPr/>
          </p:nvSpPr>
          <p:spPr>
            <a:xfrm>
              <a:off x="3389524" y="1812714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857A7D-669F-49C6-902A-90B6606281A0}"/>
                </a:ext>
              </a:extLst>
            </p:cNvPr>
            <p:cNvSpPr/>
            <p:nvPr/>
          </p:nvSpPr>
          <p:spPr>
            <a:xfrm>
              <a:off x="4156012" y="323353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BA7576E-AB2F-41CA-9999-310A0BBE8410}"/>
                </a:ext>
              </a:extLst>
            </p:cNvPr>
            <p:cNvSpPr/>
            <p:nvPr/>
          </p:nvSpPr>
          <p:spPr>
            <a:xfrm>
              <a:off x="4415093" y="26610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EA34EC3-911D-448B-8E1F-ACD824C8300B}"/>
                </a:ext>
              </a:extLst>
            </p:cNvPr>
            <p:cNvSpPr/>
            <p:nvPr/>
          </p:nvSpPr>
          <p:spPr>
            <a:xfrm>
              <a:off x="4960621" y="28826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5B1C9B4-27E4-4EEE-B324-7DBBBB708EE2}"/>
                </a:ext>
              </a:extLst>
            </p:cNvPr>
            <p:cNvSpPr/>
            <p:nvPr/>
          </p:nvSpPr>
          <p:spPr>
            <a:xfrm>
              <a:off x="5150562" y="3403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7117F51-76EA-4A8A-97E5-163D96AC318E}"/>
                </a:ext>
              </a:extLst>
            </p:cNvPr>
            <p:cNvSpPr/>
            <p:nvPr/>
          </p:nvSpPr>
          <p:spPr>
            <a:xfrm>
              <a:off x="4846321" y="24725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AED53B2-F580-4CF2-B91A-1E97B7C2F2FD}"/>
                </a:ext>
              </a:extLst>
            </p:cNvPr>
            <p:cNvSpPr/>
            <p:nvPr/>
          </p:nvSpPr>
          <p:spPr>
            <a:xfrm>
              <a:off x="5821679" y="32106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FC6A997-3137-4AFE-8D09-59DFBDEB085E}"/>
                </a:ext>
              </a:extLst>
            </p:cNvPr>
            <p:cNvSpPr/>
            <p:nvPr/>
          </p:nvSpPr>
          <p:spPr>
            <a:xfrm>
              <a:off x="5585459" y="25540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2D9E32E-6EE6-4F7D-AAFB-A2434AD69372}"/>
                </a:ext>
              </a:extLst>
            </p:cNvPr>
            <p:cNvSpPr/>
            <p:nvPr/>
          </p:nvSpPr>
          <p:spPr>
            <a:xfrm>
              <a:off x="6057902" y="21273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B95586C-30AF-4B9E-8621-0EB574004A12}"/>
                </a:ext>
              </a:extLst>
            </p:cNvPr>
            <p:cNvSpPr/>
            <p:nvPr/>
          </p:nvSpPr>
          <p:spPr>
            <a:xfrm>
              <a:off x="5333999" y="22688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AD88C80-DD11-4803-8044-EA263058E3DF}"/>
                </a:ext>
              </a:extLst>
            </p:cNvPr>
            <p:cNvSpPr/>
            <p:nvPr/>
          </p:nvSpPr>
          <p:spPr>
            <a:xfrm>
              <a:off x="6286501" y="35706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EE7C608-32BE-4E7A-82FC-8C4FBEB7A711}"/>
                </a:ext>
              </a:extLst>
            </p:cNvPr>
            <p:cNvSpPr/>
            <p:nvPr/>
          </p:nvSpPr>
          <p:spPr>
            <a:xfrm>
              <a:off x="6515100" y="25997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990B699-8629-4709-832A-29BF1BD7FCB1}"/>
                </a:ext>
              </a:extLst>
            </p:cNvPr>
            <p:cNvSpPr/>
            <p:nvPr/>
          </p:nvSpPr>
          <p:spPr>
            <a:xfrm>
              <a:off x="4597273" y="35176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9CFD291-79DE-4FE4-81FE-C0412C458F44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4156012" y="3240231"/>
              <a:ext cx="6695" cy="912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9ECF11-D372-4E60-8C6E-E8478843173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4415094" y="2700083"/>
              <a:ext cx="6694" cy="14524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8F7167C-2B56-4B85-AA12-AC3616E2BC32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03968" y="3556635"/>
              <a:ext cx="1" cy="5959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3171C42-2859-4BCB-8612-309C27B5EFB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>
              <a:off x="4846322" y="2511584"/>
              <a:ext cx="6694" cy="164096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8855F89-5A7E-40D8-BE86-7BEF8B3FB1CE}"/>
                </a:ext>
              </a:extLst>
            </p:cNvPr>
            <p:cNvCxnSpPr>
              <a:stCxn id="17" idx="0"/>
            </p:cNvCxnSpPr>
            <p:nvPr/>
          </p:nvCxnSpPr>
          <p:spPr>
            <a:xfrm flipH="1">
              <a:off x="4983480" y="2882672"/>
              <a:ext cx="1" cy="12698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89722AD-D177-4E3C-B9D3-B0B156B58EFF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35" y="3429000"/>
              <a:ext cx="0" cy="7235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CE8B44C-350D-48C6-985B-21A422B51B5A}"/>
                </a:ext>
              </a:extLst>
            </p:cNvPr>
            <p:cNvCxnSpPr>
              <a:stCxn id="23" idx="0"/>
            </p:cNvCxnSpPr>
            <p:nvPr/>
          </p:nvCxnSpPr>
          <p:spPr>
            <a:xfrm flipH="1">
              <a:off x="5356858" y="2268802"/>
              <a:ext cx="1" cy="18837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C448FE5-1ECF-495D-A645-DDB71B0CC8A6}"/>
                </a:ext>
              </a:extLst>
            </p:cNvPr>
            <p:cNvCxnSpPr>
              <a:stCxn id="21" idx="0"/>
            </p:cNvCxnSpPr>
            <p:nvPr/>
          </p:nvCxnSpPr>
          <p:spPr>
            <a:xfrm flipH="1">
              <a:off x="5608318" y="2554028"/>
              <a:ext cx="1" cy="15985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CA59D9E-0CCA-4F98-92B8-79EECE712D71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5844538" y="3256395"/>
              <a:ext cx="1" cy="89615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8BC966C-D71A-4620-88D1-CB61497F8DE8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6057902" y="2150168"/>
              <a:ext cx="0" cy="20023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B9CF1A2-FAFF-4CC6-9A72-21DBD9AA82CA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>
              <a:off x="6309360" y="3570640"/>
              <a:ext cx="1" cy="5819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14E3E6C-E114-4B0E-8309-150593A6D63C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6537959" y="2599747"/>
              <a:ext cx="1" cy="15528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617542B-B91F-4B2D-8042-299FD24694F2}"/>
                </a:ext>
              </a:extLst>
            </p:cNvPr>
            <p:cNvSpPr txBox="1"/>
            <p:nvPr/>
          </p:nvSpPr>
          <p:spPr>
            <a:xfrm>
              <a:off x="4015739" y="4104365"/>
              <a:ext cx="3277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1   2   3  4 5  6  7   8   9 10  11 12</a:t>
              </a:r>
              <a:endParaRPr lang="zh-CN" altLang="en-US" sz="14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D2C9FFA-CE8F-4A1A-ADAE-2DED10A5B5F6}"/>
                </a:ext>
              </a:extLst>
            </p:cNvPr>
            <p:cNvSpPr txBox="1"/>
            <p:nvPr/>
          </p:nvSpPr>
          <p:spPr>
            <a:xfrm>
              <a:off x="4037235" y="2134081"/>
              <a:ext cx="51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050" dirty="0"/>
                <a:t>L</a:t>
              </a:r>
              <a:endParaRPr lang="zh-CN" altLang="en-US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4BD41FD-E140-414A-90F7-1602BE7D1FFB}"/>
                </a:ext>
              </a:extLst>
            </p:cNvPr>
            <p:cNvSpPr txBox="1"/>
            <p:nvPr/>
          </p:nvSpPr>
          <p:spPr>
            <a:xfrm>
              <a:off x="6190355" y="2139923"/>
              <a:ext cx="51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050" dirty="0"/>
                <a:t>R</a:t>
              </a:r>
              <a:endParaRPr lang="zh-CN" altLang="en-US" dirty="0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021E66C0-ECB7-483F-854A-55E557832940}"/>
              </a:ext>
            </a:extLst>
          </p:cNvPr>
          <p:cNvSpPr txBox="1"/>
          <p:nvPr/>
        </p:nvSpPr>
        <p:spPr>
          <a:xfrm>
            <a:off x="8689588" y="1717318"/>
            <a:ext cx="81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mid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2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13E216-3152-4CFA-A248-7A0DAE0EA1E1}"/>
              </a:ext>
            </a:extLst>
          </p:cNvPr>
          <p:cNvCxnSpPr>
            <a:cxnSpLocks/>
          </p:cNvCxnSpPr>
          <p:nvPr/>
        </p:nvCxnSpPr>
        <p:spPr>
          <a:xfrm>
            <a:off x="1417320" y="4152550"/>
            <a:ext cx="15621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C355E41-823C-4D6D-AF4E-B38AA58A4AA5}"/>
              </a:ext>
            </a:extLst>
          </p:cNvPr>
          <p:cNvSpPr txBox="1"/>
          <p:nvPr/>
        </p:nvSpPr>
        <p:spPr>
          <a:xfrm>
            <a:off x="2797478" y="4213769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359CB1-0A39-4F5D-8152-CF74AC186694}"/>
              </a:ext>
            </a:extLst>
          </p:cNvPr>
          <p:cNvCxnSpPr>
            <a:cxnSpLocks/>
          </p:cNvCxnSpPr>
          <p:nvPr/>
        </p:nvCxnSpPr>
        <p:spPr>
          <a:xfrm flipV="1">
            <a:off x="1644522" y="2705100"/>
            <a:ext cx="0" cy="166255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C14708B-747E-49F4-969A-3EC3E03D3CA3}"/>
              </a:ext>
            </a:extLst>
          </p:cNvPr>
          <p:cNvSpPr txBox="1"/>
          <p:nvPr/>
        </p:nvSpPr>
        <p:spPr>
          <a:xfrm>
            <a:off x="1309253" y="2604551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2CF3BD-DD87-4676-8CE4-ED9AEAA99D7F}"/>
              </a:ext>
            </a:extLst>
          </p:cNvPr>
          <p:cNvCxnSpPr>
            <a:cxnSpLocks/>
          </p:cNvCxnSpPr>
          <p:nvPr/>
        </p:nvCxnSpPr>
        <p:spPr>
          <a:xfrm>
            <a:off x="3422756" y="4152550"/>
            <a:ext cx="15621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2AA8B45-CF98-44AB-ABD6-6A6AF49005B7}"/>
              </a:ext>
            </a:extLst>
          </p:cNvPr>
          <p:cNvSpPr txBox="1"/>
          <p:nvPr/>
        </p:nvSpPr>
        <p:spPr>
          <a:xfrm>
            <a:off x="4802914" y="4213769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598881-DE4B-4E5A-9BF3-EF6D2177F857}"/>
              </a:ext>
            </a:extLst>
          </p:cNvPr>
          <p:cNvCxnSpPr>
            <a:cxnSpLocks/>
          </p:cNvCxnSpPr>
          <p:nvPr/>
        </p:nvCxnSpPr>
        <p:spPr>
          <a:xfrm flipV="1">
            <a:off x="3649958" y="2705100"/>
            <a:ext cx="0" cy="166255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8C633EE-C961-4896-A0AE-54B203582DB7}"/>
              </a:ext>
            </a:extLst>
          </p:cNvPr>
          <p:cNvSpPr txBox="1"/>
          <p:nvPr/>
        </p:nvSpPr>
        <p:spPr>
          <a:xfrm>
            <a:off x="3314689" y="2604551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F8A0FE9-5C8D-4393-B8F1-E3844FBE556C}"/>
              </a:ext>
            </a:extLst>
          </p:cNvPr>
          <p:cNvCxnSpPr>
            <a:cxnSpLocks/>
          </p:cNvCxnSpPr>
          <p:nvPr/>
        </p:nvCxnSpPr>
        <p:spPr>
          <a:xfrm>
            <a:off x="5473450" y="4152550"/>
            <a:ext cx="156210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B154924-2749-48AD-AE98-4CBC4AEA72C9}"/>
              </a:ext>
            </a:extLst>
          </p:cNvPr>
          <p:cNvSpPr txBox="1"/>
          <p:nvPr/>
        </p:nvSpPr>
        <p:spPr>
          <a:xfrm>
            <a:off x="6853608" y="4213769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5C7C00F-D95D-4AAB-9E52-FEF47579662D}"/>
              </a:ext>
            </a:extLst>
          </p:cNvPr>
          <p:cNvCxnSpPr>
            <a:cxnSpLocks/>
          </p:cNvCxnSpPr>
          <p:nvPr/>
        </p:nvCxnSpPr>
        <p:spPr>
          <a:xfrm flipV="1">
            <a:off x="5700652" y="2705100"/>
            <a:ext cx="0" cy="166255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1AD3418-9884-4AD8-8057-2B8D70925BBC}"/>
              </a:ext>
            </a:extLst>
          </p:cNvPr>
          <p:cNvSpPr txBox="1"/>
          <p:nvPr/>
        </p:nvSpPr>
        <p:spPr>
          <a:xfrm>
            <a:off x="5365383" y="2604551"/>
            <a:ext cx="67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1A98B08-9911-435A-BE80-63695DE87FF2}"/>
              </a:ext>
            </a:extLst>
          </p:cNvPr>
          <p:cNvSpPr/>
          <p:nvPr/>
        </p:nvSpPr>
        <p:spPr>
          <a:xfrm>
            <a:off x="2198141" y="34487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F508365-FD99-47EE-AE29-56832718C519}"/>
              </a:ext>
            </a:extLst>
          </p:cNvPr>
          <p:cNvSpPr txBox="1"/>
          <p:nvPr/>
        </p:nvSpPr>
        <p:spPr>
          <a:xfrm>
            <a:off x="2314965" y="3632563"/>
            <a:ext cx="76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d=</a:t>
            </a:r>
            <a:r>
              <a:rPr lang="zh-CN" altLang="en-US" sz="1200" b="1" dirty="0"/>
              <a:t>∞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207726F-B884-4900-88F5-434D08D78019}"/>
              </a:ext>
            </a:extLst>
          </p:cNvPr>
          <p:cNvSpPr/>
          <p:nvPr/>
        </p:nvSpPr>
        <p:spPr>
          <a:xfrm>
            <a:off x="4388434" y="36124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E210E9F-D78A-4694-8117-4FE7D0B70C3B}"/>
              </a:ext>
            </a:extLst>
          </p:cNvPr>
          <p:cNvSpPr/>
          <p:nvPr/>
        </p:nvSpPr>
        <p:spPr>
          <a:xfrm>
            <a:off x="4071683" y="32754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6531764-232E-45C1-BAB2-B265AD2EB9DE}"/>
              </a:ext>
            </a:extLst>
          </p:cNvPr>
          <p:cNvCxnSpPr>
            <a:stCxn id="53" idx="6"/>
            <a:endCxn id="52" idx="3"/>
          </p:cNvCxnSpPr>
          <p:nvPr/>
        </p:nvCxnSpPr>
        <p:spPr>
          <a:xfrm>
            <a:off x="4117402" y="3298272"/>
            <a:ext cx="277727" cy="35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4E67A67-BFE1-488A-919C-FFFBC6FA0BF8}"/>
              </a:ext>
            </a:extLst>
          </p:cNvPr>
          <p:cNvSpPr txBox="1"/>
          <p:nvPr/>
        </p:nvSpPr>
        <p:spPr>
          <a:xfrm>
            <a:off x="4438047" y="3635309"/>
            <a:ext cx="76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d=dis</a:t>
            </a:r>
            <a:endParaRPr lang="zh-CN" altLang="en-US" sz="12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D9DCDFC-02D7-47AF-BB80-DABC7572DE0F}"/>
              </a:ext>
            </a:extLst>
          </p:cNvPr>
          <p:cNvSpPr txBox="1"/>
          <p:nvPr/>
        </p:nvSpPr>
        <p:spPr>
          <a:xfrm rot="3100449">
            <a:off x="3901844" y="3541016"/>
            <a:ext cx="76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</a:t>
            </a:r>
            <a:endParaRPr lang="zh-CN" altLang="en-US" sz="12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8C141DF-49B6-47AD-932E-EB5F95991C67}"/>
              </a:ext>
            </a:extLst>
          </p:cNvPr>
          <p:cNvSpPr/>
          <p:nvPr/>
        </p:nvSpPr>
        <p:spPr>
          <a:xfrm>
            <a:off x="6676701" y="33211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B781B49-0B89-47A2-8AA7-5CB956ABAC13}"/>
              </a:ext>
            </a:extLst>
          </p:cNvPr>
          <p:cNvSpPr/>
          <p:nvPr/>
        </p:nvSpPr>
        <p:spPr>
          <a:xfrm>
            <a:off x="6050215" y="3149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3A75B93-B678-4C4E-AC93-31BC54669F16}"/>
              </a:ext>
            </a:extLst>
          </p:cNvPr>
          <p:cNvSpPr/>
          <p:nvPr/>
        </p:nvSpPr>
        <p:spPr>
          <a:xfrm>
            <a:off x="6242960" y="3626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C05D621-3017-4DF0-97AC-5BE73178F001}"/>
              </a:ext>
            </a:extLst>
          </p:cNvPr>
          <p:cNvCxnSpPr>
            <a:stCxn id="59" idx="0"/>
            <a:endCxn id="60" idx="0"/>
          </p:cNvCxnSpPr>
          <p:nvPr/>
        </p:nvCxnSpPr>
        <p:spPr>
          <a:xfrm>
            <a:off x="6073075" y="3149577"/>
            <a:ext cx="192745" cy="47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84D93FE-2CE1-48E0-AA30-E319329249DD}"/>
              </a:ext>
            </a:extLst>
          </p:cNvPr>
          <p:cNvCxnSpPr>
            <a:stCxn id="59" idx="0"/>
            <a:endCxn id="58" idx="2"/>
          </p:cNvCxnSpPr>
          <p:nvPr/>
        </p:nvCxnSpPr>
        <p:spPr>
          <a:xfrm>
            <a:off x="6073075" y="3149577"/>
            <a:ext cx="603626" cy="19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17FFEB2-A093-4DD4-BB9A-661DA90C15D4}"/>
              </a:ext>
            </a:extLst>
          </p:cNvPr>
          <p:cNvCxnSpPr>
            <a:stCxn id="60" idx="0"/>
            <a:endCxn id="58" idx="3"/>
          </p:cNvCxnSpPr>
          <p:nvPr/>
        </p:nvCxnSpPr>
        <p:spPr>
          <a:xfrm flipV="1">
            <a:off x="6265820" y="3360155"/>
            <a:ext cx="417576" cy="26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6563881-60F2-464E-BA9A-D09AE8E12199}"/>
              </a:ext>
            </a:extLst>
          </p:cNvPr>
          <p:cNvSpPr txBox="1"/>
          <p:nvPr/>
        </p:nvSpPr>
        <p:spPr>
          <a:xfrm>
            <a:off x="6254500" y="3005044"/>
            <a:ext cx="562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d1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9B1864-55BF-4395-8B87-D5FBD0E8A905}"/>
              </a:ext>
            </a:extLst>
          </p:cNvPr>
          <p:cNvSpPr txBox="1"/>
          <p:nvPr/>
        </p:nvSpPr>
        <p:spPr>
          <a:xfrm>
            <a:off x="5888213" y="3325579"/>
            <a:ext cx="562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d3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0231CA0-D5FF-4227-B9C3-B6CA305B2781}"/>
              </a:ext>
            </a:extLst>
          </p:cNvPr>
          <p:cNvSpPr txBox="1"/>
          <p:nvPr/>
        </p:nvSpPr>
        <p:spPr>
          <a:xfrm>
            <a:off x="6416449" y="3435634"/>
            <a:ext cx="562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d2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A92A84F-7E9F-4513-AA9D-012C5A440682}"/>
              </a:ext>
            </a:extLst>
          </p:cNvPr>
          <p:cNvSpPr txBox="1"/>
          <p:nvPr/>
        </p:nvSpPr>
        <p:spPr>
          <a:xfrm>
            <a:off x="6550028" y="3649294"/>
            <a:ext cx="1948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d=min(d1,d2,d3)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487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561C3B-9D01-4463-8A26-FE704AA8F478}"/>
              </a:ext>
            </a:extLst>
          </p:cNvPr>
          <p:cNvGrpSpPr/>
          <p:nvPr/>
        </p:nvGrpSpPr>
        <p:grpSpPr>
          <a:xfrm>
            <a:off x="8146409" y="2046491"/>
            <a:ext cx="539265" cy="2515312"/>
            <a:chOff x="8146409" y="2046491"/>
            <a:chExt cx="539265" cy="251531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A1C9C8-FCFC-4D37-B097-8D9F14394E58}"/>
                </a:ext>
              </a:extLst>
            </p:cNvPr>
            <p:cNvSpPr txBox="1"/>
            <p:nvPr/>
          </p:nvSpPr>
          <p:spPr>
            <a:xfrm>
              <a:off x="8171891" y="4284804"/>
              <a:ext cx="238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</a:t>
              </a:r>
              <a:endParaRPr lang="zh-CN" altLang="en-US" sz="1200" b="1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BEBEE4-C235-48B5-B270-61162DF957FC}"/>
                </a:ext>
              </a:extLst>
            </p:cNvPr>
            <p:cNvGrpSpPr/>
            <p:nvPr/>
          </p:nvGrpSpPr>
          <p:grpSpPr>
            <a:xfrm>
              <a:off x="8146409" y="2046491"/>
              <a:ext cx="539265" cy="2515311"/>
              <a:chOff x="4983061" y="1906234"/>
              <a:chExt cx="539265" cy="2515311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5997444-BF4E-4093-B29C-5B416AD4E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061" y="1906234"/>
                <a:ext cx="0" cy="2464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4172793-B111-42D1-ABB9-B2D874CFE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326" y="1906234"/>
                <a:ext cx="0" cy="24573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2130BA3-9F9F-46B8-8A71-D89FB2BF7DE8}"/>
                  </a:ext>
                </a:extLst>
              </p:cNvPr>
              <p:cNvCxnSpPr/>
              <p:nvPr/>
            </p:nvCxnSpPr>
            <p:spPr>
              <a:xfrm flipH="1">
                <a:off x="4983061" y="4152550"/>
                <a:ext cx="2742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3F3713C-90A7-46A2-BE4B-97BD45E5CC71}"/>
                  </a:ext>
                </a:extLst>
              </p:cNvPr>
              <p:cNvCxnSpPr/>
              <p:nvPr/>
            </p:nvCxnSpPr>
            <p:spPr>
              <a:xfrm>
                <a:off x="5276477" y="4152550"/>
                <a:ext cx="245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7BF5128-7538-45E4-A602-9C80B2480A20}"/>
                  </a:ext>
                </a:extLst>
              </p:cNvPr>
              <p:cNvSpPr txBox="1"/>
              <p:nvPr/>
            </p:nvSpPr>
            <p:spPr>
              <a:xfrm>
                <a:off x="5231736" y="4144546"/>
                <a:ext cx="216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d</a:t>
                </a:r>
                <a:endParaRPr lang="zh-CN" altLang="en-US" sz="1200" b="1" dirty="0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253C79D-3E04-4F1D-A03C-FAA6171D96C3}"/>
              </a:ext>
            </a:extLst>
          </p:cNvPr>
          <p:cNvGrpSpPr/>
          <p:nvPr/>
        </p:nvGrpSpPr>
        <p:grpSpPr>
          <a:xfrm>
            <a:off x="3378366" y="1775691"/>
            <a:ext cx="4239011" cy="2832279"/>
            <a:chOff x="3389524" y="1812714"/>
            <a:chExt cx="4239011" cy="2832279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5B2F8BD-9D16-41FF-AB4F-63DBCF5AC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602" y="1965960"/>
              <a:ext cx="0" cy="245503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134765-5A53-47D6-AEAA-CCED372E146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042" y="4152550"/>
              <a:ext cx="3644038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086E929-E290-4301-B67C-AC57F5FB9375}"/>
                </a:ext>
              </a:extLst>
            </p:cNvPr>
            <p:cNvSpPr txBox="1"/>
            <p:nvPr/>
          </p:nvSpPr>
          <p:spPr>
            <a:xfrm>
              <a:off x="6957998" y="4275661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CC02281-CAED-4A83-9140-1E760603245C}"/>
                </a:ext>
              </a:extLst>
            </p:cNvPr>
            <p:cNvSpPr txBox="1"/>
            <p:nvPr/>
          </p:nvSpPr>
          <p:spPr>
            <a:xfrm>
              <a:off x="3389524" y="1812714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DE4C22-D3E4-4DBC-AC64-7BB5C267618C}"/>
                </a:ext>
              </a:extLst>
            </p:cNvPr>
            <p:cNvSpPr/>
            <p:nvPr/>
          </p:nvSpPr>
          <p:spPr>
            <a:xfrm>
              <a:off x="4356824" y="29608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02AE3FA-39D6-4859-B444-DD521661A746}"/>
                </a:ext>
              </a:extLst>
            </p:cNvPr>
            <p:cNvSpPr/>
            <p:nvPr/>
          </p:nvSpPr>
          <p:spPr>
            <a:xfrm>
              <a:off x="4449545" y="27230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880F7DE-82CD-43D4-9412-32EA79E55653}"/>
                </a:ext>
              </a:extLst>
            </p:cNvPr>
            <p:cNvSpPr/>
            <p:nvPr/>
          </p:nvSpPr>
          <p:spPr>
            <a:xfrm>
              <a:off x="5047608" y="29379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31543F-9445-4153-BBD4-BC674C650E41}"/>
                </a:ext>
              </a:extLst>
            </p:cNvPr>
            <p:cNvSpPr/>
            <p:nvPr/>
          </p:nvSpPr>
          <p:spPr>
            <a:xfrm>
              <a:off x="5150562" y="3403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2C7C040-3C3D-47F9-840C-CE5ED5F7DF98}"/>
                </a:ext>
              </a:extLst>
            </p:cNvPr>
            <p:cNvSpPr/>
            <p:nvPr/>
          </p:nvSpPr>
          <p:spPr>
            <a:xfrm>
              <a:off x="4837932" y="25015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A1131B8-4DAB-4FB0-A678-01173D1FAB90}"/>
                </a:ext>
              </a:extLst>
            </p:cNvPr>
            <p:cNvSpPr/>
            <p:nvPr/>
          </p:nvSpPr>
          <p:spPr>
            <a:xfrm>
              <a:off x="5375214" y="32809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7BD2F05-5D36-4C94-9EE9-AD7B9EB901E8}"/>
                </a:ext>
              </a:extLst>
            </p:cNvPr>
            <p:cNvSpPr/>
            <p:nvPr/>
          </p:nvSpPr>
          <p:spPr>
            <a:xfrm>
              <a:off x="5635175" y="26549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111F8CB-00DF-440D-9714-D16A8E8AD7E3}"/>
                </a:ext>
              </a:extLst>
            </p:cNvPr>
            <p:cNvSpPr/>
            <p:nvPr/>
          </p:nvSpPr>
          <p:spPr>
            <a:xfrm>
              <a:off x="6197938" y="247864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703A622-8A1E-4D52-8AA1-46EF301DCDB9}"/>
                </a:ext>
              </a:extLst>
            </p:cNvPr>
            <p:cNvSpPr/>
            <p:nvPr/>
          </p:nvSpPr>
          <p:spPr>
            <a:xfrm>
              <a:off x="5425910" y="23363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6F5EEF-5A22-4C90-97B2-F08E4D13D85D}"/>
                </a:ext>
              </a:extLst>
            </p:cNvPr>
            <p:cNvSpPr/>
            <p:nvPr/>
          </p:nvSpPr>
          <p:spPr>
            <a:xfrm>
              <a:off x="6286501" y="35706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76CCE4D-28C0-4996-BECB-EC821D438B16}"/>
                </a:ext>
              </a:extLst>
            </p:cNvPr>
            <p:cNvSpPr/>
            <p:nvPr/>
          </p:nvSpPr>
          <p:spPr>
            <a:xfrm>
              <a:off x="6515100" y="25997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FB6AF2-D78B-422C-9F5C-C4E594AA31D6}"/>
                </a:ext>
              </a:extLst>
            </p:cNvPr>
            <p:cNvSpPr/>
            <p:nvPr/>
          </p:nvSpPr>
          <p:spPr>
            <a:xfrm>
              <a:off x="4597273" y="35176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BC2A405-5F4A-4E95-97B0-421768348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284" y="1906234"/>
              <a:ext cx="19193" cy="24640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12712CA-60D9-446A-8262-A4B76788B277}"/>
                </a:ext>
              </a:extLst>
            </p:cNvPr>
            <p:cNvSpPr txBox="1"/>
            <p:nvPr/>
          </p:nvSpPr>
          <p:spPr>
            <a:xfrm>
              <a:off x="5024207" y="4328830"/>
              <a:ext cx="810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mid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6A7B887-6FE3-4F91-9BD8-77BB0E9CE948}"/>
                </a:ext>
              </a:extLst>
            </p:cNvPr>
            <p:cNvCxnSpPr>
              <a:stCxn id="9" idx="5"/>
              <a:endCxn id="8" idx="4"/>
            </p:cNvCxnSpPr>
            <p:nvPr/>
          </p:nvCxnSpPr>
          <p:spPr>
            <a:xfrm flipH="1">
              <a:off x="4379684" y="2762105"/>
              <a:ext cx="108885" cy="24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F2BE12F-14BA-4A23-B0D4-BD05CD63CFF9}"/>
                </a:ext>
              </a:extLst>
            </p:cNvPr>
            <p:cNvCxnSpPr>
              <a:stCxn id="15" idx="6"/>
              <a:endCxn id="18" idx="4"/>
            </p:cNvCxnSpPr>
            <p:nvPr/>
          </p:nvCxnSpPr>
          <p:spPr>
            <a:xfrm>
              <a:off x="6243657" y="2501502"/>
              <a:ext cx="294303" cy="14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BA70E25-95DB-43ED-B414-E557819F6ED8}"/>
                </a:ext>
              </a:extLst>
            </p:cNvPr>
            <p:cNvSpPr txBox="1"/>
            <p:nvPr/>
          </p:nvSpPr>
          <p:spPr>
            <a:xfrm>
              <a:off x="6309286" y="2308983"/>
              <a:ext cx="548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dr</a:t>
              </a:r>
              <a:endParaRPr lang="zh-CN" altLang="en-US" sz="12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9D4CF84-2F71-4526-B886-0BFCA3C70E95}"/>
                </a:ext>
              </a:extLst>
            </p:cNvPr>
            <p:cNvSpPr txBox="1"/>
            <p:nvPr/>
          </p:nvSpPr>
          <p:spPr>
            <a:xfrm>
              <a:off x="4126959" y="2645466"/>
              <a:ext cx="548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dl</a:t>
              </a:r>
              <a:endParaRPr lang="zh-CN" altLang="en-US" sz="1200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273F283-09CE-450D-AECA-25CCA179A62A}"/>
                </a:ext>
              </a:extLst>
            </p:cNvPr>
            <p:cNvSpPr txBox="1"/>
            <p:nvPr/>
          </p:nvSpPr>
          <p:spPr>
            <a:xfrm>
              <a:off x="4622391" y="1962824"/>
              <a:ext cx="1196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S*</a:t>
              </a:r>
              <a:r>
                <a:rPr lang="en-US" altLang="zh-CN" sz="1000" b="1" dirty="0"/>
                <a:t>L</a:t>
              </a:r>
              <a:endParaRPr lang="zh-CN" altLang="en-US" sz="14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07B1D75-D513-4004-8F81-3B91A2ACFE88}"/>
                </a:ext>
              </a:extLst>
            </p:cNvPr>
            <p:cNvSpPr txBox="1"/>
            <p:nvPr/>
          </p:nvSpPr>
          <p:spPr>
            <a:xfrm>
              <a:off x="5484522" y="1976447"/>
              <a:ext cx="1196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S*</a:t>
              </a:r>
              <a:r>
                <a:rPr lang="en-US" altLang="zh-CN" sz="1000" b="1" dirty="0"/>
                <a:t>r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55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76F840-E21C-4276-91FA-78EDB6C3A65E}"/>
              </a:ext>
            </a:extLst>
          </p:cNvPr>
          <p:cNvGrpSpPr/>
          <p:nvPr/>
        </p:nvGrpSpPr>
        <p:grpSpPr>
          <a:xfrm>
            <a:off x="8007543" y="3223671"/>
            <a:ext cx="447623" cy="569883"/>
            <a:chOff x="8007543" y="3223671"/>
            <a:chExt cx="447623" cy="56988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A9D8D2-2AB8-4493-9FA9-8C7BD0F3361A}"/>
                </a:ext>
              </a:extLst>
            </p:cNvPr>
            <p:cNvSpPr/>
            <p:nvPr/>
          </p:nvSpPr>
          <p:spPr>
            <a:xfrm>
              <a:off x="8215872" y="3223671"/>
              <a:ext cx="239294" cy="39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EB8A5E-321F-445C-BFB4-69E97FAFFDE1}"/>
                </a:ext>
              </a:extLst>
            </p:cNvPr>
            <p:cNvSpPr txBox="1"/>
            <p:nvPr/>
          </p:nvSpPr>
          <p:spPr>
            <a:xfrm>
              <a:off x="8007543" y="3434202"/>
              <a:ext cx="2010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/>
                <a:t>d</a:t>
              </a:r>
              <a:endParaRPr lang="zh-CN" altLang="en-US" sz="7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AD130C0-11D5-4990-93A2-732E7C98ECCD}"/>
                </a:ext>
              </a:extLst>
            </p:cNvPr>
            <p:cNvSpPr txBox="1"/>
            <p:nvPr/>
          </p:nvSpPr>
          <p:spPr>
            <a:xfrm>
              <a:off x="8010796" y="3229211"/>
              <a:ext cx="2202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/>
                <a:t>d</a:t>
              </a:r>
              <a:endParaRPr lang="zh-CN" altLang="en-US" sz="7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F506C3C-1FCF-4453-A378-72993DE9062B}"/>
                </a:ext>
              </a:extLst>
            </p:cNvPr>
            <p:cNvSpPr txBox="1"/>
            <p:nvPr/>
          </p:nvSpPr>
          <p:spPr>
            <a:xfrm>
              <a:off x="8215872" y="3593499"/>
              <a:ext cx="2010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/>
                <a:t>d</a:t>
              </a:r>
              <a:endParaRPr lang="zh-CN" altLang="en-US" sz="700" b="1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8967EB-450A-4413-92E7-31CCD48FE58C}"/>
              </a:ext>
            </a:extLst>
          </p:cNvPr>
          <p:cNvGrpSpPr/>
          <p:nvPr/>
        </p:nvGrpSpPr>
        <p:grpSpPr>
          <a:xfrm>
            <a:off x="3389524" y="1812714"/>
            <a:ext cx="4239011" cy="2832279"/>
            <a:chOff x="3389524" y="1812714"/>
            <a:chExt cx="4239011" cy="2832279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7048F54-ECEC-4DEA-B093-CCC32F122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602" y="1965960"/>
              <a:ext cx="0" cy="245503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2A45F74-5B6F-4098-A304-5C9E6304419D}"/>
                </a:ext>
              </a:extLst>
            </p:cNvPr>
            <p:cNvCxnSpPr>
              <a:cxnSpLocks/>
            </p:cNvCxnSpPr>
            <p:nvPr/>
          </p:nvCxnSpPr>
          <p:spPr>
            <a:xfrm>
              <a:off x="3473042" y="4152550"/>
              <a:ext cx="3644038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F889876-51BF-4DA7-B1EF-9DF91D443A8D}"/>
                </a:ext>
              </a:extLst>
            </p:cNvPr>
            <p:cNvSpPr txBox="1"/>
            <p:nvPr/>
          </p:nvSpPr>
          <p:spPr>
            <a:xfrm>
              <a:off x="6957998" y="4275661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EAB57F-C9C9-4310-8302-B2637352E272}"/>
                </a:ext>
              </a:extLst>
            </p:cNvPr>
            <p:cNvSpPr txBox="1"/>
            <p:nvPr/>
          </p:nvSpPr>
          <p:spPr>
            <a:xfrm>
              <a:off x="3389524" y="1812714"/>
              <a:ext cx="67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31391A-AB2B-466C-9CAD-A0825F29A73E}"/>
                </a:ext>
              </a:extLst>
            </p:cNvPr>
            <p:cNvSpPr/>
            <p:nvPr/>
          </p:nvSpPr>
          <p:spPr>
            <a:xfrm>
              <a:off x="4356824" y="29608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149AD6-B097-4EDC-A907-DE9A10D24ADC}"/>
                </a:ext>
              </a:extLst>
            </p:cNvPr>
            <p:cNvSpPr/>
            <p:nvPr/>
          </p:nvSpPr>
          <p:spPr>
            <a:xfrm>
              <a:off x="4449545" y="27230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465D243-77B9-4978-B747-E05A3A216FE0}"/>
                </a:ext>
              </a:extLst>
            </p:cNvPr>
            <p:cNvSpPr/>
            <p:nvPr/>
          </p:nvSpPr>
          <p:spPr>
            <a:xfrm>
              <a:off x="5047608" y="29379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1AAF830-96AA-4C16-85FA-5184CB42B3BA}"/>
                </a:ext>
              </a:extLst>
            </p:cNvPr>
            <p:cNvSpPr/>
            <p:nvPr/>
          </p:nvSpPr>
          <p:spPr>
            <a:xfrm>
              <a:off x="5150562" y="3403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B620C45-6696-4FB6-8E6C-3408AE9968DD}"/>
                </a:ext>
              </a:extLst>
            </p:cNvPr>
            <p:cNvSpPr/>
            <p:nvPr/>
          </p:nvSpPr>
          <p:spPr>
            <a:xfrm>
              <a:off x="4837932" y="25015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51EF14B-F26A-433E-8F9A-E72A7143CF0C}"/>
                </a:ext>
              </a:extLst>
            </p:cNvPr>
            <p:cNvSpPr/>
            <p:nvPr/>
          </p:nvSpPr>
          <p:spPr>
            <a:xfrm>
              <a:off x="5328048" y="328007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17552C-A9CB-4A53-BBFE-58FA4B978C38}"/>
                </a:ext>
              </a:extLst>
            </p:cNvPr>
            <p:cNvSpPr/>
            <p:nvPr/>
          </p:nvSpPr>
          <p:spPr>
            <a:xfrm>
              <a:off x="5635175" y="26549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7F79A3E-F548-4683-8767-1DC83E132C1D}"/>
                </a:ext>
              </a:extLst>
            </p:cNvPr>
            <p:cNvSpPr/>
            <p:nvPr/>
          </p:nvSpPr>
          <p:spPr>
            <a:xfrm>
              <a:off x="6197938" y="247864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0E7CEC8-FE7D-43BE-8D66-8C973366AD0F}"/>
                </a:ext>
              </a:extLst>
            </p:cNvPr>
            <p:cNvSpPr/>
            <p:nvPr/>
          </p:nvSpPr>
          <p:spPr>
            <a:xfrm>
              <a:off x="5425910" y="23363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AC308B-502D-4140-870B-14FC1C3DBFF2}"/>
                </a:ext>
              </a:extLst>
            </p:cNvPr>
            <p:cNvSpPr/>
            <p:nvPr/>
          </p:nvSpPr>
          <p:spPr>
            <a:xfrm>
              <a:off x="6286501" y="35706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F910091-58B9-4025-8960-3C153536B950}"/>
                </a:ext>
              </a:extLst>
            </p:cNvPr>
            <p:cNvSpPr/>
            <p:nvPr/>
          </p:nvSpPr>
          <p:spPr>
            <a:xfrm>
              <a:off x="6515100" y="25997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A38D1C7-8205-4F3E-BA2B-6C2D10885DE5}"/>
                </a:ext>
              </a:extLst>
            </p:cNvPr>
            <p:cNvSpPr/>
            <p:nvPr/>
          </p:nvSpPr>
          <p:spPr>
            <a:xfrm>
              <a:off x="4597273" y="35176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915F7C5-411E-4638-AEBC-51BAB4C45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7284" y="1906234"/>
              <a:ext cx="19193" cy="24640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FF9AC8-2AB2-4F8A-BDB9-476386A9D50C}"/>
                </a:ext>
              </a:extLst>
            </p:cNvPr>
            <p:cNvSpPr txBox="1"/>
            <p:nvPr/>
          </p:nvSpPr>
          <p:spPr>
            <a:xfrm>
              <a:off x="5024207" y="4328830"/>
              <a:ext cx="810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mid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18A81F8-8AB6-4F52-AD1A-EDFCE2864500}"/>
                </a:ext>
              </a:extLst>
            </p:cNvPr>
            <p:cNvCxnSpPr>
              <a:stCxn id="9" idx="5"/>
              <a:endCxn id="8" idx="4"/>
            </p:cNvCxnSpPr>
            <p:nvPr/>
          </p:nvCxnSpPr>
          <p:spPr>
            <a:xfrm flipH="1">
              <a:off x="4379684" y="2762105"/>
              <a:ext cx="108885" cy="24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D582EF1-F9BE-4594-93C0-649BE6ECAC85}"/>
                </a:ext>
              </a:extLst>
            </p:cNvPr>
            <p:cNvCxnSpPr>
              <a:stCxn id="15" idx="6"/>
              <a:endCxn id="18" idx="4"/>
            </p:cNvCxnSpPr>
            <p:nvPr/>
          </p:nvCxnSpPr>
          <p:spPr>
            <a:xfrm>
              <a:off x="6243657" y="2501502"/>
              <a:ext cx="294303" cy="143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C9A02F-A6A2-4752-997F-C4948CF08997}"/>
                </a:ext>
              </a:extLst>
            </p:cNvPr>
            <p:cNvSpPr txBox="1"/>
            <p:nvPr/>
          </p:nvSpPr>
          <p:spPr>
            <a:xfrm>
              <a:off x="6309286" y="2308983"/>
              <a:ext cx="548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err="1"/>
                <a:t>dr</a:t>
              </a:r>
              <a:endParaRPr lang="zh-CN" altLang="en-US" sz="1200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EB0CB78-1FB9-40A6-97D8-44F063C51DE0}"/>
                </a:ext>
              </a:extLst>
            </p:cNvPr>
            <p:cNvSpPr txBox="1"/>
            <p:nvPr/>
          </p:nvSpPr>
          <p:spPr>
            <a:xfrm>
              <a:off x="4126959" y="2645466"/>
              <a:ext cx="5487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dl</a:t>
              </a:r>
              <a:endParaRPr lang="zh-CN" altLang="en-US" sz="12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5383607-E477-496E-9968-6E25C953D48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061" y="1906234"/>
              <a:ext cx="0" cy="2464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86FF848-1B05-4C55-AEBB-4912A8C43E3A}"/>
                </a:ext>
              </a:extLst>
            </p:cNvPr>
            <p:cNvCxnSpPr>
              <a:cxnSpLocks/>
            </p:cNvCxnSpPr>
            <p:nvPr/>
          </p:nvCxnSpPr>
          <p:spPr>
            <a:xfrm>
              <a:off x="5522326" y="1906234"/>
              <a:ext cx="0" cy="2457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50D9D1-3B65-4645-AECA-7293FAD10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3061" y="4152550"/>
              <a:ext cx="27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DBBE9F4-00CA-4000-BFAA-394A77E0F770}"/>
                </a:ext>
              </a:extLst>
            </p:cNvPr>
            <p:cNvCxnSpPr>
              <a:cxnSpLocks/>
            </p:cNvCxnSpPr>
            <p:nvPr/>
          </p:nvCxnSpPr>
          <p:spPr>
            <a:xfrm>
              <a:off x="5276477" y="4152550"/>
              <a:ext cx="2458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8E08C79-FD62-46A1-BAC4-8AE819047992}"/>
                </a:ext>
              </a:extLst>
            </p:cNvPr>
            <p:cNvSpPr txBox="1"/>
            <p:nvPr/>
          </p:nvSpPr>
          <p:spPr>
            <a:xfrm>
              <a:off x="4986514" y="4102191"/>
              <a:ext cx="46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</a:t>
              </a:r>
              <a:endParaRPr lang="zh-CN" altLang="en-US" sz="12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0D9DE60-140D-45D4-9504-E65F1A425ECE}"/>
                </a:ext>
              </a:extLst>
            </p:cNvPr>
            <p:cNvSpPr txBox="1"/>
            <p:nvPr/>
          </p:nvSpPr>
          <p:spPr>
            <a:xfrm>
              <a:off x="5253832" y="4103032"/>
              <a:ext cx="46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d</a:t>
              </a:r>
              <a:endParaRPr lang="zh-CN" altLang="en-US" sz="12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D38E4-33BF-401B-9B41-A7025FC6B9A7}"/>
                </a:ext>
              </a:extLst>
            </p:cNvPr>
            <p:cNvSpPr txBox="1"/>
            <p:nvPr/>
          </p:nvSpPr>
          <p:spPr>
            <a:xfrm>
              <a:off x="4622391" y="1962824"/>
              <a:ext cx="1196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S*</a:t>
              </a:r>
              <a:r>
                <a:rPr lang="en-US" altLang="zh-CN" sz="1000" b="1" dirty="0"/>
                <a:t>L</a:t>
              </a:r>
              <a:endParaRPr lang="zh-CN" altLang="en-US" sz="14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41C23BF-4467-4DEF-A2D6-31DAEB65AD9F}"/>
                </a:ext>
              </a:extLst>
            </p:cNvPr>
            <p:cNvSpPr txBox="1"/>
            <p:nvPr/>
          </p:nvSpPr>
          <p:spPr>
            <a:xfrm>
              <a:off x="5484522" y="1976447"/>
              <a:ext cx="1196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S*</a:t>
              </a:r>
              <a:r>
                <a:rPr lang="en-US" altLang="zh-CN" sz="1000" b="1" dirty="0"/>
                <a:t>r</a:t>
              </a:r>
              <a:endParaRPr lang="zh-CN" altLang="en-US" sz="14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86F2A34-1294-4D43-A150-133075EE4C51}"/>
                </a:ext>
              </a:extLst>
            </p:cNvPr>
            <p:cNvSpPr txBox="1"/>
            <p:nvPr/>
          </p:nvSpPr>
          <p:spPr>
            <a:xfrm>
              <a:off x="5107719" y="3315316"/>
              <a:ext cx="2010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>
                  <a:solidFill>
                    <a:srgbClr val="FF0000"/>
                  </a:solidFill>
                </a:rPr>
                <a:t>p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5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DDD1B57-6362-4973-9820-EDF86D1DDA2A}"/>
              </a:ext>
            </a:extLst>
          </p:cNvPr>
          <p:cNvGrpSpPr/>
          <p:nvPr/>
        </p:nvGrpSpPr>
        <p:grpSpPr>
          <a:xfrm>
            <a:off x="9737557" y="992106"/>
            <a:ext cx="952500" cy="3706892"/>
            <a:chOff x="9737557" y="992106"/>
            <a:chExt cx="952500" cy="370689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5515C88-FF5E-4794-8214-5DB0A69DEB58}"/>
                </a:ext>
              </a:extLst>
            </p:cNvPr>
            <p:cNvCxnSpPr/>
            <p:nvPr/>
          </p:nvCxnSpPr>
          <p:spPr>
            <a:xfrm>
              <a:off x="10031171" y="1361438"/>
              <a:ext cx="0" cy="3337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99EAD3C-32A5-44B0-A581-309E9082E5DC}"/>
                </a:ext>
              </a:extLst>
            </p:cNvPr>
            <p:cNvSpPr txBox="1"/>
            <p:nvPr/>
          </p:nvSpPr>
          <p:spPr>
            <a:xfrm>
              <a:off x="9737557" y="992106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mid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F0D82F-EB3D-49F4-8A95-C9522C1C38C2}"/>
              </a:ext>
            </a:extLst>
          </p:cNvPr>
          <p:cNvGrpSpPr/>
          <p:nvPr/>
        </p:nvGrpSpPr>
        <p:grpSpPr>
          <a:xfrm>
            <a:off x="2554002" y="1469821"/>
            <a:ext cx="2916947" cy="2988826"/>
            <a:chOff x="4634472" y="1562100"/>
            <a:chExt cx="2916947" cy="29888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2EED6B-E45D-4742-9B98-BC7A2B0C6301}"/>
                </a:ext>
              </a:extLst>
            </p:cNvPr>
            <p:cNvSpPr/>
            <p:nvPr/>
          </p:nvSpPr>
          <p:spPr>
            <a:xfrm>
              <a:off x="4984992" y="1562100"/>
              <a:ext cx="1621548" cy="25276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0577F2-ECFA-47E8-9E8D-C3ACF6C015F4}"/>
                </a:ext>
              </a:extLst>
            </p:cNvPr>
            <p:cNvSpPr/>
            <p:nvPr/>
          </p:nvSpPr>
          <p:spPr>
            <a:xfrm>
              <a:off x="4946892" y="2772591"/>
              <a:ext cx="76200" cy="106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703B7EB-63DC-4DA3-8AD0-3DD384049A9E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5795766" y="1562100"/>
              <a:ext cx="0" cy="2527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BA3724-D32F-40C6-8B5A-F227A2DF21FD}"/>
                </a:ext>
              </a:extLst>
            </p:cNvPr>
            <p:cNvCxnSpPr/>
            <p:nvPr/>
          </p:nvCxnSpPr>
          <p:spPr>
            <a:xfrm>
              <a:off x="4984992" y="2400300"/>
              <a:ext cx="1621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3EA98BD-8E71-4376-A1CD-0ED03945B616}"/>
                </a:ext>
              </a:extLst>
            </p:cNvPr>
            <p:cNvCxnSpPr/>
            <p:nvPr/>
          </p:nvCxnSpPr>
          <p:spPr>
            <a:xfrm>
              <a:off x="4984992" y="3223260"/>
              <a:ext cx="16215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3EE3DD-8CF8-4020-870A-48DC921F33FC}"/>
                </a:ext>
              </a:extLst>
            </p:cNvPr>
            <p:cNvSpPr txBox="1"/>
            <p:nvPr/>
          </p:nvSpPr>
          <p:spPr>
            <a:xfrm>
              <a:off x="4634472" y="2641265"/>
              <a:ext cx="31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AF0544-E4CA-4D64-921A-A3FF552B315F}"/>
                </a:ext>
              </a:extLst>
            </p:cNvPr>
            <p:cNvSpPr txBox="1"/>
            <p:nvPr/>
          </p:nvSpPr>
          <p:spPr>
            <a:xfrm>
              <a:off x="5113020" y="4181594"/>
              <a:ext cx="62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d/2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1BF1C4-0B60-4F29-85AE-584AF1D6EAB4}"/>
                </a:ext>
              </a:extLst>
            </p:cNvPr>
            <p:cNvSpPr txBox="1"/>
            <p:nvPr/>
          </p:nvSpPr>
          <p:spPr>
            <a:xfrm>
              <a:off x="5907002" y="4181594"/>
              <a:ext cx="621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d/2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729D9C4-4B47-48FE-915F-A8A40E8020C5}"/>
                </a:ext>
              </a:extLst>
            </p:cNvPr>
            <p:cNvSpPr txBox="1"/>
            <p:nvPr/>
          </p:nvSpPr>
          <p:spPr>
            <a:xfrm>
              <a:off x="6701760" y="1781295"/>
              <a:ext cx="8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2d/3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03EBDF-E53C-4487-804C-593BF27396AE}"/>
                </a:ext>
              </a:extLst>
            </p:cNvPr>
            <p:cNvSpPr txBox="1"/>
            <p:nvPr/>
          </p:nvSpPr>
          <p:spPr>
            <a:xfrm>
              <a:off x="6701760" y="2587925"/>
              <a:ext cx="8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2d/3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0330F7C-85EE-425C-A14F-4B00B00084DA}"/>
                </a:ext>
              </a:extLst>
            </p:cNvPr>
            <p:cNvSpPr txBox="1"/>
            <p:nvPr/>
          </p:nvSpPr>
          <p:spPr>
            <a:xfrm>
              <a:off x="6701760" y="3516173"/>
              <a:ext cx="84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2d/3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49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98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晓鑫 蔡</dc:creator>
  <cp:lastModifiedBy>晓鑫 蔡</cp:lastModifiedBy>
  <cp:revision>13</cp:revision>
  <dcterms:created xsi:type="dcterms:W3CDTF">2019-04-07T04:42:06Z</dcterms:created>
  <dcterms:modified xsi:type="dcterms:W3CDTF">2019-04-09T12:32:53Z</dcterms:modified>
</cp:coreProperties>
</file>