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58" r:id="rId2"/>
    <p:sldMasterId id="2147483718" r:id="rId3"/>
  </p:sldMasterIdLst>
  <p:notesMasterIdLst>
    <p:notesMasterId r:id="rId56"/>
  </p:notesMasterIdLst>
  <p:sldIdLst>
    <p:sldId id="472" r:id="rId4"/>
    <p:sldId id="362" r:id="rId5"/>
    <p:sldId id="457" r:id="rId6"/>
    <p:sldId id="473" r:id="rId7"/>
    <p:sldId id="455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8" r:id="rId21"/>
    <p:sldId id="509" r:id="rId22"/>
    <p:sldId id="510" r:id="rId23"/>
    <p:sldId id="475" r:id="rId24"/>
    <p:sldId id="476" r:id="rId25"/>
    <p:sldId id="478" r:id="rId26"/>
    <p:sldId id="482" r:id="rId27"/>
    <p:sldId id="507" r:id="rId28"/>
    <p:sldId id="490" r:id="rId29"/>
    <p:sldId id="485" r:id="rId30"/>
    <p:sldId id="381" r:id="rId31"/>
    <p:sldId id="431" r:id="rId32"/>
    <p:sldId id="373" r:id="rId33"/>
    <p:sldId id="374" r:id="rId34"/>
    <p:sldId id="389" r:id="rId35"/>
    <p:sldId id="390" r:id="rId36"/>
    <p:sldId id="395" r:id="rId37"/>
    <p:sldId id="396" r:id="rId38"/>
    <p:sldId id="397" r:id="rId39"/>
    <p:sldId id="393" r:id="rId40"/>
    <p:sldId id="394" r:id="rId41"/>
    <p:sldId id="413" r:id="rId42"/>
    <p:sldId id="414" r:id="rId43"/>
    <p:sldId id="445" r:id="rId44"/>
    <p:sldId id="439" r:id="rId45"/>
    <p:sldId id="440" r:id="rId46"/>
    <p:sldId id="441" r:id="rId47"/>
    <p:sldId id="442" r:id="rId48"/>
    <p:sldId id="443" r:id="rId49"/>
    <p:sldId id="444" r:id="rId50"/>
    <p:sldId id="446" r:id="rId51"/>
    <p:sldId id="447" r:id="rId52"/>
    <p:sldId id="486" r:id="rId53"/>
    <p:sldId id="487" r:id="rId54"/>
    <p:sldId id="494" r:id="rId5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anose="030F0702030302020204" pitchFamily="66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46247466-94F6-4346-B67E-C768119D91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7C7D94E-0350-49CC-B9F2-9942BF7D62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2" name="Rectangle 1028">
            <a:extLst>
              <a:ext uri="{FF2B5EF4-FFF2-40B4-BE49-F238E27FC236}">
                <a16:creationId xmlns:a16="http://schemas.microsoft.com/office/drawing/2014/main" id="{3E169B6E-2399-4EF5-A663-AA1E924A9B09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28B2DD6B-4446-4E08-9486-9979768F7E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1030">
            <a:extLst>
              <a:ext uri="{FF2B5EF4-FFF2-40B4-BE49-F238E27FC236}">
                <a16:creationId xmlns:a16="http://schemas.microsoft.com/office/drawing/2014/main" id="{5D4FD8E6-C974-40A3-8EF8-06991A0597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1031">
            <a:extLst>
              <a:ext uri="{FF2B5EF4-FFF2-40B4-BE49-F238E27FC236}">
                <a16:creationId xmlns:a16="http://schemas.microsoft.com/office/drawing/2014/main" id="{E7E90FC4-D8B2-42B2-A561-192C42413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defRPr sz="1300">
                <a:solidFill>
                  <a:schemeClr val="tx1"/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4C27C948-7A5C-4AE3-85FB-10F9D8DA72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08A731A7-F87C-49F0-B62D-CFDD6F63BA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BCD48837-B520-4C61-BB9A-90E74FAC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F92096B3-04E9-4867-9B66-25DBB915F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defTabSz="9652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defTabSz="9652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defTabSz="9652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defTabSz="9652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defTabSz="965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defTabSz="965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defTabSz="965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defTabSz="965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8565126-27E9-4E8C-A37D-574F29FA630F}" type="slidenum">
              <a:rPr lang="en-US" altLang="zh-CN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F2CC7288-8F02-4B48-8F7E-8E1D5D58E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EC47-45C2-4570-B877-16E79DF02B1B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96C6C97-4624-479A-9B36-0C45960D7E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195B6FF5-5A8B-4852-8C29-190A6BDBE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A9E7F-E2EC-4648-8B72-6D008810DE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37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3004F3D4-5259-4B88-8088-68998A2D3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DFEAA-DFF0-4DF6-BBC1-360720023C55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1C7A6C5-3FAA-4E32-84AE-7B5BD2335E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DF21F249-023E-49BE-986A-47D5C90EA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67B89-F6CA-49A2-BC09-1FA3EBBADC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36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115888"/>
            <a:ext cx="196215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73405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2E402D40-1678-461C-B914-9E6B0BB985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96D2F-4493-4BDC-8025-60B58D405A6E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5C733C5-A124-4961-8441-7F6B19CF84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2B0A6CC5-B568-4C97-8DD4-898C9C2FE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BB3B4-C536-4A35-9A38-FAD2EDAEB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98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C235D-83B7-4162-A14A-10AB75A05D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C4D504-F043-4571-A3E2-0975214E0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E3538-2505-45EE-B687-8EDA8E513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90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F006D6-FB3A-4E96-9571-BAE6EFDB15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D48C63-67D2-4B77-BC35-C4E534C2A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1769-41BF-4542-9F7B-6BC6B25773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6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9031B4-CD15-4C8A-BF0C-3EC5C719E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D1A0A8-DE50-41A4-AF43-448B519758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9CB5-73CF-4D9A-A9AC-F175181AB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97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A0B375-CF20-4B93-8671-2E68090E48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091E88-BF19-4DA5-A73E-151E92CFC3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0B9EE-FE5B-43B8-AD48-C71F2B239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709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4664F4-B2AE-4EF3-8998-BE4F2ACC80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FAE605-40C8-40CE-B701-30BF66BF1C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C76CF-9810-4498-8B37-852FD4621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648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2FBC1A-8175-455B-A6A0-C0F6663BA1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307B5C-ED18-417D-B6C5-BCA1FF64C0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38964-BDDE-4BA9-92EA-6B59D6083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85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E6A0DDA-F6DF-4949-8FD5-56C56E3FE5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44FEEF5-0C5B-4684-8549-DC40D94DAE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443FE-740A-435C-9DBA-B109F5D0F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46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CC680-0A22-458C-A7BE-4AEEABB54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E28E8-AC98-4B99-999E-C3E771E70D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CE98E-C117-4722-9B52-80A0429D07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3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5630699-92B5-4CA4-9F3D-D146DD265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C9901-26C0-4152-BD7D-B9FE9E16CA4B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C52384D-1D01-4412-AE3C-E021356BE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328EBA4E-D266-4089-90EF-ABF2479D3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FEC78-9517-4316-B893-6F66C9F450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036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1BE645-7446-4CE1-AD90-DB1E787844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067862-000F-4E64-A564-76929753A1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3972C-CFB1-4712-AAC7-9EFF964EFD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974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7876DB-B802-4C31-8875-0F2B0818F4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B19674-076F-419A-BDF2-D29380F743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2C743-E37A-4FF5-8E34-17FE73065E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59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682304-5640-44CD-B8EF-1A1EB059EB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32151C-5277-4769-A3BF-C007C54072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C4BB2-7736-4E9F-B60B-A9B8896A62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154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AB38E2-B8A2-4936-80BD-0598648E6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44568-4F76-428F-A02D-EC1CECC7553D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321FFE-9615-48D8-A5FA-FC9D63EEF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3A04BE-2480-496F-95FE-54C82BD79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40A-A05B-4A33-B8DD-CB023228EB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593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BF728B-8C52-44B5-BD2E-512FA4B77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86EA-662B-4165-AD2C-08A56C378518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205267-A5E6-4669-AD93-CCF7CFA42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871C69-E5F4-465D-9941-179280657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C4E56-02FD-4952-B8C7-96EC633CE7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674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B22D36-DA04-4F9E-8E22-90BFC6745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60CC-855D-4AEF-A74A-1395DD7CC894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69B14-3468-45BD-89B6-C6F5AD297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5C6BCA-953C-48E3-BD0B-5D478B210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03D54-0E82-4258-BD49-3B59707A27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152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7ABBD-E360-41C7-AB56-421215F1B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4C955-CAC9-4FAB-999C-BE90C77EA057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E3D87-A66C-4637-8DB3-D3155CE2C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DD6D6-3AF3-4525-998A-603956E0F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538AD-E8AF-408A-B54D-FD65EFDF4A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42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4E9B3B-9182-45E4-A418-6E1213364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BF944-4F25-4053-AFC8-0ABCE9D70EFE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C238D5-4A6F-4338-8563-68082C16B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0AF88F-0F85-4A81-9921-6F518AF2E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D4415-2412-4BD9-A84E-644A2DBDC6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96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7C3917-66C5-4DF9-BACF-4BBFA64B4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FBE8-5466-4513-8A9F-DD23134E3AB2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C29686-E4AE-4099-BB1C-677034DCC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9FBEDA-EAD2-480D-B8B3-74B2E4836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B0DCB-E56D-44B5-9D60-BA1508D2A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751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9D7B25-5B02-4941-A19D-E4F8F450F9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FBF3E-4317-4758-BCC1-A72A38FA8F33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CE9704-1C55-41F3-AA84-F26D04495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E90129-5ED5-402C-9E04-B4B4DDD6F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14E9C-752E-4A05-8648-D8220572DF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445BB835-BB41-4D4E-A767-BDE4C68E5B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C5059-6B15-4955-A729-B858EDBD9E62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94334D2-54F0-43AA-A6B4-724C5E2C2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8453025E-71E3-4620-A5F1-B8FD1ED42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3EF7F-D68B-4FF8-86A5-89569775C7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40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A7B37-F42E-42C1-95A6-3D093976DC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9012C-FAA0-40B8-A02A-4ACF1BB93211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FB896-F48E-4724-8E87-B053C8C85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3FFC41-CB20-447B-96AB-52134D2F3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CC83C-DE02-4EF0-8227-D10C2B196A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563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42253-3AC7-4B54-BA5D-774436E9D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B989-3877-4DEF-83D2-0C64EF99FB0B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B13B8-7325-49D0-9D0D-1A66E3E9E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DB1FC-A460-46B1-9AF3-EEE2EF187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4F594-DD6E-497D-A8C6-6A6B4BF181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798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BB5A3-321B-4BC0-B987-28B0D7FFE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1FD0D-2A9B-425F-B23B-401E6E72D98C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A2AF9D-A02C-4E9A-99A2-35E04AA20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BB1A2F-2C0A-4B43-85B6-75F937AA2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25D9F-2F8C-4A4A-9847-1FC99415C1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473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4CE2D-FDF8-4E93-8920-8CA0D4D0F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8872C-5D0C-4D78-BAB6-3939CF7188F7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6E4BC-2A1D-4EB7-99BB-A363D66C5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DFAECA-BD6B-4EEA-B1AE-900C63ED9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B1632-FD25-4826-B257-849DD93286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29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3CC1147E-F582-4F64-9FA5-A69D4936CC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8BD2D1FC-4750-4121-B9F4-0ED4E92224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85863"/>
            <a:ext cx="381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38100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E4927896-9663-496F-8DD3-3386E742C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DCB2-9090-48AC-9C4E-AF344E8F235C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0BEF317E-E4AE-4370-B8FC-4035DEED6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CD9D516D-BFE7-4D1A-96E0-B1E235827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EE9F0-B3FB-4100-8A79-BFBA93892F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4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EE0F7184-9517-479C-B5A8-9BB91D430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3DEE-AFCC-46A6-B75F-A5D84C71B5ED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9F3837D-40E5-432D-AB02-F6A70CE0C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3C2C1E79-5FC3-4D43-A950-AE4CF9591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B1461-A3F4-49D2-9E86-E714523702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3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D4E2F400-3F0B-41B6-A67A-CB75E6FE1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C677-333F-401F-93D4-DCBD9C012C45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3E91E2E-6C55-4B31-BDE4-4C0B01D20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B73023CF-99D9-4D95-B4DF-44886786E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F3404-33F9-49D2-96C4-4E3A79EF4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2E61D7C1-E3E6-4B05-BDDE-71299C289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B6672-AD55-4CA6-84EE-9E5DA2CFEC25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257C6221-EE01-4A5B-B5E3-680272A621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BA33F46B-0195-413D-876F-7617E1AE9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574A6-2D8A-4453-8EF6-905486064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83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2074D28B-9266-41E9-B659-26C19496B1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3A5D-D797-474B-BBB4-5790FA9B72EC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F400C566-E430-406A-8983-82B9D4EBC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C5BDA376-DEF8-4623-A60C-B2BDFF294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DDC86-7DE8-4C9B-BF85-2257F72F41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0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95B49A4B-BD9B-49D9-8B72-AB983462A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8259D-0C28-4647-9349-83C4CAC83B32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90C51C8C-BB92-45EE-A92D-468B4AB0C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29ED1872-92BC-485D-AD53-163F3975A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477DA-6E52-4EE5-8FDE-C95140135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3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B4F8D0FB-869F-47FD-8E23-7491D829503B}"/>
              </a:ext>
            </a:extLst>
          </p:cNvPr>
          <p:cNvGrpSpPr>
            <a:grpSpLocks/>
          </p:cNvGrpSpPr>
          <p:nvPr/>
        </p:nvGrpSpPr>
        <p:grpSpPr bwMode="auto">
          <a:xfrm>
            <a:off x="0" y="6127750"/>
            <a:ext cx="9156700" cy="757238"/>
            <a:chOff x="0" y="0"/>
            <a:chExt cx="5768" cy="477"/>
          </a:xfrm>
        </p:grpSpPr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63F806E1-4422-4EAD-BF77-3694367099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8111D34C-03AA-440E-9E54-3BF7F7A8E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9" name="Freeform 5">
              <a:extLst>
                <a:ext uri="{FF2B5EF4-FFF2-40B4-BE49-F238E27FC236}">
                  <a16:creationId xmlns:a16="http://schemas.microsoft.com/office/drawing/2014/main" id="{0AEE2996-2DAE-49ED-AAC3-57CB816E0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0" name="Freeform 6">
              <a:extLst>
                <a:ext uri="{FF2B5EF4-FFF2-40B4-BE49-F238E27FC236}">
                  <a16:creationId xmlns:a16="http://schemas.microsoft.com/office/drawing/2014/main" id="{46AC9F1C-D703-41D0-9548-FBF2A4A070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1" name="Freeform 7">
              <a:extLst>
                <a:ext uri="{FF2B5EF4-FFF2-40B4-BE49-F238E27FC236}">
                  <a16:creationId xmlns:a16="http://schemas.microsoft.com/office/drawing/2014/main" id="{2B9582EA-F845-42ED-9035-665031254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C4FC8F25-F18A-43E1-8BD5-28EE78D313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4B2EE717-7AE1-4CB0-90FF-627DD2AFAF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B262652E-12B9-4F37-BC4C-618E22156D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D03037EC-8D39-46CC-9A43-DE2979469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2738C587-99C5-45B5-8809-94C220A81E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EF077C7-9500-4737-B0CB-EA9B69236B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8" name="Freeform 14">
              <a:extLst>
                <a:ext uri="{FF2B5EF4-FFF2-40B4-BE49-F238E27FC236}">
                  <a16:creationId xmlns:a16="http://schemas.microsoft.com/office/drawing/2014/main" id="{30D5A16E-BE03-40D7-A6E6-5D99F7E0D8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9" name="Freeform 15">
              <a:extLst>
                <a:ext uri="{FF2B5EF4-FFF2-40B4-BE49-F238E27FC236}">
                  <a16:creationId xmlns:a16="http://schemas.microsoft.com/office/drawing/2014/main" id="{763534D6-0328-42BF-8107-58461A2271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0" name="Freeform 16">
              <a:extLst>
                <a:ext uri="{FF2B5EF4-FFF2-40B4-BE49-F238E27FC236}">
                  <a16:creationId xmlns:a16="http://schemas.microsoft.com/office/drawing/2014/main" id="{70078283-C5FA-4452-8793-870522F658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680C34C3-B1EB-4E37-A0E0-F84F7A9EE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EBF6356B-A4C7-44D2-B6E0-DA18F8B56B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0D58D970-A290-455B-B3DB-4C91FD02E1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98D5CFA1-D0DD-4116-A516-F30EBFB1DE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F1048E8F-0031-4AB1-97C3-652821EE0A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DE08EDB1-B7F2-44F4-9746-2A210B98D5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E86050A-1A76-4287-BEE0-16BD07A37B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8" name="Freeform 24">
              <a:extLst>
                <a:ext uri="{FF2B5EF4-FFF2-40B4-BE49-F238E27FC236}">
                  <a16:creationId xmlns:a16="http://schemas.microsoft.com/office/drawing/2014/main" id="{4C7DFDD6-02DC-4689-BCAA-F56514C6EB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267" name="Group 25">
            <a:extLst>
              <a:ext uri="{FF2B5EF4-FFF2-40B4-BE49-F238E27FC236}">
                <a16:creationId xmlns:a16="http://schemas.microsoft.com/office/drawing/2014/main" id="{628D5909-6DA8-48B7-8954-FE3033C1EF12}"/>
              </a:ext>
            </a:extLst>
          </p:cNvPr>
          <p:cNvGrpSpPr>
            <a:grpSpLocks/>
          </p:cNvGrpSpPr>
          <p:nvPr/>
        </p:nvGrpSpPr>
        <p:grpSpPr bwMode="auto">
          <a:xfrm>
            <a:off x="0" y="842963"/>
            <a:ext cx="9169400" cy="138112"/>
            <a:chOff x="0" y="0"/>
            <a:chExt cx="5776" cy="87"/>
          </a:xfrm>
        </p:grpSpPr>
        <p:sp>
          <p:nvSpPr>
            <p:cNvPr id="1050" name="Freeform 26">
              <a:extLst>
                <a:ext uri="{FF2B5EF4-FFF2-40B4-BE49-F238E27FC236}">
                  <a16:creationId xmlns:a16="http://schemas.microsoft.com/office/drawing/2014/main" id="{34F41142-6C45-46C7-A3B8-C0468BB8B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1" name="Freeform 27">
              <a:extLst>
                <a:ext uri="{FF2B5EF4-FFF2-40B4-BE49-F238E27FC236}">
                  <a16:creationId xmlns:a16="http://schemas.microsoft.com/office/drawing/2014/main" id="{F642358C-A6FE-4A0C-B22C-E4EE572384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2" name="Freeform 28">
              <a:extLst>
                <a:ext uri="{FF2B5EF4-FFF2-40B4-BE49-F238E27FC236}">
                  <a16:creationId xmlns:a16="http://schemas.microsoft.com/office/drawing/2014/main" id="{282380D0-B8CE-449E-A8C6-84214B9652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1268" name="Rectangle 30">
            <a:extLst>
              <a:ext uri="{FF2B5EF4-FFF2-40B4-BE49-F238E27FC236}">
                <a16:creationId xmlns:a16="http://schemas.microsoft.com/office/drawing/2014/main" id="{57BA85F9-4C76-4F5D-8C1F-C8E96CB75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5863"/>
            <a:ext cx="7772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54" name="Rectangle 31">
            <a:extLst>
              <a:ext uri="{FF2B5EF4-FFF2-40B4-BE49-F238E27FC236}">
                <a16:creationId xmlns:a16="http://schemas.microsoft.com/office/drawing/2014/main" id="{96BDE572-1F33-447F-B7E3-9FDA3724E4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9158D1E-9F16-4D44-ABD6-22727CF6D7D1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1055" name="Rectangle 32">
            <a:extLst>
              <a:ext uri="{FF2B5EF4-FFF2-40B4-BE49-F238E27FC236}">
                <a16:creationId xmlns:a16="http://schemas.microsoft.com/office/drawing/2014/main" id="{A2B43E5D-179D-4B46-810E-EEEDCDCDCD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1056" name="Rectangle 33">
            <a:extLst>
              <a:ext uri="{FF2B5EF4-FFF2-40B4-BE49-F238E27FC236}">
                <a16:creationId xmlns:a16="http://schemas.microsoft.com/office/drawing/2014/main" id="{26898F51-CFEB-4C8D-95D1-675691C383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A854194-8321-4B98-9FB6-F31C08FAE4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272" name="Rectangle 35">
            <a:extLst>
              <a:ext uri="{FF2B5EF4-FFF2-40B4-BE49-F238E27FC236}">
                <a16:creationId xmlns:a16="http://schemas.microsoft.com/office/drawing/2014/main" id="{BEA851C9-D8C2-4836-81BE-16BC9097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sz="2000" b="1"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ic1">
            <a:extLst>
              <a:ext uri="{FF2B5EF4-FFF2-40B4-BE49-F238E27FC236}">
                <a16:creationId xmlns:a16="http://schemas.microsoft.com/office/drawing/2014/main" id="{EF03D4CC-624F-4801-A898-005491DE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 descr="pic1">
            <a:extLst>
              <a:ext uri="{FF2B5EF4-FFF2-40B4-BE49-F238E27FC236}">
                <a16:creationId xmlns:a16="http://schemas.microsoft.com/office/drawing/2014/main" id="{FD147655-16A8-440F-9763-859C96AD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3">
            <a:extLst>
              <a:ext uri="{FF2B5EF4-FFF2-40B4-BE49-F238E27FC236}">
                <a16:creationId xmlns:a16="http://schemas.microsoft.com/office/drawing/2014/main" id="{3480AF14-4C67-46FA-B0F7-84266A0F0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9A9FEB3F-E36A-4712-BB66-9EB9AFFE2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CBE4B208-4B94-4E6B-B8C6-48E11C0136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B51C9ABF-1337-41C2-9234-E835C960D9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33019255-E5CC-4C15-8EC9-F5D3ABB74E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8E7AC31-52EF-48E0-955A-5783BE76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FD8F23-FB64-494F-8F42-69ECA0FBF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D6B595-8819-4DF0-8245-F1D24258DA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fld id="{7E07348B-EAD9-4B0B-B123-A26EE55585C7}" type="datetime1">
              <a:rPr lang="zh-CN" altLang="en-US"/>
              <a:pPr>
                <a:defRPr/>
              </a:pPr>
              <a:t>2019/7/4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A4BE40-2F7E-45C6-AC25-3B83FA71C5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zh-CN"/>
              <a:t>算法设计与分析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EA785C-0708-4CC1-93F6-DD6CEB9A69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85829DB-E9B4-4C70-940F-1DB88311944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EB1C5D2-3244-4F4A-9FD3-8099F3C73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40AC28D-765E-42B0-9476-AFD15108E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算法设计与分析</a:t>
            </a:r>
          </a:p>
        </p:txBody>
      </p:sp>
      <p:sp>
        <p:nvSpPr>
          <p:cNvPr id="15363" name="副标题 2">
            <a:extLst>
              <a:ext uri="{FF2B5EF4-FFF2-40B4-BE49-F238E27FC236}">
                <a16:creationId xmlns:a16="http://schemas.microsoft.com/office/drawing/2014/main" id="{0E147D67-768A-450D-A1DF-889D32920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ea typeface="宋体" panose="02010600030101010101" pitchFamily="2" charset="-122"/>
              </a:rPr>
              <a:t>动态规划</a:t>
            </a:r>
            <a:endParaRPr lang="en-US" altLang="zh-CN" sz="4000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4000" b="1">
                <a:ea typeface="宋体" panose="02010600030101010101" pitchFamily="2" charset="-122"/>
              </a:rPr>
              <a:t>Dynamic Programming</a:t>
            </a:r>
            <a:endParaRPr lang="zh-CN" altLang="en-US" sz="4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占位符 5">
            <a:extLst>
              <a:ext uri="{FF2B5EF4-FFF2-40B4-BE49-F238E27FC236}">
                <a16:creationId xmlns:a16="http://schemas.microsoft.com/office/drawing/2014/main" id="{D7653472-0282-4214-A203-B8679FCB3D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3102FD4-0178-4F37-A9A3-D541AD2D471E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2" name="页脚占位符 6">
            <a:extLst>
              <a:ext uri="{FF2B5EF4-FFF2-40B4-BE49-F238E27FC236}">
                <a16:creationId xmlns:a16="http://schemas.microsoft.com/office/drawing/2014/main" id="{C0F90797-685C-4E36-B095-0D1099B0D5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3" name="灯片编号占位符 7">
            <a:extLst>
              <a:ext uri="{FF2B5EF4-FFF2-40B4-BE49-F238E27FC236}">
                <a16:creationId xmlns:a16="http://schemas.microsoft.com/office/drawing/2014/main" id="{CC072EE7-E7C4-4BED-A391-EBB18E163F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F6811F-98AB-4248-98BF-1E17C3E4F9A2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065F7A6F-0C14-4137-98CC-3BC3D9998D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最优子结构和递归实现 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07DD5562-C15A-4B7C-A70C-C938F7E7E4C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775" y="1401763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自顶向下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</a:t>
            </a:r>
            <a:r>
              <a:rPr lang="zh-CN" altLang="en-US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endParaRPr lang="zh-CN" altLang="zh-CN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</a:p>
        </p:txBody>
      </p:sp>
      <p:pic>
        <p:nvPicPr>
          <p:cNvPr id="2056" name="Picture 12">
            <a:extLst>
              <a:ext uri="{FF2B5EF4-FFF2-40B4-BE49-F238E27FC236}">
                <a16:creationId xmlns:a16="http://schemas.microsoft.com/office/drawing/2014/main" id="{05D31883-95A4-4AA4-9CD5-4916FAEF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3933825"/>
            <a:ext cx="565626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12">
            <a:extLst>
              <a:ext uri="{FF2B5EF4-FFF2-40B4-BE49-F238E27FC236}">
                <a16:creationId xmlns:a16="http://schemas.microsoft.com/office/drawing/2014/main" id="{78347854-CAC4-4C62-8177-0E94D16FF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205038"/>
          <a:ext cx="2806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689100" imgH="368300" progId="Equation.DSMT4">
                  <p:embed/>
                </p:oleObj>
              </mc:Choice>
              <mc:Fallback>
                <p:oleObj name="Equation" r:id="rId4" imgW="16891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28067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矩形 13">
            <a:extLst>
              <a:ext uri="{FF2B5EF4-FFF2-40B4-BE49-F238E27FC236}">
                <a16:creationId xmlns:a16="http://schemas.microsoft.com/office/drawing/2014/main" id="{14843E66-F162-401E-BA0E-35CBEC6F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924175"/>
            <a:ext cx="828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在此公式中，原问题的最优解只包含一个相关子问题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右端剩余部分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的解，而不是两个。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5">
            <a:extLst>
              <a:ext uri="{FF2B5EF4-FFF2-40B4-BE49-F238E27FC236}">
                <a16:creationId xmlns:a16="http://schemas.microsoft.com/office/drawing/2014/main" id="{ABF56D5D-5105-44CB-9F15-3E46AF52A8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DE2BFEB7-A394-44D4-9E72-73C1501BBEFF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5" name="灯片编号占位符 7">
            <a:extLst>
              <a:ext uri="{FF2B5EF4-FFF2-40B4-BE49-F238E27FC236}">
                <a16:creationId xmlns:a16="http://schemas.microsoft.com/office/drawing/2014/main" id="{FFF4FF82-883F-4B01-ADC3-DFC5DD1680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27A078-13B5-45EC-B0FD-8C6AEA5857C0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87940FD-B31D-42E3-A38D-528A89E814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4063" y="188913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递归实现的效率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53AF6BB-BB9A-4E50-BE3F-E4A4F1907CD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341438"/>
            <a:ext cx="7918450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CUT-ROD</a:t>
            </a:r>
            <a:r>
              <a:rPr lang="zh-CN" altLang="en-US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的效率差</a:t>
            </a:r>
            <a:endParaRPr lang="zh-CN" altLang="zh-CN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C5B05293-BC78-43BC-9336-EF10ACBD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71913"/>
            <a:ext cx="4357687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矩形 8">
            <a:extLst>
              <a:ext uri="{FF2B5EF4-FFF2-40B4-BE49-F238E27FC236}">
                <a16:creationId xmlns:a16="http://schemas.microsoft.com/office/drawing/2014/main" id="{7B93A97E-5D8E-447C-9437-C55D4D6B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076450"/>
            <a:ext cx="80724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反复地用相同的参数值对自身进行递归调用，即它反复求解相同的子问题。</a:t>
            </a:r>
            <a:endParaRPr lang="en-US" altLang="zh-CN"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/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下面显示了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n=4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时的调用过程：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CUT-ROD(p, n)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i=1,2,…,n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调用：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CUT-ROD(p, n-i)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，等价于对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j=0,1,…,n-1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调用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CUT-ROD(p, j)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。当这个过程递归展开时，它所做的工作量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的函数的形式描述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会爆炸性地增长。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53D4C-FE6F-49C8-B946-4B92F07CC5BE}"/>
              </a:ext>
            </a:extLst>
          </p:cNvPr>
          <p:cNvSpPr txBox="1"/>
          <p:nvPr/>
        </p:nvSpPr>
        <p:spPr>
          <a:xfrm>
            <a:off x="1042988" y="5630863"/>
            <a:ext cx="15128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图</a:t>
            </a:r>
            <a:r>
              <a:rPr lang="en-US" altLang="zh-CN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15-1</a:t>
            </a:r>
            <a:endParaRPr lang="zh-CN" altLang="en-US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5">
            <a:extLst>
              <a:ext uri="{FF2B5EF4-FFF2-40B4-BE49-F238E27FC236}">
                <a16:creationId xmlns:a16="http://schemas.microsoft.com/office/drawing/2014/main" id="{932636ED-A04B-49A6-BB7B-DACDB9C626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330D44F4-4875-4FF2-BBA8-63A0C05EEBA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579" name="页脚占位符 6">
            <a:extLst>
              <a:ext uri="{FF2B5EF4-FFF2-40B4-BE49-F238E27FC236}">
                <a16:creationId xmlns:a16="http://schemas.microsoft.com/office/drawing/2014/main" id="{5FCCE0D9-DEBD-43AA-82AB-B157909CFD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580" name="灯片编号占位符 7">
            <a:extLst>
              <a:ext uri="{FF2B5EF4-FFF2-40B4-BE49-F238E27FC236}">
                <a16:creationId xmlns:a16="http://schemas.microsoft.com/office/drawing/2014/main" id="{A09CCB90-3EB8-4364-8B2B-EF5163819B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22167A-78ED-4984-B43E-84CAF4EC2711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35E664CC-B204-4A2D-A787-B57A08A570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规划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带备忘的自顶向下法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24582" name="Picture 98">
            <a:extLst>
              <a:ext uri="{FF2B5EF4-FFF2-40B4-BE49-F238E27FC236}">
                <a16:creationId xmlns:a16="http://schemas.microsoft.com/office/drawing/2014/main" id="{D455AFD0-CC88-4883-83B4-824DBF04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517900"/>
            <a:ext cx="67691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97">
            <a:extLst>
              <a:ext uri="{FF2B5EF4-FFF2-40B4-BE49-F238E27FC236}">
                <a16:creationId xmlns:a16="http://schemas.microsoft.com/office/drawing/2014/main" id="{5B35AD60-9DCE-4D8F-8331-13469AC80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589338"/>
            <a:ext cx="450691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矩形 8">
            <a:extLst>
              <a:ext uri="{FF2B5EF4-FFF2-40B4-BE49-F238E27FC236}">
                <a16:creationId xmlns:a16="http://schemas.microsoft.com/office/drawing/2014/main" id="{600EA993-9007-431A-8184-66EEB79F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74775"/>
            <a:ext cx="80724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保存每个子问题的解，当需要一个子问题的解时，过程首先检查是否已经保存过此解。如果是，则直接返回保存的值，从而节省了计算时间；否则，按通常方式计算这这子问题。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5">
            <a:extLst>
              <a:ext uri="{FF2B5EF4-FFF2-40B4-BE49-F238E27FC236}">
                <a16:creationId xmlns:a16="http://schemas.microsoft.com/office/drawing/2014/main" id="{98FE6C18-C998-4A06-9234-D952734DE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F365C7B9-1927-426B-B70A-A9B8DD9E0708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603" name="页脚占位符 6">
            <a:extLst>
              <a:ext uri="{FF2B5EF4-FFF2-40B4-BE49-F238E27FC236}">
                <a16:creationId xmlns:a16="http://schemas.microsoft.com/office/drawing/2014/main" id="{5997CC9A-B2DD-466A-B064-ABE01D3CC8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604" name="灯片编号占位符 7">
            <a:extLst>
              <a:ext uri="{FF2B5EF4-FFF2-40B4-BE49-F238E27FC236}">
                <a16:creationId xmlns:a16="http://schemas.microsoft.com/office/drawing/2014/main" id="{EF04A2AF-A0EC-4687-99DC-603F850745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6D7455-33A4-4AC1-829C-BF84473935D1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6614F48-110A-4149-8889-7D60078CB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规划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自底向上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法 </a:t>
            </a:r>
          </a:p>
        </p:txBody>
      </p:sp>
      <p:pic>
        <p:nvPicPr>
          <p:cNvPr id="25606" name="Picture 13">
            <a:extLst>
              <a:ext uri="{FF2B5EF4-FFF2-40B4-BE49-F238E27FC236}">
                <a16:creationId xmlns:a16="http://schemas.microsoft.com/office/drawing/2014/main" id="{DAD5800B-4B74-4ACD-A7D5-59F9304F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13100"/>
            <a:ext cx="59451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矩形 7">
            <a:extLst>
              <a:ext uri="{FF2B5EF4-FFF2-40B4-BE49-F238E27FC236}">
                <a16:creationId xmlns:a16="http://schemas.microsoft.com/office/drawing/2014/main" id="{AEBDF012-8D29-4C10-A59A-989692F6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28750"/>
            <a:ext cx="80724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将子问题按规模排序，按由小到大的顺序解。当求解某个子问题时，它所依赖的些更小的子问题都已求解完毕，结果已经保存。每个子问题只需求解一次，当我们求解它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也是第一次遇到它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时，它的所有前提子问题都已求解完成。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>
            <a:extLst>
              <a:ext uri="{FF2B5EF4-FFF2-40B4-BE49-F238E27FC236}">
                <a16:creationId xmlns:a16="http://schemas.microsoft.com/office/drawing/2014/main" id="{791A3299-EC86-4693-A970-2F9308E1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32263"/>
            <a:ext cx="4357687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日期占位符 5">
            <a:extLst>
              <a:ext uri="{FF2B5EF4-FFF2-40B4-BE49-F238E27FC236}">
                <a16:creationId xmlns:a16="http://schemas.microsoft.com/office/drawing/2014/main" id="{EFC1915C-6C25-4CBF-896C-AEC50712A1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0D7486D-A00F-46B8-A04D-A32743EFBE1B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628" name="页脚占位符 6">
            <a:extLst>
              <a:ext uri="{FF2B5EF4-FFF2-40B4-BE49-F238E27FC236}">
                <a16:creationId xmlns:a16="http://schemas.microsoft.com/office/drawing/2014/main" id="{29C544F0-5C1E-4903-82DD-B5CCC288D3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629" name="灯片编号占位符 7">
            <a:extLst>
              <a:ext uri="{FF2B5EF4-FFF2-40B4-BE49-F238E27FC236}">
                <a16:creationId xmlns:a16="http://schemas.microsoft.com/office/drawing/2014/main" id="{72266EB6-E60B-4EA1-8C50-3780EF7B29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2EA5FB-6583-4965-8151-F8C83D50BA63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61F2DA37-78FD-4CB9-AE06-4A805BA0B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子问题图与重构解</a:t>
            </a:r>
            <a:endParaRPr lang="zh-CN" altLang="zh-CN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6631" name="Picture 2">
            <a:extLst>
              <a:ext uri="{FF2B5EF4-FFF2-40B4-BE49-F238E27FC236}">
                <a16:creationId xmlns:a16="http://schemas.microsoft.com/office/drawing/2014/main" id="{B30ED3A6-4EE4-4DA7-A3FC-21D854AD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7788"/>
            <a:ext cx="1600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4">
            <a:extLst>
              <a:ext uri="{FF2B5EF4-FFF2-40B4-BE49-F238E27FC236}">
                <a16:creationId xmlns:a16="http://schemas.microsoft.com/office/drawing/2014/main" id="{4D2FF9FB-68D4-4A24-A06F-FF8C7B2E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94088"/>
            <a:ext cx="40100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矩形 8">
            <a:extLst>
              <a:ext uri="{FF2B5EF4-FFF2-40B4-BE49-F238E27FC236}">
                <a16:creationId xmlns:a16="http://schemas.microsoft.com/office/drawing/2014/main" id="{6F7C79B2-BA07-4A41-91B0-41A1F848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509713"/>
            <a:ext cx="66770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n=4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时，钢条切割问题的子问题图。顶点的标号给出了子问题的规模。有向边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(x,y)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表示当求解子问题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时需要子问题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的解。此图实际上是图</a:t>
            </a:r>
            <a:r>
              <a:rPr lang="en-US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15-1</a:t>
            </a:r>
            <a:r>
              <a:rPr lang="zh-CN" altLang="en-US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递归调用树的简化版</a:t>
            </a:r>
            <a:r>
              <a:rPr lang="en-US" altLang="zh-CN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en-US" sz="200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树中标号相同的结点收缩为图中的单一顶点，所有边均从父节点指向子结点。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B640AA68-28AB-4CA6-AABE-C056768F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28813"/>
            <a:ext cx="8569325" cy="2289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阶段：切短的钢条是前面阶段，切长的钢条是后面阶段 。</a:t>
            </a:r>
            <a:endParaRPr lang="en-US" altLang="zh-CN" dirty="0">
              <a:solidFill>
                <a:srgbClr val="00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>
              <a:defRPr/>
            </a:pPr>
            <a:endParaRPr lang="en-US" altLang="zh-CN" dirty="0">
              <a:solidFill>
                <a:srgbClr val="000000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长钢条的切割是在短钢条切割方案已知的基础上进行的。</a:t>
            </a:r>
            <a:endParaRPr lang="en-US" altLang="zh-CN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每个阶段问题的</a:t>
            </a:r>
            <a:r>
              <a:rPr lang="zh-CN" altLang="en-US" dirty="0">
                <a:solidFill>
                  <a:srgbClr val="FF0000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最优</a:t>
            </a: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求解都是基于前一个阶段的解是</a:t>
            </a:r>
            <a:r>
              <a:rPr lang="zh-CN" altLang="en-US" dirty="0">
                <a:solidFill>
                  <a:srgbClr val="FF0000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最优</a:t>
            </a: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的基础上。</a:t>
            </a:r>
            <a:endParaRPr lang="zh-CN" altLang="zh-CN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44D243D-CDD3-4DC8-89BE-77BDFD2E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60350"/>
            <a:ext cx="6480175" cy="769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latin typeface="宋体" pitchFamily="2" charset="-122"/>
              </a:rPr>
              <a:t>切杆问题</a:t>
            </a:r>
            <a:r>
              <a:rPr lang="en-US" altLang="zh-CN" sz="4400" b="1" dirty="0">
                <a:latin typeface="宋体" pitchFamily="2" charset="-122"/>
              </a:rPr>
              <a:t>——</a:t>
            </a:r>
            <a:r>
              <a:rPr lang="zh-CN" altLang="en-US" sz="4400" b="1" dirty="0">
                <a:latin typeface="宋体" pitchFamily="2" charset="-122"/>
              </a:rPr>
              <a:t>分阶段求解</a:t>
            </a:r>
            <a:r>
              <a:rPr lang="zh-CN" altLang="en-US" sz="4400" b="1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4">
            <a:extLst>
              <a:ext uri="{FF2B5EF4-FFF2-40B4-BE49-F238E27FC236}">
                <a16:creationId xmlns:a16="http://schemas.microsoft.com/office/drawing/2014/main" id="{16394458-62D5-4AD5-8F36-1A3318C142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EDCE5A3C-DA09-4594-B153-2B9D94703331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5">
            <a:extLst>
              <a:ext uri="{FF2B5EF4-FFF2-40B4-BE49-F238E27FC236}">
                <a16:creationId xmlns:a16="http://schemas.microsoft.com/office/drawing/2014/main" id="{DD9D5771-ED5B-491C-9CC5-3D176E6AF7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6">
            <a:extLst>
              <a:ext uri="{FF2B5EF4-FFF2-40B4-BE49-F238E27FC236}">
                <a16:creationId xmlns:a16="http://schemas.microsoft.com/office/drawing/2014/main" id="{4C74A70B-94BE-4C08-B60B-C8573E6657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D60F6BC-079A-4164-99BB-7F6FB0251DF6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4AF2C14B-5498-434D-9039-53573C73EA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一些术语和概念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2952B20F-F4F3-4A7D-A15D-5E9E79DD04D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496300" cy="5256213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zh-CN" sz="2400" dirty="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阶段：</a:t>
            </a: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把所给的问题的求解过程恰当地划分为若干个相互联系的阶段。</a:t>
            </a:r>
          </a:p>
          <a:p>
            <a:pPr marL="457200" indent="-457200" eaLnBrk="1" hangingPunct="1">
              <a:defRPr/>
            </a:pPr>
            <a:r>
              <a:rPr lang="zh-CN" altLang="zh-CN" sz="2400" dirty="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状态：</a:t>
            </a: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状态表示每个阶段开始时，问题的客观状况。状态既是该阶段的某个起点，又是前一个阶段的某个终点。通常一个阶段有若干个状态。</a:t>
            </a:r>
            <a:endParaRPr lang="zh-CN" altLang="en-US" sz="2400" dirty="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838200" lvl="1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状态的无后效性：</a:t>
            </a:r>
            <a:r>
              <a:rPr lang="zh-CN" altLang="zh-CN" sz="20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如果某阶段状态给定后，则该阶段以后过程的发展不受该阶段以前各阶段状态的影响，也就是说状态具有马尔科夫性。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注：适于动态规划法求解的问题具有状态的无后效性</a:t>
            </a:r>
          </a:p>
          <a:p>
            <a:pPr marL="457200" indent="-457200" eaLnBrk="1" hangingPunct="1">
              <a:defRPr/>
            </a:pPr>
            <a:r>
              <a:rPr lang="zh-CN" altLang="zh-CN" sz="2400" dirty="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策略：</a:t>
            </a: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各个阶段决策的确定后，就组成了一个决策序列，该序列称之为一个策略。由某个阶段开始到终止阶段的过程称为</a:t>
            </a:r>
            <a:r>
              <a:rPr lang="zh-CN" altLang="zh-CN" sz="2400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子过程</a:t>
            </a: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，其对应的某个策略称为</a:t>
            </a:r>
            <a:r>
              <a:rPr lang="zh-CN" altLang="zh-CN" sz="2400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子策略</a:t>
            </a: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E009A6E0-2A29-4CCA-B448-282E07859AA7}"/>
              </a:ext>
            </a:extLst>
          </p:cNvPr>
          <p:cNvSpPr/>
          <p:nvPr/>
        </p:nvSpPr>
        <p:spPr bwMode="auto">
          <a:xfrm>
            <a:off x="4643438" y="1196975"/>
            <a:ext cx="3384550" cy="719138"/>
          </a:xfrm>
          <a:prstGeom prst="wedgeRoundRectCallout">
            <a:avLst>
              <a:gd name="adj1" fmla="val -52804"/>
              <a:gd name="adj2" fmla="val 8387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切短钢条是前面阶段，切长钢条的阶段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20D30FAA-D29A-458A-B2E5-D7F2BF9C4936}"/>
              </a:ext>
            </a:extLst>
          </p:cNvPr>
          <p:cNvSpPr/>
          <p:nvPr/>
        </p:nvSpPr>
        <p:spPr bwMode="auto">
          <a:xfrm>
            <a:off x="4572000" y="3429000"/>
            <a:ext cx="4572000" cy="720725"/>
          </a:xfrm>
          <a:prstGeom prst="wedgeRoundRectCallout">
            <a:avLst>
              <a:gd name="adj1" fmla="val -52804"/>
              <a:gd name="adj2" fmla="val 8387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Times New Roman" pitchFamily="18" charset="0"/>
              </a:rPr>
              <a:t>更短钢条的切割方案对长钢条的切割没有影响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4">
            <a:extLst>
              <a:ext uri="{FF2B5EF4-FFF2-40B4-BE49-F238E27FC236}">
                <a16:creationId xmlns:a16="http://schemas.microsoft.com/office/drawing/2014/main" id="{CC700ACD-ECDB-40F2-8EF7-C571728552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56DACB7-864A-4B24-96DE-9254B9974AFA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699" name="页脚占位符 5">
            <a:extLst>
              <a:ext uri="{FF2B5EF4-FFF2-40B4-BE49-F238E27FC236}">
                <a16:creationId xmlns:a16="http://schemas.microsoft.com/office/drawing/2014/main" id="{F678F428-4FE9-4C53-8B81-B9465494F2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700" name="灯片编号占位符 6">
            <a:extLst>
              <a:ext uri="{FF2B5EF4-FFF2-40B4-BE49-F238E27FC236}">
                <a16:creationId xmlns:a16="http://schemas.microsoft.com/office/drawing/2014/main" id="{CECC8330-0035-4A0D-B1A1-2CB60B6CD4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904877C-EA0E-49E6-9218-9D1907B5A980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F7EA559D-8E29-458F-AA1F-D021D2F167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最优性原理 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C787AD22-6C13-45E6-9CC0-13B81D479D7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2875" y="1357313"/>
            <a:ext cx="8858250" cy="52578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zh-CN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Bellman</a:t>
            </a:r>
            <a:r>
              <a:rPr lang="zh-CN" altLang="zh-CN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的原定义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如下：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2000" dirty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 optimal policy has the property that </a:t>
            </a:r>
            <a:r>
              <a:rPr lang="en-US" altLang="zh-CN" sz="2000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whatever the initial state and initial decision are, then remaining decisions must constitute an optimal policy</a:t>
            </a:r>
            <a:r>
              <a:rPr lang="en-US" altLang="zh-CN" sz="2000" dirty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with regard to the state resulting from first decision.</a:t>
            </a:r>
            <a:r>
              <a:rPr lang="zh-CN" altLang="zh-CN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marL="457200" indent="-457200" eaLnBrk="1" hangingPunct="1">
              <a:defRPr/>
            </a:pPr>
            <a:r>
              <a:rPr lang="en-US" altLang="zh-CN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Bellman</a:t>
            </a:r>
            <a:r>
              <a:rPr lang="zh-CN" altLang="zh-CN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最优性原理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求解问题的一个最优策略序列的子策略序列总是最优的，则称该问题满足最优性原理。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注：对具有最优性原理性质的问题而言，如果有一决策序列包含有非最优的决策子序列，则该决策序列一定不是最优的。</a:t>
            </a:r>
            <a:endParaRPr lang="en-US" altLang="zh-CN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-457200" eaLnBrk="1" hangingPunct="1">
              <a:defRPr/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钢条切割问题满足</a:t>
            </a:r>
            <a:r>
              <a:rPr lang="zh-CN" altLang="en-US" sz="2800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最优子结构</a:t>
            </a:r>
            <a:r>
              <a:rPr lang="en-US" altLang="zh-CN" sz="2800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(optimal substructure)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性质：第</a:t>
            </a:r>
            <a:r>
              <a:rPr lang="en-US" altLang="zh-CN" sz="2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阶段是最优的前提是，前面阶段的切割是最优的。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endParaRPr lang="zh-CN" altLang="zh-CN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4">
            <a:extLst>
              <a:ext uri="{FF2B5EF4-FFF2-40B4-BE49-F238E27FC236}">
                <a16:creationId xmlns:a16="http://schemas.microsoft.com/office/drawing/2014/main" id="{0C29C49C-DC6F-4184-8058-FBFBD16B02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7345ECA1-BA16-49A4-958D-9A9462CACF69}" type="datetime1">
              <a:rPr lang="en-US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pPr algn="l">
                <a:spcBef>
                  <a:spcPct val="0"/>
                </a:spcBef>
                <a:defRPr/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5" name="页脚占位符 5">
            <a:extLst>
              <a:ext uri="{FF2B5EF4-FFF2-40B4-BE49-F238E27FC236}">
                <a16:creationId xmlns:a16="http://schemas.microsoft.com/office/drawing/2014/main" id="{9FDCEB09-AF55-4E48-B3CD-FB415FAA6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6" name="灯片编号占位符 6">
            <a:extLst>
              <a:ext uri="{FF2B5EF4-FFF2-40B4-BE49-F238E27FC236}">
                <a16:creationId xmlns:a16="http://schemas.microsoft.com/office/drawing/2014/main" id="{CB25F6F4-367E-4649-9DB1-F19ED594DE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637AE6-FC6D-4AE9-92EA-A46213CFD556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16752C96-05E2-4559-9DB6-CBB3DD2DF7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Arial Unicode MS" panose="020B0604020202020204" pitchFamily="34" charset="-122"/>
                <a:cs typeface="Arial Unicode MS" panose="020B0604020202020204" pitchFamily="34" charset="-122"/>
              </a:rPr>
              <a:t>适用条件 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3D0DCB30-ECD4-4745-847C-F62108BB837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12875"/>
            <a:ext cx="8047037" cy="496887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动态规划法的有效性依赖于问题本身所具有的</a:t>
            </a:r>
            <a:r>
              <a:rPr lang="zh-CN" altLang="zh-CN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两个重要的适用性质</a:t>
            </a:r>
          </a:p>
          <a:p>
            <a:pPr marL="457200" indent="-457200" eaLnBrk="1" hangingPunct="1">
              <a:defRPr/>
            </a:pPr>
            <a:r>
              <a:rPr lang="zh-CN" altLang="zh-CN" dirty="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最优子结构</a:t>
            </a:r>
            <a:endParaRPr lang="zh-CN" altLang="zh-CN" dirty="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 如果问题的最优解是由其子问题的最优解来构造，则称该问题具有最优子结构性质。 </a:t>
            </a:r>
            <a:endParaRPr lang="zh-CN" altLang="en-US" sz="2400" dirty="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defRPr/>
            </a:pPr>
            <a:r>
              <a:rPr lang="zh-CN" altLang="zh-CN" dirty="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重叠子问题</a:t>
            </a:r>
            <a:endParaRPr lang="zh-CN" altLang="zh-CN" dirty="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 在用递归算法自顶向下解问题时，每次产生的子问题并不总是新问题，有些子问题被反复计算多次。动态规划算法正是利用了这种子问题的重叠性质，对每一个子问题只解一次，而后将其解保存在一个表格中，在以后该子问题的求解时直接查表。</a:t>
            </a:r>
            <a:endParaRPr lang="zh-CN" altLang="zh-CN" dirty="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4">
            <a:extLst>
              <a:ext uri="{FF2B5EF4-FFF2-40B4-BE49-F238E27FC236}">
                <a16:creationId xmlns:a16="http://schemas.microsoft.com/office/drawing/2014/main" id="{1F7B7B6F-CB29-4DE8-B97E-12537BF5CE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D7DCCE8B-E1A1-47AB-9A27-16103F703502}" type="datetime1">
              <a:rPr lang="en-US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pPr algn="l">
                <a:spcBef>
                  <a:spcPct val="0"/>
                </a:spcBef>
                <a:defRPr/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页脚占位符 5">
            <a:extLst>
              <a:ext uri="{FF2B5EF4-FFF2-40B4-BE49-F238E27FC236}">
                <a16:creationId xmlns:a16="http://schemas.microsoft.com/office/drawing/2014/main" id="{D3F39E1F-D5EE-4CE0-B4E4-31DFB4933D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0" name="灯片编号占位符 6">
            <a:extLst>
              <a:ext uri="{FF2B5EF4-FFF2-40B4-BE49-F238E27FC236}">
                <a16:creationId xmlns:a16="http://schemas.microsoft.com/office/drawing/2014/main" id="{2A115164-D0D3-4786-858B-B35ED0C4EC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FBB63-15E6-433A-95F8-BDF7A07682CE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E2F96AB3-8BE5-4181-A92B-220A58E466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Arial Unicode MS" panose="020B0604020202020204" pitchFamily="34" charset="-122"/>
                <a:cs typeface="Arial Unicode MS" panose="020B0604020202020204" pitchFamily="34" charset="-122"/>
              </a:rPr>
              <a:t>方法的基本思想 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A27C8421-6C4A-40AA-9803-5579023060C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341438"/>
            <a:ext cx="8208962" cy="51133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动态规划的思想实质</a:t>
            </a:r>
            <a:r>
              <a:rPr lang="zh-CN" altLang="en-US" sz="2400">
                <a:latin typeface="+mj-lt"/>
                <a:ea typeface="Arial Unicode MS" pitchFamily="34" charset="-122"/>
                <a:cs typeface="Arial Unicode MS" pitchFamily="34" charset="-122"/>
              </a:rPr>
              <a:t>是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分治思想和解决冗余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。 </a:t>
            </a:r>
            <a:endParaRPr lang="zh-CN" altLang="en-US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与分治法类似的是</a:t>
            </a:r>
            <a:endParaRPr lang="zh-CN" altLang="en-US" sz="240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 将原问题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分解成若干个子问题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，先求解子问题，然后从这些子问题的解得到原问题的解。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与分治法不同的是</a:t>
            </a:r>
            <a:endParaRPr lang="zh-CN" altLang="en-US" sz="2400">
              <a:solidFill>
                <a:srgbClr val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    经分解的子问题往往不是互相独立的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。若用分治法来解，有些共同部分（子问题或子子问题）被重复计算了很多次。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如果能够保存已解决的子问题的答案，在需要时再查找，这样就可以避免重复计算、节省时间。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动态规划法用</a:t>
            </a:r>
            <a:r>
              <a:rPr lang="zh-CN" altLang="en-US" sz="240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一个表</a:t>
            </a:r>
            <a:r>
              <a:rPr lang="zh-CN" altLang="en-US" sz="240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来记录所有已解的子问题的答案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。这就是动态规划法的基本思路。具体的动态规划算法多种多样，但它们具有相同的</a:t>
            </a:r>
            <a:r>
              <a:rPr lang="zh-CN" altLang="en-US" sz="2400">
                <a:solidFill>
                  <a:schemeClr val="hlink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填表方式</a:t>
            </a:r>
            <a:r>
              <a:rPr lang="zh-CN" altLang="en-US" sz="240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4">
            <a:extLst>
              <a:ext uri="{FF2B5EF4-FFF2-40B4-BE49-F238E27FC236}">
                <a16:creationId xmlns:a16="http://schemas.microsoft.com/office/drawing/2014/main" id="{8A749AA4-ACF0-479F-9F82-CC93D91C22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7676F42E-32EC-465F-8DDB-361F769B632C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87" name="页脚占位符 5">
            <a:extLst>
              <a:ext uri="{FF2B5EF4-FFF2-40B4-BE49-F238E27FC236}">
                <a16:creationId xmlns:a16="http://schemas.microsoft.com/office/drawing/2014/main" id="{EBD5AAB6-211A-4DFD-9F30-84E019E1E3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88" name="灯片编号占位符 6">
            <a:extLst>
              <a:ext uri="{FF2B5EF4-FFF2-40B4-BE49-F238E27FC236}">
                <a16:creationId xmlns:a16="http://schemas.microsoft.com/office/drawing/2014/main" id="{CB09AD5D-8CB0-4672-9237-3D6CBE434C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3D8573-F9BF-47DA-BAE5-FD2293671B70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84AF32F-9512-403F-A790-CF3D3901BF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15.1 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方法概述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5AF52D71-4FB6-4958-90AB-32D693A955E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628775"/>
            <a:ext cx="6985000" cy="4824413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一些术语和概念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最优性原理</a:t>
            </a:r>
            <a:endParaRPr lang="zh-CN" altLang="zh-CN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方法的基本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求解步骤    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动态规划法的适用条件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最优性原理判别举例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设计技巧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——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阶段划分和状态表示</a:t>
            </a: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存在的问题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4">
            <a:extLst>
              <a:ext uri="{FF2B5EF4-FFF2-40B4-BE49-F238E27FC236}">
                <a16:creationId xmlns:a16="http://schemas.microsoft.com/office/drawing/2014/main" id="{0A9903F3-39BB-4E01-99F0-4F98936F14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B71B3809-214F-4D78-92AD-304D074AC043}" type="datetime1">
              <a:rPr lang="en-US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pPr algn="l">
                <a:spcBef>
                  <a:spcPct val="0"/>
                </a:spcBef>
                <a:defRPr/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83" name="页脚占位符 5">
            <a:extLst>
              <a:ext uri="{FF2B5EF4-FFF2-40B4-BE49-F238E27FC236}">
                <a16:creationId xmlns:a16="http://schemas.microsoft.com/office/drawing/2014/main" id="{E4D7CCBA-7218-4D12-96AC-D95035B906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zh-CN" altLang="zh-CN" sz="1400">
                <a:solidFill>
                  <a:schemeClr val="tx1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84" name="灯片编号占位符 6">
            <a:extLst>
              <a:ext uri="{FF2B5EF4-FFF2-40B4-BE49-F238E27FC236}">
                <a16:creationId xmlns:a16="http://schemas.microsoft.com/office/drawing/2014/main" id="{EE434D1A-F001-4E34-981F-98EDB2A4A6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4858C7-C049-4132-8FB2-696EBB33E0A8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F7B68F69-6CA6-47F4-8EA1-34F04BBB81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Arial Unicode MS" panose="020B0604020202020204" pitchFamily="34" charset="-122"/>
                <a:cs typeface="Arial Unicode MS" panose="020B0604020202020204" pitchFamily="34" charset="-122"/>
              </a:rPr>
              <a:t>方法的求解步骤 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54FDBF4D-EC3D-4319-AE43-BE810016D70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8047038" cy="496887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①</a:t>
            </a:r>
            <a:r>
              <a:rPr lang="zh-CN" altLang="zh-CN" dirty="0">
                <a:latin typeface="+mj-lt"/>
                <a:ea typeface="Arial Unicode MS" pitchFamily="34" charset="-122"/>
                <a:cs typeface="Arial Unicode MS" pitchFamily="34" charset="-122"/>
              </a:rPr>
              <a:t>找出最优解的性质，并刻画其结构特征；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②</a:t>
            </a:r>
            <a:r>
              <a:rPr lang="zh-CN" altLang="zh-CN" dirty="0">
                <a:latin typeface="+mj-lt"/>
                <a:ea typeface="Arial Unicode MS" pitchFamily="34" charset="-122"/>
                <a:cs typeface="Arial Unicode MS" pitchFamily="34" charset="-122"/>
              </a:rPr>
              <a:t>递归地定义最优值（写出</a:t>
            </a:r>
            <a:r>
              <a:rPr lang="zh-CN" altLang="zh-CN" dirty="0">
                <a:solidFill>
                  <a:srgbClr val="C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动态规划方程</a:t>
            </a:r>
            <a:r>
              <a:rPr lang="zh-CN" altLang="zh-CN" dirty="0">
                <a:latin typeface="+mj-lt"/>
                <a:ea typeface="Arial Unicode MS" pitchFamily="34" charset="-122"/>
                <a:cs typeface="Arial Unicode MS" pitchFamily="34" charset="-122"/>
              </a:rPr>
              <a:t>）；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③</a:t>
            </a:r>
            <a:r>
              <a:rPr lang="zh-CN" altLang="zh-CN" dirty="0">
                <a:latin typeface="+mj-lt"/>
                <a:ea typeface="Arial Unicode MS" pitchFamily="34" charset="-122"/>
                <a:cs typeface="Arial Unicode MS" pitchFamily="34" charset="-122"/>
              </a:rPr>
              <a:t>以自底向上的方式计算出最优值；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④</a:t>
            </a:r>
            <a:r>
              <a:rPr lang="zh-CN" altLang="zh-CN" dirty="0">
                <a:solidFill>
                  <a:schemeClr val="tx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根据计算最优值时记录的信息，构造最优解。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注：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－步骤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①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③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是动态规划算法的基本步骤。如果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不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需要求出最优值的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具体表达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，步骤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④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可以省略；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－若需要求出问题的一个最优解，则必须执行步骤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④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，步骤</a:t>
            </a:r>
            <a:r>
              <a:rPr lang="zh-CN" altLang="en-US" sz="2400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③</a:t>
            </a:r>
            <a:r>
              <a:rPr lang="zh-CN" altLang="zh-CN" dirty="0">
                <a:solidFill>
                  <a:srgbClr val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中记录的信息是构造最优解的基础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A9584B58-F284-441C-B3B5-90814D49E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6250"/>
            <a:ext cx="52578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latin typeface="+mj-lt"/>
              </a:rPr>
              <a:t>背包问题</a:t>
            </a:r>
            <a:r>
              <a:rPr lang="zh-CN" altLang="en-US" sz="4400" b="1" dirty="0">
                <a:latin typeface="+mj-lt"/>
                <a:ea typeface="黑体" pitchFamily="49" charset="-122"/>
              </a:rPr>
              <a:t> 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F06FFF25-F1C8-4C0F-B614-FC433179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2413"/>
            <a:ext cx="4392612" cy="48720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2131DAE0-9173-4306-BABC-562770CD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484313"/>
            <a:ext cx="4103687" cy="2724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0000" tIns="252000" rIns="180000" bIns="2520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给定n种物品和一个背包，物品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的重量是w</a:t>
            </a:r>
            <a:r>
              <a:rPr lang="zh-CN" altLang="zh-CN" i="1" baseline="-25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，其价值为v</a:t>
            </a:r>
            <a:r>
              <a:rPr lang="zh-CN" altLang="zh-CN" i="1" baseline="-25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，背包的容量为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。如何选择装入背包的物品，使得装入背包中物品的总价值最大? 0/1背包问题。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634BCB9-801D-43B7-91E1-4976ADADF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341438"/>
            <a:ext cx="83518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设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表示物品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装入背包的情况，则当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=0时，表示物品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没有被装入背包，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=1时，表示物品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被装入背包。有如下约束条件和目标函数： </a:t>
            </a:r>
          </a:p>
        </p:txBody>
      </p:sp>
      <p:grpSp>
        <p:nvGrpSpPr>
          <p:cNvPr id="3077" name="Group 3">
            <a:extLst>
              <a:ext uri="{FF2B5EF4-FFF2-40B4-BE49-F238E27FC236}">
                <a16:creationId xmlns:a16="http://schemas.microsoft.com/office/drawing/2014/main" id="{C33789E9-CC4A-4D47-8FE0-2AC5083FB23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852738"/>
            <a:ext cx="7056437" cy="1296987"/>
            <a:chOff x="0" y="0"/>
            <a:chExt cx="4114" cy="879"/>
          </a:xfrm>
        </p:grpSpPr>
        <p:graphicFrame>
          <p:nvGraphicFramePr>
            <p:cNvPr id="3075" name="Object 4">
              <a:extLst>
                <a:ext uri="{FF2B5EF4-FFF2-40B4-BE49-F238E27FC236}">
                  <a16:creationId xmlns:a16="http://schemas.microsoft.com/office/drawing/2014/main" id="{8E2EFA24-DF21-4ED1-884C-B90C887599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100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r:id="rId3" imgW="1334659" imgH="635552" progId="Equation.3">
                    <p:embed/>
                  </p:oleObj>
                </mc:Choice>
                <mc:Fallback>
                  <p:oleObj r:id="rId3" imgW="1334659" imgH="63555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100" cy="8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Text Box 5">
              <a:extLst>
                <a:ext uri="{FF2B5EF4-FFF2-40B4-BE49-F238E27FC236}">
                  <a16:creationId xmlns:a16="http://schemas.microsoft.com/office/drawing/2014/main" id="{03B4ECD8-1ED9-47A1-B942-86D35E280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310"/>
              <a:ext cx="10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zh-CN" altLang="en-US" sz="2800">
                  <a:effectLst/>
                  <a:latin typeface="+mj-lt"/>
                  <a:ea typeface="Arial Unicode MS" pitchFamily="34" charset="-122"/>
                  <a:cs typeface="Arial Unicode MS" pitchFamily="34" charset="-122"/>
                </a:rPr>
                <a:t>（式1）</a:t>
              </a:r>
            </a:p>
          </p:txBody>
        </p:sp>
      </p:grp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8CCEE88B-8D5B-404A-A76A-7A2487265AC7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292600"/>
            <a:ext cx="6551613" cy="936625"/>
            <a:chOff x="0" y="0"/>
            <a:chExt cx="3914" cy="680"/>
          </a:xfrm>
        </p:grpSpPr>
        <p:graphicFrame>
          <p:nvGraphicFramePr>
            <p:cNvPr id="3074" name="Object 7">
              <a:extLst>
                <a:ext uri="{FF2B5EF4-FFF2-40B4-BE49-F238E27FC236}">
                  <a16:creationId xmlns:a16="http://schemas.microsoft.com/office/drawing/2014/main" id="{605954C2-5906-43F2-8B98-413E851A8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1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r:id="rId5" imgW="737240" imgH="432175" progId="Equation.3">
                    <p:embed/>
                  </p:oleObj>
                </mc:Choice>
                <mc:Fallback>
                  <p:oleObj r:id="rId5" imgW="737240" imgH="4321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6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8">
              <a:extLst>
                <a:ext uri="{FF2B5EF4-FFF2-40B4-BE49-F238E27FC236}">
                  <a16:creationId xmlns:a16="http://schemas.microsoft.com/office/drawing/2014/main" id="{89ECA45D-AAEA-4A7A-BE69-4ED6F522C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114"/>
              <a:ext cx="10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zh-CN" altLang="en-US" sz="2800">
                  <a:effectLst/>
                  <a:latin typeface="+mj-lt"/>
                  <a:ea typeface="Arial Unicode MS" pitchFamily="34" charset="-122"/>
                  <a:cs typeface="Arial Unicode MS" pitchFamily="34" charset="-122"/>
                </a:rPr>
                <a:t>（式2）</a:t>
              </a:r>
            </a:p>
          </p:txBody>
        </p:sp>
      </p:grpSp>
      <p:sp>
        <p:nvSpPr>
          <p:cNvPr id="11269" name="Text Box 9">
            <a:extLst>
              <a:ext uri="{FF2B5EF4-FFF2-40B4-BE49-F238E27FC236}">
                <a16:creationId xmlns:a16="http://schemas.microsoft.com/office/drawing/2014/main" id="{8FFC4281-8BF2-4AE8-93E8-367A9C52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5516563"/>
            <a:ext cx="8001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问题归结为寻找一个满足约束条件式1，并使目标函数式2达到最大的解向量</a:t>
            </a:r>
            <a:r>
              <a:rPr lang="zh-CN" altLang="en-US" sz="2800" i="1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8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zh-CN" altLang="en-US" sz="2800" i="1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800" baseline="-300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8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800" i="1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800" baseline="-300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28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en-US" sz="2800" i="1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800" i="1" baseline="-300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en-US" sz="280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)。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BA13747-EC8A-4E5D-B88F-5B653257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33375"/>
            <a:ext cx="52578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latin typeface="+mj-lt"/>
                <a:ea typeface="Arial Unicode MS" pitchFamily="34" charset="-122"/>
                <a:cs typeface="Arial Unicode MS" pitchFamily="34" charset="-122"/>
              </a:rPr>
              <a:t>背包问题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C1AE9407-4A71-4FA6-8AA4-72B292F4F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773238"/>
            <a:ext cx="8856663" cy="1292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令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V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i, j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)表示在前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(1≤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)个物品中能够装入容量为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（1≤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≤</a:t>
            </a:r>
            <a:r>
              <a:rPr lang="zh-CN" altLang="en-US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en-US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）的背包中的物品的最大值，则可以得到如下动态规划函数：</a:t>
            </a: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42BD329F-DB16-4FC2-A004-4754ED6ED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3757613"/>
          <a:ext cx="7416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3327400" imgH="482600" progId="Equation.3">
                  <p:embed/>
                </p:oleObj>
              </mc:Choice>
              <mc:Fallback>
                <p:oleObj r:id="rId3" imgW="33274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757613"/>
                        <a:ext cx="7416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A70F523A-4773-4D1C-913C-24058A91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4351338"/>
            <a:ext cx="1481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（式</a:t>
            </a:r>
            <a:r>
              <a:rPr lang="en-US" altLang="zh-CN" sz="2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39CEA1-8712-435C-8C16-26C197C10927}"/>
              </a:ext>
            </a:extLst>
          </p:cNvPr>
          <p:cNvSpPr/>
          <p:nvPr/>
        </p:nvSpPr>
        <p:spPr>
          <a:xfrm>
            <a:off x="158750" y="5518150"/>
            <a:ext cx="8856663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i="1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2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V</a:t>
            </a:r>
            <a:r>
              <a:rPr lang="zh-CN" altLang="en-US" sz="32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32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en-US" sz="32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0)=</a:t>
            </a:r>
            <a:r>
              <a:rPr lang="zh-CN" altLang="en-US" sz="32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V</a:t>
            </a:r>
            <a:r>
              <a:rPr lang="zh-CN" altLang="en-US" sz="32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(0, </a:t>
            </a:r>
            <a:r>
              <a:rPr lang="zh-CN" altLang="en-US" sz="32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zh-CN" altLang="en-US" sz="32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)=0</a:t>
            </a:r>
            <a:r>
              <a:rPr lang="zh-CN" altLang="en-US" sz="3200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                  </a:t>
            </a:r>
            <a:r>
              <a:rPr lang="zh-CN" altLang="en-US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（式</a:t>
            </a:r>
            <a:r>
              <a:rPr lang="en-US" altLang="zh-CN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D0A72C3-E712-473F-9FF7-FA94622E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33375"/>
            <a:ext cx="5257800" cy="76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背包问题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4DB79E-3AC1-4429-97C9-B8EB84CC0432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2163763"/>
            <a:ext cx="4225925" cy="2451100"/>
            <a:chOff x="811" y="0"/>
            <a:chExt cx="4265" cy="1640"/>
          </a:xfrm>
        </p:grpSpPr>
        <p:sp>
          <p:nvSpPr>
            <p:cNvPr id="33796" name="Line 4">
              <a:extLst>
                <a:ext uri="{FF2B5EF4-FFF2-40B4-BE49-F238E27FC236}">
                  <a16:creationId xmlns:a16="http://schemas.microsoft.com/office/drawing/2014/main" id="{7C8B2ACD-2920-4DDB-9C49-C09B61EAF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5" y="1296"/>
              <a:ext cx="0" cy="344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797" name="Line 5">
              <a:extLst>
                <a:ext uri="{FF2B5EF4-FFF2-40B4-BE49-F238E27FC236}">
                  <a16:creationId xmlns:a16="http://schemas.microsoft.com/office/drawing/2014/main" id="{E8EF54BE-A92B-4135-BF4A-79CEDCBDD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1494"/>
              <a:ext cx="559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prstDash val="dash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4D3970D1-E316-44DD-A1AA-BFEC5FB7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369"/>
              <a:ext cx="450" cy="204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  <a:extLst/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zh-CN" sz="1600" i="1">
                  <a:latin typeface="Times New Roman" pitchFamily="18" charset="0"/>
                </a:rPr>
                <a:t>x</a:t>
              </a:r>
              <a:r>
                <a:rPr lang="zh-CN" altLang="zh-CN" sz="1600" baseline="-30000">
                  <a:latin typeface="Times New Roman" pitchFamily="18" charset="0"/>
                </a:rPr>
                <a:t>5</a:t>
              </a:r>
              <a:r>
                <a:rPr lang="zh-CN" altLang="zh-CN" sz="16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33799" name="Line 7">
              <a:extLst>
                <a:ext uri="{FF2B5EF4-FFF2-40B4-BE49-F238E27FC236}">
                  <a16:creationId xmlns:a16="http://schemas.microsoft.com/office/drawing/2014/main" id="{6AE6A880-2BCE-4D33-8D4B-AD7B4E412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1" y="1278"/>
              <a:ext cx="2320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0" name="Line 8">
              <a:extLst>
                <a:ext uri="{FF2B5EF4-FFF2-40B4-BE49-F238E27FC236}">
                  <a16:creationId xmlns:a16="http://schemas.microsoft.com/office/drawing/2014/main" id="{EF3D990F-829A-48C9-BDA1-C2F8DD5C0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5" y="984"/>
              <a:ext cx="0" cy="289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92EBFFF4-F235-4A2B-9986-C6A7C395E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8" y="1156"/>
              <a:ext cx="2850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prstDash val="dash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F848051F-953F-485D-B7AD-BCB13075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1037"/>
              <a:ext cx="450" cy="20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  <a:extLst/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zh-CN" sz="1600" i="1">
                  <a:latin typeface="Times New Roman" pitchFamily="18" charset="0"/>
                </a:rPr>
                <a:t>x</a:t>
              </a:r>
              <a:r>
                <a:rPr lang="zh-CN" altLang="zh-CN" sz="1600" baseline="-30000">
                  <a:latin typeface="Times New Roman" pitchFamily="18" charset="0"/>
                </a:rPr>
                <a:t>4</a:t>
              </a:r>
              <a:r>
                <a:rPr lang="zh-CN" altLang="zh-CN" sz="16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3C8DC78B-71D6-4F9B-99B3-373FE7E3B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3" y="660"/>
              <a:ext cx="0" cy="306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A54BFB2C-03D7-4638-B26E-944B55A4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845"/>
              <a:ext cx="2850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prstDash val="dash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04FCA097-E8A0-4971-9966-7341D0744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738"/>
              <a:ext cx="450" cy="19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  <a:extLst/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zh-CN" sz="1600" i="1">
                  <a:latin typeface="Times New Roman" pitchFamily="18" charset="0"/>
                </a:rPr>
                <a:t>x</a:t>
              </a:r>
              <a:r>
                <a:rPr lang="zh-CN" altLang="zh-CN" sz="1600" baseline="-30000">
                  <a:latin typeface="Times New Roman" pitchFamily="18" charset="0"/>
                </a:rPr>
                <a:t>3</a:t>
              </a:r>
              <a:r>
                <a:rPr lang="zh-CN" altLang="zh-CN" sz="16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9223E1D0-965E-44BF-88B4-AE0803869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1" y="330"/>
              <a:ext cx="0" cy="306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7F9FBA99-8A57-4281-A000-FB8212930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513"/>
              <a:ext cx="2850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prstDash val="dash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8" name="Text Box 16">
              <a:extLst>
                <a:ext uri="{FF2B5EF4-FFF2-40B4-BE49-F238E27FC236}">
                  <a16:creationId xmlns:a16="http://schemas.microsoft.com/office/drawing/2014/main" id="{861C589E-A159-4926-89B4-CBF1B2AFC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414"/>
              <a:ext cx="450" cy="19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  <a:extLst/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zh-CN" sz="1600" i="1">
                  <a:latin typeface="Times New Roman" pitchFamily="18" charset="0"/>
                </a:rPr>
                <a:t>x</a:t>
              </a:r>
              <a:r>
                <a:rPr lang="zh-CN" altLang="zh-CN" sz="1600" baseline="-30000">
                  <a:latin typeface="Times New Roman" pitchFamily="18" charset="0"/>
                </a:rPr>
                <a:t>2</a:t>
              </a:r>
              <a:r>
                <a:rPr lang="zh-CN" altLang="zh-CN" sz="16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F6C5D633-C821-4E26-AB86-55BE1C17D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" y="324"/>
              <a:ext cx="880" cy="0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90EE8B13-AFF4-4F2B-B3D7-0820328B4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1" y="0"/>
              <a:ext cx="0" cy="306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E1C15E83-8330-4AA2-B1B6-38708C73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" y="209"/>
              <a:ext cx="3749" cy="1"/>
            </a:xfrm>
            <a:prstGeom prst="line">
              <a:avLst/>
            </a:prstGeom>
            <a:noFill/>
            <a:ln w="31750" cmpd="sng">
              <a:solidFill>
                <a:schemeClr val="accent1"/>
              </a:solidFill>
              <a:prstDash val="dash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2" name="Text Box 20">
              <a:extLst>
                <a:ext uri="{FF2B5EF4-FFF2-40B4-BE49-F238E27FC236}">
                  <a16:creationId xmlns:a16="http://schemas.microsoft.com/office/drawing/2014/main" id="{EAC3C4C6-2C1D-4568-83D4-234381A3B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22"/>
              <a:ext cx="450" cy="19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  <a:extLst/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zh-CN" sz="1600" i="1">
                  <a:latin typeface="Times New Roman" pitchFamily="18" charset="0"/>
                </a:rPr>
                <a:t>x</a:t>
              </a:r>
              <a:r>
                <a:rPr lang="zh-CN" altLang="zh-CN" sz="1600" baseline="-30000">
                  <a:latin typeface="Times New Roman" pitchFamily="18" charset="0"/>
                </a:rPr>
                <a:t>1</a:t>
              </a:r>
              <a:r>
                <a:rPr lang="zh-CN" altLang="zh-CN" sz="1600">
                  <a:latin typeface="Times New Roman" pitchFamily="18" charset="0"/>
                </a:rPr>
                <a:t>=1</a:t>
              </a:r>
            </a:p>
          </p:txBody>
        </p:sp>
      </p:grpSp>
      <p:grpSp>
        <p:nvGrpSpPr>
          <p:cNvPr id="34819" name="Group 21">
            <a:extLst>
              <a:ext uri="{FF2B5EF4-FFF2-40B4-BE49-F238E27FC236}">
                <a16:creationId xmlns:a16="http://schemas.microsoft.com/office/drawing/2014/main" id="{2EC92C0F-B3D4-4BE8-80F7-7D4D9AD95968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1557338"/>
            <a:ext cx="1030287" cy="536575"/>
            <a:chOff x="0" y="0"/>
            <a:chExt cx="590" cy="480"/>
          </a:xfrm>
        </p:grpSpPr>
        <p:sp>
          <p:nvSpPr>
            <p:cNvPr id="35090" name="Rectangle 22">
              <a:extLst>
                <a:ext uri="{FF2B5EF4-FFF2-40B4-BE49-F238E27FC236}">
                  <a16:creationId xmlns:a16="http://schemas.microsoft.com/office/drawing/2014/main" id="{307B2939-78BF-4349-B1CA-E11A6049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000">
                  <a:effectLst/>
                  <a:latin typeface="Times New Roman" panose="02020603050405020304" pitchFamily="18" charset="0"/>
                </a:rPr>
                <a:t> </a:t>
              </a:r>
            </a:p>
            <a:p>
              <a:pPr algn="just"/>
              <a:endParaRPr lang="zh-CN" altLang="zh-CN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91" name="Rectangle 23">
              <a:extLst>
                <a:ext uri="{FF2B5EF4-FFF2-40B4-BE49-F238E27FC236}">
                  <a16:creationId xmlns:a16="http://schemas.microsoft.com/office/drawing/2014/main" id="{373CC6D2-BE85-4875-9B82-3527B1B60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0" name="Group 24">
            <a:extLst>
              <a:ext uri="{FF2B5EF4-FFF2-40B4-BE49-F238E27FC236}">
                <a16:creationId xmlns:a16="http://schemas.microsoft.com/office/drawing/2014/main" id="{BA4271D4-E561-41DA-890F-8AFEE55D4D85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1557338"/>
            <a:ext cx="466725" cy="536575"/>
            <a:chOff x="0" y="0"/>
            <a:chExt cx="268" cy="480"/>
          </a:xfrm>
        </p:grpSpPr>
        <p:sp>
          <p:nvSpPr>
            <p:cNvPr id="35088" name="Rectangle 25">
              <a:extLst>
                <a:ext uri="{FF2B5EF4-FFF2-40B4-BE49-F238E27FC236}">
                  <a16:creationId xmlns:a16="http://schemas.microsoft.com/office/drawing/2014/main" id="{818140AD-AAFA-438D-95BD-82F733A5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000">
                  <a:effectLst/>
                  <a:latin typeface="Times New Roman" panose="02020603050405020304" pitchFamily="18" charset="0"/>
                </a:rPr>
                <a:t> </a:t>
              </a:r>
            </a:p>
            <a:p>
              <a:pPr algn="just"/>
              <a:endParaRPr lang="zh-CN" altLang="zh-CN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89" name="Rectangle 26">
              <a:extLst>
                <a:ext uri="{FF2B5EF4-FFF2-40B4-BE49-F238E27FC236}">
                  <a16:creationId xmlns:a16="http://schemas.microsoft.com/office/drawing/2014/main" id="{B17E4F16-EC46-4EBA-8978-BD1CC399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1" name="Group 27">
            <a:extLst>
              <a:ext uri="{FF2B5EF4-FFF2-40B4-BE49-F238E27FC236}">
                <a16:creationId xmlns:a16="http://schemas.microsoft.com/office/drawing/2014/main" id="{CCAB1C02-891B-4923-917D-C6CCE4BE6BD3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1557338"/>
            <a:ext cx="468313" cy="536575"/>
            <a:chOff x="0" y="0"/>
            <a:chExt cx="268" cy="480"/>
          </a:xfrm>
        </p:grpSpPr>
        <p:sp>
          <p:nvSpPr>
            <p:cNvPr id="35086" name="Rectangle 28">
              <a:extLst>
                <a:ext uri="{FF2B5EF4-FFF2-40B4-BE49-F238E27FC236}">
                  <a16:creationId xmlns:a16="http://schemas.microsoft.com/office/drawing/2014/main" id="{AB379DD1-B2F7-45E2-A2C8-9F31971D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87" name="Rectangle 29">
              <a:extLst>
                <a:ext uri="{FF2B5EF4-FFF2-40B4-BE49-F238E27FC236}">
                  <a16:creationId xmlns:a16="http://schemas.microsoft.com/office/drawing/2014/main" id="{F7850C2E-49EE-46DD-983D-D1245E747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2" name="Group 30">
            <a:extLst>
              <a:ext uri="{FF2B5EF4-FFF2-40B4-BE49-F238E27FC236}">
                <a16:creationId xmlns:a16="http://schemas.microsoft.com/office/drawing/2014/main" id="{7C2F504A-B8BB-4FFB-BB97-A093B3476D1A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1557338"/>
            <a:ext cx="468312" cy="536575"/>
            <a:chOff x="0" y="0"/>
            <a:chExt cx="268" cy="480"/>
          </a:xfrm>
        </p:grpSpPr>
        <p:sp>
          <p:nvSpPr>
            <p:cNvPr id="35084" name="Rectangle 31">
              <a:extLst>
                <a:ext uri="{FF2B5EF4-FFF2-40B4-BE49-F238E27FC236}">
                  <a16:creationId xmlns:a16="http://schemas.microsoft.com/office/drawing/2014/main" id="{6C66427F-E7BB-4CFE-A31E-9DEC92561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800">
                  <a:effectLst/>
                  <a:latin typeface="Times New Roman" panose="02020603050405020304" pitchFamily="18" charset="0"/>
                </a:rPr>
                <a:t>1</a:t>
              </a:r>
              <a:endParaRPr lang="zh-CN" altLang="zh-CN" sz="5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85" name="Rectangle 32">
              <a:extLst>
                <a:ext uri="{FF2B5EF4-FFF2-40B4-BE49-F238E27FC236}">
                  <a16:creationId xmlns:a16="http://schemas.microsoft.com/office/drawing/2014/main" id="{B19D47D6-43F8-4E42-AF33-326A416F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3" name="Group 33">
            <a:extLst>
              <a:ext uri="{FF2B5EF4-FFF2-40B4-BE49-F238E27FC236}">
                <a16:creationId xmlns:a16="http://schemas.microsoft.com/office/drawing/2014/main" id="{8F3806FC-4972-4124-8148-9BE2CA7C745A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1557338"/>
            <a:ext cx="468313" cy="536575"/>
            <a:chOff x="0" y="0"/>
            <a:chExt cx="268" cy="480"/>
          </a:xfrm>
        </p:grpSpPr>
        <p:sp>
          <p:nvSpPr>
            <p:cNvPr id="35082" name="Rectangle 34">
              <a:extLst>
                <a:ext uri="{FF2B5EF4-FFF2-40B4-BE49-F238E27FC236}">
                  <a16:creationId xmlns:a16="http://schemas.microsoft.com/office/drawing/2014/main" id="{15C278C4-D9AD-4921-89C1-2083DEB0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800">
                  <a:effectLst/>
                  <a:latin typeface="Times New Roman" panose="02020603050405020304" pitchFamily="18" charset="0"/>
                </a:rPr>
                <a:t>2</a:t>
              </a:r>
              <a:endParaRPr lang="zh-CN" altLang="zh-CN" sz="5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83" name="Rectangle 35">
              <a:extLst>
                <a:ext uri="{FF2B5EF4-FFF2-40B4-BE49-F238E27FC236}">
                  <a16:creationId xmlns:a16="http://schemas.microsoft.com/office/drawing/2014/main" id="{89BA4235-3937-4D18-B428-61B7D379B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4" name="Group 36">
            <a:extLst>
              <a:ext uri="{FF2B5EF4-FFF2-40B4-BE49-F238E27FC236}">
                <a16:creationId xmlns:a16="http://schemas.microsoft.com/office/drawing/2014/main" id="{70351451-3980-4084-8414-2A306D1870FF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1557338"/>
            <a:ext cx="466725" cy="536575"/>
            <a:chOff x="0" y="0"/>
            <a:chExt cx="268" cy="480"/>
          </a:xfrm>
        </p:grpSpPr>
        <p:sp>
          <p:nvSpPr>
            <p:cNvPr id="35080" name="Rectangle 37">
              <a:extLst>
                <a:ext uri="{FF2B5EF4-FFF2-40B4-BE49-F238E27FC236}">
                  <a16:creationId xmlns:a16="http://schemas.microsoft.com/office/drawing/2014/main" id="{9CAEA1E3-CC1B-4809-94BB-C98D4C79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800">
                  <a:effectLst/>
                  <a:latin typeface="Times New Roman" panose="02020603050405020304" pitchFamily="18" charset="0"/>
                </a:rPr>
                <a:t>3</a:t>
              </a:r>
              <a:endParaRPr lang="zh-CN" altLang="zh-CN" sz="5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81" name="Rectangle 38">
              <a:extLst>
                <a:ext uri="{FF2B5EF4-FFF2-40B4-BE49-F238E27FC236}">
                  <a16:creationId xmlns:a16="http://schemas.microsoft.com/office/drawing/2014/main" id="{BF7E33D9-A3DB-450C-8CCE-4F3364AD8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5" name="Group 39">
            <a:extLst>
              <a:ext uri="{FF2B5EF4-FFF2-40B4-BE49-F238E27FC236}">
                <a16:creationId xmlns:a16="http://schemas.microsoft.com/office/drawing/2014/main" id="{D0782845-317E-42F3-A7AC-25E63E34B9C8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1557338"/>
            <a:ext cx="468312" cy="536575"/>
            <a:chOff x="0" y="0"/>
            <a:chExt cx="268" cy="480"/>
          </a:xfrm>
        </p:grpSpPr>
        <p:sp>
          <p:nvSpPr>
            <p:cNvPr id="35078" name="Rectangle 40">
              <a:extLst>
                <a:ext uri="{FF2B5EF4-FFF2-40B4-BE49-F238E27FC236}">
                  <a16:creationId xmlns:a16="http://schemas.microsoft.com/office/drawing/2014/main" id="{87EBF887-5650-4E09-B7A1-0227B488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800">
                  <a:effectLst/>
                  <a:latin typeface="Times New Roman" panose="02020603050405020304" pitchFamily="18" charset="0"/>
                </a:rPr>
                <a:t>4</a:t>
              </a:r>
              <a:endParaRPr lang="zh-CN" altLang="zh-CN" sz="5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79" name="Rectangle 41">
              <a:extLst>
                <a:ext uri="{FF2B5EF4-FFF2-40B4-BE49-F238E27FC236}">
                  <a16:creationId xmlns:a16="http://schemas.microsoft.com/office/drawing/2014/main" id="{7473359A-51C0-4828-81D2-A3B988A8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6" name="Group 42">
            <a:extLst>
              <a:ext uri="{FF2B5EF4-FFF2-40B4-BE49-F238E27FC236}">
                <a16:creationId xmlns:a16="http://schemas.microsoft.com/office/drawing/2014/main" id="{F9C06558-9293-414C-9DF4-0029151A9470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1557338"/>
            <a:ext cx="468313" cy="536575"/>
            <a:chOff x="0" y="0"/>
            <a:chExt cx="268" cy="480"/>
          </a:xfrm>
        </p:grpSpPr>
        <p:sp>
          <p:nvSpPr>
            <p:cNvPr id="35076" name="Rectangle 43">
              <a:extLst>
                <a:ext uri="{FF2B5EF4-FFF2-40B4-BE49-F238E27FC236}">
                  <a16:creationId xmlns:a16="http://schemas.microsoft.com/office/drawing/2014/main" id="{646DDF7F-97D1-4FDD-80A7-84C2FF29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800">
                  <a:effectLst/>
                  <a:latin typeface="Times New Roman" panose="02020603050405020304" pitchFamily="18" charset="0"/>
                </a:rPr>
                <a:t>5</a:t>
              </a:r>
              <a:endParaRPr lang="zh-CN" altLang="zh-CN" sz="5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77" name="Rectangle 44">
              <a:extLst>
                <a:ext uri="{FF2B5EF4-FFF2-40B4-BE49-F238E27FC236}">
                  <a16:creationId xmlns:a16="http://schemas.microsoft.com/office/drawing/2014/main" id="{36BFE349-AB95-4B7F-AFD1-A12A09013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7" name="Group 45">
            <a:extLst>
              <a:ext uri="{FF2B5EF4-FFF2-40B4-BE49-F238E27FC236}">
                <a16:creationId xmlns:a16="http://schemas.microsoft.com/office/drawing/2014/main" id="{62D989B2-004D-405F-A6C3-55ABBA8722AA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557338"/>
            <a:ext cx="466725" cy="536575"/>
            <a:chOff x="0" y="0"/>
            <a:chExt cx="268" cy="480"/>
          </a:xfrm>
        </p:grpSpPr>
        <p:sp>
          <p:nvSpPr>
            <p:cNvPr id="35074" name="Rectangle 46">
              <a:extLst>
                <a:ext uri="{FF2B5EF4-FFF2-40B4-BE49-F238E27FC236}">
                  <a16:creationId xmlns:a16="http://schemas.microsoft.com/office/drawing/2014/main" id="{D90FF4F9-A165-4483-9DE6-455D2FC2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75" name="Rectangle 47">
              <a:extLst>
                <a:ext uri="{FF2B5EF4-FFF2-40B4-BE49-F238E27FC236}">
                  <a16:creationId xmlns:a16="http://schemas.microsoft.com/office/drawing/2014/main" id="{63C77E17-A8B8-4F11-8617-A42BD441A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8" name="Group 48">
            <a:extLst>
              <a:ext uri="{FF2B5EF4-FFF2-40B4-BE49-F238E27FC236}">
                <a16:creationId xmlns:a16="http://schemas.microsoft.com/office/drawing/2014/main" id="{ED5180DD-E411-4A2A-B9EF-C5F8FDE41AA5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1557338"/>
            <a:ext cx="468312" cy="536575"/>
            <a:chOff x="0" y="0"/>
            <a:chExt cx="268" cy="480"/>
          </a:xfrm>
        </p:grpSpPr>
        <p:sp>
          <p:nvSpPr>
            <p:cNvPr id="35072" name="Rectangle 49">
              <a:extLst>
                <a:ext uri="{FF2B5EF4-FFF2-40B4-BE49-F238E27FC236}">
                  <a16:creationId xmlns:a16="http://schemas.microsoft.com/office/drawing/2014/main" id="{6F3D99AB-2774-4DF8-86BC-B02CA45E3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>
                  <a:effectLst/>
                  <a:latin typeface="Times New Roman" panose="02020603050405020304" pitchFamily="18" charset="0"/>
                </a:rPr>
                <a:t>7</a:t>
              </a:r>
              <a:endParaRPr lang="zh-CN" altLang="zh-CN" sz="48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73" name="Rectangle 50">
              <a:extLst>
                <a:ext uri="{FF2B5EF4-FFF2-40B4-BE49-F238E27FC236}">
                  <a16:creationId xmlns:a16="http://schemas.microsoft.com/office/drawing/2014/main" id="{8E5F0E17-72D7-4602-8BBF-FB3A8FD59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29" name="Group 51">
            <a:extLst>
              <a:ext uri="{FF2B5EF4-FFF2-40B4-BE49-F238E27FC236}">
                <a16:creationId xmlns:a16="http://schemas.microsoft.com/office/drawing/2014/main" id="{174A5B86-40A3-407B-A662-7A5A2FFD3B81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1557338"/>
            <a:ext cx="468313" cy="536575"/>
            <a:chOff x="0" y="0"/>
            <a:chExt cx="268" cy="480"/>
          </a:xfrm>
        </p:grpSpPr>
        <p:sp>
          <p:nvSpPr>
            <p:cNvPr id="35070" name="Rectangle 52">
              <a:extLst>
                <a:ext uri="{FF2B5EF4-FFF2-40B4-BE49-F238E27FC236}">
                  <a16:creationId xmlns:a16="http://schemas.microsoft.com/office/drawing/2014/main" id="{AB4C7901-2A21-4300-A3D5-04820B189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>
                  <a:effectLst/>
                  <a:latin typeface="Times New Roman" panose="02020603050405020304" pitchFamily="18" charset="0"/>
                </a:rPr>
                <a:t>8</a:t>
              </a:r>
              <a:endParaRPr lang="zh-CN" altLang="zh-CN" sz="48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71" name="Rectangle 53">
              <a:extLst>
                <a:ext uri="{FF2B5EF4-FFF2-40B4-BE49-F238E27FC236}">
                  <a16:creationId xmlns:a16="http://schemas.microsoft.com/office/drawing/2014/main" id="{1E69D8FB-F3BD-4F2E-8CFC-6C463BA5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0" name="Group 54">
            <a:extLst>
              <a:ext uri="{FF2B5EF4-FFF2-40B4-BE49-F238E27FC236}">
                <a16:creationId xmlns:a16="http://schemas.microsoft.com/office/drawing/2014/main" id="{DE7473FE-856A-485D-B2D6-774152AC80CB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1557338"/>
            <a:ext cx="466725" cy="536575"/>
            <a:chOff x="0" y="0"/>
            <a:chExt cx="268" cy="480"/>
          </a:xfrm>
        </p:grpSpPr>
        <p:sp>
          <p:nvSpPr>
            <p:cNvPr id="35068" name="Rectangle 55">
              <a:extLst>
                <a:ext uri="{FF2B5EF4-FFF2-40B4-BE49-F238E27FC236}">
                  <a16:creationId xmlns:a16="http://schemas.microsoft.com/office/drawing/2014/main" id="{91BF7E6E-4B6E-40E4-AC71-647416F9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69" name="Rectangle 56">
              <a:extLst>
                <a:ext uri="{FF2B5EF4-FFF2-40B4-BE49-F238E27FC236}">
                  <a16:creationId xmlns:a16="http://schemas.microsoft.com/office/drawing/2014/main" id="{6203F668-9EFD-49D7-9381-9F239D43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sp>
        <p:nvSpPr>
          <p:cNvPr id="34831" name="Rectangle 57">
            <a:extLst>
              <a:ext uri="{FF2B5EF4-FFF2-40B4-BE49-F238E27FC236}">
                <a16:creationId xmlns:a16="http://schemas.microsoft.com/office/drawing/2014/main" id="{EABFE93C-3C18-4379-99B8-1B328D08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1565275"/>
            <a:ext cx="644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zh-CN" b="1">
                <a:effectLst/>
                <a:latin typeface="Times New Roman" panose="02020603050405020304" pitchFamily="18" charset="0"/>
              </a:rPr>
              <a:t>10</a:t>
            </a:r>
            <a:endParaRPr lang="zh-CN" altLang="zh-CN" sz="4800" b="1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4832" name="Group 58">
            <a:extLst>
              <a:ext uri="{FF2B5EF4-FFF2-40B4-BE49-F238E27FC236}">
                <a16:creationId xmlns:a16="http://schemas.microsoft.com/office/drawing/2014/main" id="{DBE0838D-067D-4ACE-809B-9C46D18613E0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2093913"/>
            <a:ext cx="1030287" cy="428625"/>
            <a:chOff x="0" y="0"/>
            <a:chExt cx="590" cy="384"/>
          </a:xfrm>
        </p:grpSpPr>
        <p:sp>
          <p:nvSpPr>
            <p:cNvPr id="35066" name="Rectangle 59">
              <a:extLst>
                <a:ext uri="{FF2B5EF4-FFF2-40B4-BE49-F238E27FC236}">
                  <a16:creationId xmlns:a16="http://schemas.microsoft.com/office/drawing/2014/main" id="{16568C8B-F7F1-4C79-95B2-5272D1D6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000">
                  <a:effectLst/>
                  <a:latin typeface="Times New Roman" panose="02020603050405020304" pitchFamily="18" charset="0"/>
                </a:rPr>
                <a:t> </a:t>
              </a:r>
            </a:p>
            <a:p>
              <a:pPr algn="just"/>
              <a:endParaRPr lang="zh-CN" altLang="zh-CN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67" name="Rectangle 60">
              <a:extLst>
                <a:ext uri="{FF2B5EF4-FFF2-40B4-BE49-F238E27FC236}">
                  <a16:creationId xmlns:a16="http://schemas.microsoft.com/office/drawing/2014/main" id="{D6E5765F-0B09-4978-9492-BBA36913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3" name="Group 61">
            <a:extLst>
              <a:ext uri="{FF2B5EF4-FFF2-40B4-BE49-F238E27FC236}">
                <a16:creationId xmlns:a16="http://schemas.microsoft.com/office/drawing/2014/main" id="{41785D82-6926-469C-A21C-3D7CE2E55B8E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2093913"/>
            <a:ext cx="466725" cy="428625"/>
            <a:chOff x="0" y="0"/>
            <a:chExt cx="268" cy="384"/>
          </a:xfrm>
        </p:grpSpPr>
        <p:sp>
          <p:nvSpPr>
            <p:cNvPr id="35064" name="Rectangle 62">
              <a:extLst>
                <a:ext uri="{FF2B5EF4-FFF2-40B4-BE49-F238E27FC236}">
                  <a16:creationId xmlns:a16="http://schemas.microsoft.com/office/drawing/2014/main" id="{E5AA5990-0761-4DD6-96A5-C86831DA4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65" name="Rectangle 63">
              <a:extLst>
                <a:ext uri="{FF2B5EF4-FFF2-40B4-BE49-F238E27FC236}">
                  <a16:creationId xmlns:a16="http://schemas.microsoft.com/office/drawing/2014/main" id="{C19B8EBD-4F68-4B23-8332-BF7C0B01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4" name="Group 64">
            <a:extLst>
              <a:ext uri="{FF2B5EF4-FFF2-40B4-BE49-F238E27FC236}">
                <a16:creationId xmlns:a16="http://schemas.microsoft.com/office/drawing/2014/main" id="{CCF50A03-1730-401B-A458-12E2437D08EC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2093913"/>
            <a:ext cx="468313" cy="428625"/>
            <a:chOff x="0" y="0"/>
            <a:chExt cx="268" cy="384"/>
          </a:xfrm>
        </p:grpSpPr>
        <p:sp>
          <p:nvSpPr>
            <p:cNvPr id="35062" name="Rectangle 65">
              <a:extLst>
                <a:ext uri="{FF2B5EF4-FFF2-40B4-BE49-F238E27FC236}">
                  <a16:creationId xmlns:a16="http://schemas.microsoft.com/office/drawing/2014/main" id="{CD8F280B-2E50-4F86-A62A-AFFB85F1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63" name="Rectangle 66">
              <a:extLst>
                <a:ext uri="{FF2B5EF4-FFF2-40B4-BE49-F238E27FC236}">
                  <a16:creationId xmlns:a16="http://schemas.microsoft.com/office/drawing/2014/main" id="{3DE84448-F274-4B28-A8B3-47FC2FFF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5" name="Group 67">
            <a:extLst>
              <a:ext uri="{FF2B5EF4-FFF2-40B4-BE49-F238E27FC236}">
                <a16:creationId xmlns:a16="http://schemas.microsoft.com/office/drawing/2014/main" id="{26BDB651-F20F-4847-82AF-AF6DD1BD4B3E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2093913"/>
            <a:ext cx="468312" cy="428625"/>
            <a:chOff x="0" y="0"/>
            <a:chExt cx="268" cy="384"/>
          </a:xfrm>
        </p:grpSpPr>
        <p:sp>
          <p:nvSpPr>
            <p:cNvPr id="35060" name="Rectangle 68">
              <a:extLst>
                <a:ext uri="{FF2B5EF4-FFF2-40B4-BE49-F238E27FC236}">
                  <a16:creationId xmlns:a16="http://schemas.microsoft.com/office/drawing/2014/main" id="{484F3C8D-2DA2-498F-9868-4C658CEF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61" name="Rectangle 69">
              <a:extLst>
                <a:ext uri="{FF2B5EF4-FFF2-40B4-BE49-F238E27FC236}">
                  <a16:creationId xmlns:a16="http://schemas.microsoft.com/office/drawing/2014/main" id="{276220EF-3F18-49AF-AD59-3C12FE318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6" name="Group 70">
            <a:extLst>
              <a:ext uri="{FF2B5EF4-FFF2-40B4-BE49-F238E27FC236}">
                <a16:creationId xmlns:a16="http://schemas.microsoft.com/office/drawing/2014/main" id="{D6B1161D-E3C6-4AAD-A2D1-FDF2746E829C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2093913"/>
            <a:ext cx="468313" cy="463550"/>
            <a:chOff x="0" y="0"/>
            <a:chExt cx="268" cy="414"/>
          </a:xfrm>
        </p:grpSpPr>
        <p:sp>
          <p:nvSpPr>
            <p:cNvPr id="35058" name="Rectangle 71">
              <a:extLst>
                <a:ext uri="{FF2B5EF4-FFF2-40B4-BE49-F238E27FC236}">
                  <a16:creationId xmlns:a16="http://schemas.microsoft.com/office/drawing/2014/main" id="{0657A47A-E500-4483-BD69-FE71686E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  <p:sp>
          <p:nvSpPr>
            <p:cNvPr id="35059" name="Rectangle 72">
              <a:extLst>
                <a:ext uri="{FF2B5EF4-FFF2-40B4-BE49-F238E27FC236}">
                  <a16:creationId xmlns:a16="http://schemas.microsoft.com/office/drawing/2014/main" id="{4FA2FF7C-9F31-4245-A8F2-3D0335DA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7" name="Group 73">
            <a:extLst>
              <a:ext uri="{FF2B5EF4-FFF2-40B4-BE49-F238E27FC236}">
                <a16:creationId xmlns:a16="http://schemas.microsoft.com/office/drawing/2014/main" id="{93C00D8E-E64A-4CC0-951B-0E9DA4434748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093913"/>
            <a:ext cx="466725" cy="428625"/>
            <a:chOff x="0" y="0"/>
            <a:chExt cx="268" cy="384"/>
          </a:xfrm>
        </p:grpSpPr>
        <p:sp>
          <p:nvSpPr>
            <p:cNvPr id="35056" name="Rectangle 74">
              <a:extLst>
                <a:ext uri="{FF2B5EF4-FFF2-40B4-BE49-F238E27FC236}">
                  <a16:creationId xmlns:a16="http://schemas.microsoft.com/office/drawing/2014/main" id="{4B0EDD77-0D7E-44F0-A895-8AAC3AC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57" name="Rectangle 75">
              <a:extLst>
                <a:ext uri="{FF2B5EF4-FFF2-40B4-BE49-F238E27FC236}">
                  <a16:creationId xmlns:a16="http://schemas.microsoft.com/office/drawing/2014/main" id="{A6B0DE5A-27B0-4264-A5FE-6B1F012A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8" name="Group 76">
            <a:extLst>
              <a:ext uri="{FF2B5EF4-FFF2-40B4-BE49-F238E27FC236}">
                <a16:creationId xmlns:a16="http://schemas.microsoft.com/office/drawing/2014/main" id="{5BEBE04B-F510-4D9D-8092-71597A9854D6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2093913"/>
            <a:ext cx="468312" cy="428625"/>
            <a:chOff x="0" y="0"/>
            <a:chExt cx="268" cy="384"/>
          </a:xfrm>
        </p:grpSpPr>
        <p:sp>
          <p:nvSpPr>
            <p:cNvPr id="35054" name="Rectangle 77">
              <a:extLst>
                <a:ext uri="{FF2B5EF4-FFF2-40B4-BE49-F238E27FC236}">
                  <a16:creationId xmlns:a16="http://schemas.microsoft.com/office/drawing/2014/main" id="{BE20D07C-7931-4C08-A9EE-E0CD2F6D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</a:p>
            <a:p>
              <a:pPr algn="just"/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55" name="Rectangle 78">
              <a:extLst>
                <a:ext uri="{FF2B5EF4-FFF2-40B4-BE49-F238E27FC236}">
                  <a16:creationId xmlns:a16="http://schemas.microsoft.com/office/drawing/2014/main" id="{3E49B810-6E54-467B-89DD-262CD3BB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39" name="Group 79">
            <a:extLst>
              <a:ext uri="{FF2B5EF4-FFF2-40B4-BE49-F238E27FC236}">
                <a16:creationId xmlns:a16="http://schemas.microsoft.com/office/drawing/2014/main" id="{6166A615-15AC-42CC-B489-0B2BFC215406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2093913"/>
            <a:ext cx="468313" cy="428625"/>
            <a:chOff x="0" y="0"/>
            <a:chExt cx="268" cy="384"/>
          </a:xfrm>
        </p:grpSpPr>
        <p:sp>
          <p:nvSpPr>
            <p:cNvPr id="35052" name="Rectangle 80">
              <a:extLst>
                <a:ext uri="{FF2B5EF4-FFF2-40B4-BE49-F238E27FC236}">
                  <a16:creationId xmlns:a16="http://schemas.microsoft.com/office/drawing/2014/main" id="{B246C320-A2EF-4957-8240-9F5F705F5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</a:p>
            <a:p>
              <a:pPr algn="just"/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53" name="Rectangle 81">
              <a:extLst>
                <a:ext uri="{FF2B5EF4-FFF2-40B4-BE49-F238E27FC236}">
                  <a16:creationId xmlns:a16="http://schemas.microsoft.com/office/drawing/2014/main" id="{2BD4AE18-B805-4533-BB70-CDE02E65C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0" name="Group 82">
            <a:extLst>
              <a:ext uri="{FF2B5EF4-FFF2-40B4-BE49-F238E27FC236}">
                <a16:creationId xmlns:a16="http://schemas.microsoft.com/office/drawing/2014/main" id="{4FC3D8CD-4EBA-4A48-AB01-7607D4AABA19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2093913"/>
            <a:ext cx="466725" cy="428625"/>
            <a:chOff x="0" y="0"/>
            <a:chExt cx="268" cy="384"/>
          </a:xfrm>
        </p:grpSpPr>
        <p:sp>
          <p:nvSpPr>
            <p:cNvPr id="35050" name="Rectangle 83">
              <a:extLst>
                <a:ext uri="{FF2B5EF4-FFF2-40B4-BE49-F238E27FC236}">
                  <a16:creationId xmlns:a16="http://schemas.microsoft.com/office/drawing/2014/main" id="{4A3A9744-FA6A-43F4-AA37-F7A9B36A0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51" name="Rectangle 84">
              <a:extLst>
                <a:ext uri="{FF2B5EF4-FFF2-40B4-BE49-F238E27FC236}">
                  <a16:creationId xmlns:a16="http://schemas.microsoft.com/office/drawing/2014/main" id="{D63061D9-01E1-45D0-8C97-CAD94D02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1" name="Group 85">
            <a:extLst>
              <a:ext uri="{FF2B5EF4-FFF2-40B4-BE49-F238E27FC236}">
                <a16:creationId xmlns:a16="http://schemas.microsoft.com/office/drawing/2014/main" id="{EFA9AE0E-BA67-422B-9BAB-1DB6D4C685E3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093913"/>
            <a:ext cx="468312" cy="428625"/>
            <a:chOff x="0" y="0"/>
            <a:chExt cx="268" cy="384"/>
          </a:xfrm>
        </p:grpSpPr>
        <p:sp>
          <p:nvSpPr>
            <p:cNvPr id="35048" name="Rectangle 86">
              <a:extLst>
                <a:ext uri="{FF2B5EF4-FFF2-40B4-BE49-F238E27FC236}">
                  <a16:creationId xmlns:a16="http://schemas.microsoft.com/office/drawing/2014/main" id="{53468531-19A1-4B35-8187-95D922D8B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49" name="Rectangle 87">
              <a:extLst>
                <a:ext uri="{FF2B5EF4-FFF2-40B4-BE49-F238E27FC236}">
                  <a16:creationId xmlns:a16="http://schemas.microsoft.com/office/drawing/2014/main" id="{338DFBC4-32C6-45DC-BFD4-ED0EDC5F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2" name="Group 88">
            <a:extLst>
              <a:ext uri="{FF2B5EF4-FFF2-40B4-BE49-F238E27FC236}">
                <a16:creationId xmlns:a16="http://schemas.microsoft.com/office/drawing/2014/main" id="{82FD27FE-9351-431D-9B07-1571E448DC46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2093913"/>
            <a:ext cx="468313" cy="428625"/>
            <a:chOff x="0" y="0"/>
            <a:chExt cx="268" cy="384"/>
          </a:xfrm>
        </p:grpSpPr>
        <p:sp>
          <p:nvSpPr>
            <p:cNvPr id="35046" name="Rectangle 89">
              <a:extLst>
                <a:ext uri="{FF2B5EF4-FFF2-40B4-BE49-F238E27FC236}">
                  <a16:creationId xmlns:a16="http://schemas.microsoft.com/office/drawing/2014/main" id="{4426600B-48E9-492F-9BCF-6C157AFD7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47" name="Rectangle 90">
              <a:extLst>
                <a:ext uri="{FF2B5EF4-FFF2-40B4-BE49-F238E27FC236}">
                  <a16:creationId xmlns:a16="http://schemas.microsoft.com/office/drawing/2014/main" id="{E527F97A-A982-496E-9F01-D03A0308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3" name="Group 91">
            <a:extLst>
              <a:ext uri="{FF2B5EF4-FFF2-40B4-BE49-F238E27FC236}">
                <a16:creationId xmlns:a16="http://schemas.microsoft.com/office/drawing/2014/main" id="{AA438384-1D12-4B07-B989-80497257F4AB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2093913"/>
            <a:ext cx="466725" cy="428625"/>
            <a:chOff x="0" y="0"/>
            <a:chExt cx="268" cy="384"/>
          </a:xfrm>
        </p:grpSpPr>
        <p:sp>
          <p:nvSpPr>
            <p:cNvPr id="35044" name="Rectangle 92">
              <a:extLst>
                <a:ext uri="{FF2B5EF4-FFF2-40B4-BE49-F238E27FC236}">
                  <a16:creationId xmlns:a16="http://schemas.microsoft.com/office/drawing/2014/main" id="{7E640158-5D51-449E-A8DE-E7E21D37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45" name="Rectangle 93">
              <a:extLst>
                <a:ext uri="{FF2B5EF4-FFF2-40B4-BE49-F238E27FC236}">
                  <a16:creationId xmlns:a16="http://schemas.microsoft.com/office/drawing/2014/main" id="{92697F88-AC4C-49AC-8F3F-2F23A4D5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4" name="Group 94">
            <a:extLst>
              <a:ext uri="{FF2B5EF4-FFF2-40B4-BE49-F238E27FC236}">
                <a16:creationId xmlns:a16="http://schemas.microsoft.com/office/drawing/2014/main" id="{EDA64670-3A88-471E-AB5B-4986E807A88D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2093913"/>
            <a:ext cx="468312" cy="428625"/>
            <a:chOff x="0" y="0"/>
            <a:chExt cx="268" cy="384"/>
          </a:xfrm>
        </p:grpSpPr>
        <p:sp>
          <p:nvSpPr>
            <p:cNvPr id="35042" name="Rectangle 95">
              <a:extLst>
                <a:ext uri="{FF2B5EF4-FFF2-40B4-BE49-F238E27FC236}">
                  <a16:creationId xmlns:a16="http://schemas.microsoft.com/office/drawing/2014/main" id="{6226B2A1-6450-43D4-9E23-DE7252604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43" name="Rectangle 96">
              <a:extLst>
                <a:ext uri="{FF2B5EF4-FFF2-40B4-BE49-F238E27FC236}">
                  <a16:creationId xmlns:a16="http://schemas.microsoft.com/office/drawing/2014/main" id="{3BF15AA9-6499-4A5E-AEE3-8909227CC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5" name="Group 97">
            <a:extLst>
              <a:ext uri="{FF2B5EF4-FFF2-40B4-BE49-F238E27FC236}">
                <a16:creationId xmlns:a16="http://schemas.microsoft.com/office/drawing/2014/main" id="{BFC3F6A8-3247-421A-B79F-FFDC561E55DC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2522538"/>
            <a:ext cx="1030287" cy="428625"/>
            <a:chOff x="0" y="0"/>
            <a:chExt cx="590" cy="384"/>
          </a:xfrm>
        </p:grpSpPr>
        <p:sp>
          <p:nvSpPr>
            <p:cNvPr id="35040" name="Rectangle 98">
              <a:extLst>
                <a:ext uri="{FF2B5EF4-FFF2-40B4-BE49-F238E27FC236}">
                  <a16:creationId xmlns:a16="http://schemas.microsoft.com/office/drawing/2014/main" id="{3512FE8E-9B77-4FB3-8CF4-C611C757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w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1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=2 v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1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=6</a:t>
              </a:r>
              <a:endParaRPr lang="zh-CN" altLang="zh-CN" sz="2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41" name="Rectangle 99">
              <a:extLst>
                <a:ext uri="{FF2B5EF4-FFF2-40B4-BE49-F238E27FC236}">
                  <a16:creationId xmlns:a16="http://schemas.microsoft.com/office/drawing/2014/main" id="{C653BDBE-2C0E-467C-9428-3A3F8673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6" name="Group 100">
            <a:extLst>
              <a:ext uri="{FF2B5EF4-FFF2-40B4-BE49-F238E27FC236}">
                <a16:creationId xmlns:a16="http://schemas.microsoft.com/office/drawing/2014/main" id="{5D10B0CE-F3EC-46E1-83CC-83D09021E59B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2522538"/>
            <a:ext cx="466725" cy="428625"/>
            <a:chOff x="0" y="0"/>
            <a:chExt cx="268" cy="384"/>
          </a:xfrm>
        </p:grpSpPr>
        <p:sp>
          <p:nvSpPr>
            <p:cNvPr id="35038" name="Rectangle 101">
              <a:extLst>
                <a:ext uri="{FF2B5EF4-FFF2-40B4-BE49-F238E27FC236}">
                  <a16:creationId xmlns:a16="http://schemas.microsoft.com/office/drawing/2014/main" id="{DFED6BBD-A5CF-4F06-8266-80A32621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1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39" name="Rectangle 102">
              <a:extLst>
                <a:ext uri="{FF2B5EF4-FFF2-40B4-BE49-F238E27FC236}">
                  <a16:creationId xmlns:a16="http://schemas.microsoft.com/office/drawing/2014/main" id="{BE94B049-4D1D-43ED-A624-84D73294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7" name="Group 103">
            <a:extLst>
              <a:ext uri="{FF2B5EF4-FFF2-40B4-BE49-F238E27FC236}">
                <a16:creationId xmlns:a16="http://schemas.microsoft.com/office/drawing/2014/main" id="{7ABABB4C-B67D-4960-9F62-F9DA8D0B37E5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2522538"/>
            <a:ext cx="468313" cy="428625"/>
            <a:chOff x="0" y="0"/>
            <a:chExt cx="268" cy="384"/>
          </a:xfrm>
        </p:grpSpPr>
        <p:sp>
          <p:nvSpPr>
            <p:cNvPr id="35036" name="Rectangle 104">
              <a:extLst>
                <a:ext uri="{FF2B5EF4-FFF2-40B4-BE49-F238E27FC236}">
                  <a16:creationId xmlns:a16="http://schemas.microsoft.com/office/drawing/2014/main" id="{475E803B-F3D4-474E-8F22-B9D10DE2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37" name="Rectangle 105">
              <a:extLst>
                <a:ext uri="{FF2B5EF4-FFF2-40B4-BE49-F238E27FC236}">
                  <a16:creationId xmlns:a16="http://schemas.microsoft.com/office/drawing/2014/main" id="{8C7F77E7-423F-4F7A-9230-FDC83FAE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8" name="Group 106">
            <a:extLst>
              <a:ext uri="{FF2B5EF4-FFF2-40B4-BE49-F238E27FC236}">
                <a16:creationId xmlns:a16="http://schemas.microsoft.com/office/drawing/2014/main" id="{C7EC059F-53BA-4546-9D7A-40686B12C551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2522538"/>
            <a:ext cx="468312" cy="428625"/>
            <a:chOff x="0" y="0"/>
            <a:chExt cx="268" cy="384"/>
          </a:xfrm>
        </p:grpSpPr>
        <p:sp>
          <p:nvSpPr>
            <p:cNvPr id="35034" name="Rectangle 107">
              <a:extLst>
                <a:ext uri="{FF2B5EF4-FFF2-40B4-BE49-F238E27FC236}">
                  <a16:creationId xmlns:a16="http://schemas.microsoft.com/office/drawing/2014/main" id="{DE0ECAD2-2C69-4166-8059-B2BBE9D7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35" name="Rectangle 108">
              <a:extLst>
                <a:ext uri="{FF2B5EF4-FFF2-40B4-BE49-F238E27FC236}">
                  <a16:creationId xmlns:a16="http://schemas.microsoft.com/office/drawing/2014/main" id="{319DB683-19F7-470F-8660-24296F4B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49" name="Group 109">
            <a:extLst>
              <a:ext uri="{FF2B5EF4-FFF2-40B4-BE49-F238E27FC236}">
                <a16:creationId xmlns:a16="http://schemas.microsoft.com/office/drawing/2014/main" id="{8B43E392-D568-434F-ADC1-F4614FEC852D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2522538"/>
            <a:ext cx="468313" cy="428625"/>
            <a:chOff x="0" y="0"/>
            <a:chExt cx="268" cy="384"/>
          </a:xfrm>
        </p:grpSpPr>
        <p:sp>
          <p:nvSpPr>
            <p:cNvPr id="35032" name="Rectangle 110">
              <a:extLst>
                <a:ext uri="{FF2B5EF4-FFF2-40B4-BE49-F238E27FC236}">
                  <a16:creationId xmlns:a16="http://schemas.microsoft.com/office/drawing/2014/main" id="{A6F14AB0-C3EE-4B6A-8047-D8ED05184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33" name="Rectangle 111">
              <a:extLst>
                <a:ext uri="{FF2B5EF4-FFF2-40B4-BE49-F238E27FC236}">
                  <a16:creationId xmlns:a16="http://schemas.microsoft.com/office/drawing/2014/main" id="{B9BD407B-1C83-46E8-BB7A-AE46CDB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0" name="Group 112">
            <a:extLst>
              <a:ext uri="{FF2B5EF4-FFF2-40B4-BE49-F238E27FC236}">
                <a16:creationId xmlns:a16="http://schemas.microsoft.com/office/drawing/2014/main" id="{B55CDFC1-4372-48AC-B8F7-9F7324FBDDA0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522538"/>
            <a:ext cx="466725" cy="428625"/>
            <a:chOff x="0" y="0"/>
            <a:chExt cx="268" cy="384"/>
          </a:xfrm>
        </p:grpSpPr>
        <p:sp>
          <p:nvSpPr>
            <p:cNvPr id="35030" name="Rectangle 113">
              <a:extLst>
                <a:ext uri="{FF2B5EF4-FFF2-40B4-BE49-F238E27FC236}">
                  <a16:creationId xmlns:a16="http://schemas.microsoft.com/office/drawing/2014/main" id="{A194F547-A017-4494-AE53-372EEE1D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31" name="Rectangle 114">
              <a:extLst>
                <a:ext uri="{FF2B5EF4-FFF2-40B4-BE49-F238E27FC236}">
                  <a16:creationId xmlns:a16="http://schemas.microsoft.com/office/drawing/2014/main" id="{6B022115-F233-4621-93B1-B438BB25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1" name="Group 115">
            <a:extLst>
              <a:ext uri="{FF2B5EF4-FFF2-40B4-BE49-F238E27FC236}">
                <a16:creationId xmlns:a16="http://schemas.microsoft.com/office/drawing/2014/main" id="{20BB363E-5E9E-4E18-B83F-58D84CF55C1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2522538"/>
            <a:ext cx="468312" cy="428625"/>
            <a:chOff x="0" y="0"/>
            <a:chExt cx="268" cy="384"/>
          </a:xfrm>
        </p:grpSpPr>
        <p:sp>
          <p:nvSpPr>
            <p:cNvPr id="35028" name="Rectangle 116">
              <a:extLst>
                <a:ext uri="{FF2B5EF4-FFF2-40B4-BE49-F238E27FC236}">
                  <a16:creationId xmlns:a16="http://schemas.microsoft.com/office/drawing/2014/main" id="{CA85E088-1995-4291-B714-63026589B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29" name="Rectangle 117">
              <a:extLst>
                <a:ext uri="{FF2B5EF4-FFF2-40B4-BE49-F238E27FC236}">
                  <a16:creationId xmlns:a16="http://schemas.microsoft.com/office/drawing/2014/main" id="{AB13D406-4325-4A34-8E62-4A8B23530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2" name="Group 118">
            <a:extLst>
              <a:ext uri="{FF2B5EF4-FFF2-40B4-BE49-F238E27FC236}">
                <a16:creationId xmlns:a16="http://schemas.microsoft.com/office/drawing/2014/main" id="{EA3843F0-9A8F-4E04-B781-536D26D576EF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2522538"/>
            <a:ext cx="468313" cy="428625"/>
            <a:chOff x="0" y="0"/>
            <a:chExt cx="268" cy="384"/>
          </a:xfrm>
        </p:grpSpPr>
        <p:sp>
          <p:nvSpPr>
            <p:cNvPr id="35026" name="Rectangle 119">
              <a:extLst>
                <a:ext uri="{FF2B5EF4-FFF2-40B4-BE49-F238E27FC236}">
                  <a16:creationId xmlns:a16="http://schemas.microsoft.com/office/drawing/2014/main" id="{9CFC4930-FC90-49D3-89BC-6682243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27" name="Rectangle 120">
              <a:extLst>
                <a:ext uri="{FF2B5EF4-FFF2-40B4-BE49-F238E27FC236}">
                  <a16:creationId xmlns:a16="http://schemas.microsoft.com/office/drawing/2014/main" id="{ABCDF907-29E8-4897-9290-E33D7CC9B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3" name="Group 121">
            <a:extLst>
              <a:ext uri="{FF2B5EF4-FFF2-40B4-BE49-F238E27FC236}">
                <a16:creationId xmlns:a16="http://schemas.microsoft.com/office/drawing/2014/main" id="{24B718D6-97B5-444A-9862-6748C333AD16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2522538"/>
            <a:ext cx="466725" cy="428625"/>
            <a:chOff x="0" y="0"/>
            <a:chExt cx="268" cy="384"/>
          </a:xfrm>
        </p:grpSpPr>
        <p:sp>
          <p:nvSpPr>
            <p:cNvPr id="35024" name="Rectangle 122">
              <a:extLst>
                <a:ext uri="{FF2B5EF4-FFF2-40B4-BE49-F238E27FC236}">
                  <a16:creationId xmlns:a16="http://schemas.microsoft.com/office/drawing/2014/main" id="{ED813C8E-802F-4AB2-B9F3-9B26857D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25" name="Rectangle 123">
              <a:extLst>
                <a:ext uri="{FF2B5EF4-FFF2-40B4-BE49-F238E27FC236}">
                  <a16:creationId xmlns:a16="http://schemas.microsoft.com/office/drawing/2014/main" id="{F599715D-2FFB-4D88-AA94-A1978EEF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4" name="Group 124">
            <a:extLst>
              <a:ext uri="{FF2B5EF4-FFF2-40B4-BE49-F238E27FC236}">
                <a16:creationId xmlns:a16="http://schemas.microsoft.com/office/drawing/2014/main" id="{06D36EB5-6E42-40FC-8DEA-6CBE7C3B92C3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522538"/>
            <a:ext cx="468312" cy="428625"/>
            <a:chOff x="0" y="0"/>
            <a:chExt cx="268" cy="384"/>
          </a:xfrm>
        </p:grpSpPr>
        <p:sp>
          <p:nvSpPr>
            <p:cNvPr id="35022" name="Rectangle 125">
              <a:extLst>
                <a:ext uri="{FF2B5EF4-FFF2-40B4-BE49-F238E27FC236}">
                  <a16:creationId xmlns:a16="http://schemas.microsoft.com/office/drawing/2014/main" id="{143623ED-0874-42E3-9723-B1E5CB47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23" name="Rectangle 126">
              <a:extLst>
                <a:ext uri="{FF2B5EF4-FFF2-40B4-BE49-F238E27FC236}">
                  <a16:creationId xmlns:a16="http://schemas.microsoft.com/office/drawing/2014/main" id="{60269429-CCA8-4AE6-A8AD-04ACE3FE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5" name="Group 127">
            <a:extLst>
              <a:ext uri="{FF2B5EF4-FFF2-40B4-BE49-F238E27FC236}">
                <a16:creationId xmlns:a16="http://schemas.microsoft.com/office/drawing/2014/main" id="{95190848-0507-4D8A-A6E6-6708320245C9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2522538"/>
            <a:ext cx="468313" cy="428625"/>
            <a:chOff x="0" y="0"/>
            <a:chExt cx="268" cy="384"/>
          </a:xfrm>
        </p:grpSpPr>
        <p:sp>
          <p:nvSpPr>
            <p:cNvPr id="35020" name="Rectangle 128">
              <a:extLst>
                <a:ext uri="{FF2B5EF4-FFF2-40B4-BE49-F238E27FC236}">
                  <a16:creationId xmlns:a16="http://schemas.microsoft.com/office/drawing/2014/main" id="{01B085BA-D621-4500-B91F-2AC95DCE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21" name="Rectangle 129">
              <a:extLst>
                <a:ext uri="{FF2B5EF4-FFF2-40B4-BE49-F238E27FC236}">
                  <a16:creationId xmlns:a16="http://schemas.microsoft.com/office/drawing/2014/main" id="{6F894BDC-FA73-4C2B-A5D3-648136F2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6" name="Group 130">
            <a:extLst>
              <a:ext uri="{FF2B5EF4-FFF2-40B4-BE49-F238E27FC236}">
                <a16:creationId xmlns:a16="http://schemas.microsoft.com/office/drawing/2014/main" id="{6FE14184-7C9C-4C9C-88DE-7AE128EC4FC0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2522538"/>
            <a:ext cx="466725" cy="428625"/>
            <a:chOff x="0" y="0"/>
            <a:chExt cx="268" cy="384"/>
          </a:xfrm>
        </p:grpSpPr>
        <p:sp>
          <p:nvSpPr>
            <p:cNvPr id="35018" name="Rectangle 131">
              <a:extLst>
                <a:ext uri="{FF2B5EF4-FFF2-40B4-BE49-F238E27FC236}">
                  <a16:creationId xmlns:a16="http://schemas.microsoft.com/office/drawing/2014/main" id="{3C9DBE1D-E69B-418B-B2D8-18216BB4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19" name="Rectangle 132">
              <a:extLst>
                <a:ext uri="{FF2B5EF4-FFF2-40B4-BE49-F238E27FC236}">
                  <a16:creationId xmlns:a16="http://schemas.microsoft.com/office/drawing/2014/main" id="{3AD8F4E7-8C9E-4275-849A-E0658E328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7" name="Group 133">
            <a:extLst>
              <a:ext uri="{FF2B5EF4-FFF2-40B4-BE49-F238E27FC236}">
                <a16:creationId xmlns:a16="http://schemas.microsoft.com/office/drawing/2014/main" id="{DE680ED3-10C5-4392-BCF6-4E2EC16BEF5A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2522538"/>
            <a:ext cx="468312" cy="428625"/>
            <a:chOff x="0" y="0"/>
            <a:chExt cx="268" cy="384"/>
          </a:xfrm>
        </p:grpSpPr>
        <p:sp>
          <p:nvSpPr>
            <p:cNvPr id="35016" name="Rectangle 134">
              <a:extLst>
                <a:ext uri="{FF2B5EF4-FFF2-40B4-BE49-F238E27FC236}">
                  <a16:creationId xmlns:a16="http://schemas.microsoft.com/office/drawing/2014/main" id="{22281A0F-AAFC-459C-A4F8-5B1232E69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17" name="Rectangle 135">
              <a:extLst>
                <a:ext uri="{FF2B5EF4-FFF2-40B4-BE49-F238E27FC236}">
                  <a16:creationId xmlns:a16="http://schemas.microsoft.com/office/drawing/2014/main" id="{AEE69969-2E97-4482-A5B7-4C685E17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8" name="Group 136">
            <a:extLst>
              <a:ext uri="{FF2B5EF4-FFF2-40B4-BE49-F238E27FC236}">
                <a16:creationId xmlns:a16="http://schemas.microsoft.com/office/drawing/2014/main" id="{34E912C3-7DEB-4599-8E66-36901957414F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2951163"/>
            <a:ext cx="1030287" cy="428625"/>
            <a:chOff x="0" y="0"/>
            <a:chExt cx="590" cy="384"/>
          </a:xfrm>
        </p:grpSpPr>
        <p:sp>
          <p:nvSpPr>
            <p:cNvPr id="35014" name="Rectangle 137">
              <a:extLst>
                <a:ext uri="{FF2B5EF4-FFF2-40B4-BE49-F238E27FC236}">
                  <a16:creationId xmlns:a16="http://schemas.microsoft.com/office/drawing/2014/main" id="{B45B58C4-C459-4E59-A461-C51A5313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w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2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=2 v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2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=3</a:t>
              </a:r>
              <a:endParaRPr lang="zh-CN" altLang="zh-CN" sz="2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15" name="Rectangle 138">
              <a:extLst>
                <a:ext uri="{FF2B5EF4-FFF2-40B4-BE49-F238E27FC236}">
                  <a16:creationId xmlns:a16="http://schemas.microsoft.com/office/drawing/2014/main" id="{3F39AA41-414A-43E0-8070-74A9030C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59" name="Group 139">
            <a:extLst>
              <a:ext uri="{FF2B5EF4-FFF2-40B4-BE49-F238E27FC236}">
                <a16:creationId xmlns:a16="http://schemas.microsoft.com/office/drawing/2014/main" id="{13144D65-4436-40DB-9CFD-42FD78815E4B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2951163"/>
            <a:ext cx="466725" cy="428625"/>
            <a:chOff x="0" y="0"/>
            <a:chExt cx="268" cy="384"/>
          </a:xfrm>
        </p:grpSpPr>
        <p:sp>
          <p:nvSpPr>
            <p:cNvPr id="35012" name="Rectangle 140">
              <a:extLst>
                <a:ext uri="{FF2B5EF4-FFF2-40B4-BE49-F238E27FC236}">
                  <a16:creationId xmlns:a16="http://schemas.microsoft.com/office/drawing/2014/main" id="{6B3879C8-5949-4D23-A963-53D49957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2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13" name="Rectangle 141">
              <a:extLst>
                <a:ext uri="{FF2B5EF4-FFF2-40B4-BE49-F238E27FC236}">
                  <a16:creationId xmlns:a16="http://schemas.microsoft.com/office/drawing/2014/main" id="{93ECF7CD-B7F3-4AA8-8C2A-EB6AD58B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0" name="Group 142">
            <a:extLst>
              <a:ext uri="{FF2B5EF4-FFF2-40B4-BE49-F238E27FC236}">
                <a16:creationId xmlns:a16="http://schemas.microsoft.com/office/drawing/2014/main" id="{B22AD4AB-4F3C-4D53-84D4-A3EBAB2780BC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2951163"/>
            <a:ext cx="468313" cy="428625"/>
            <a:chOff x="0" y="0"/>
            <a:chExt cx="268" cy="384"/>
          </a:xfrm>
        </p:grpSpPr>
        <p:sp>
          <p:nvSpPr>
            <p:cNvPr id="35010" name="Rectangle 143">
              <a:extLst>
                <a:ext uri="{FF2B5EF4-FFF2-40B4-BE49-F238E27FC236}">
                  <a16:creationId xmlns:a16="http://schemas.microsoft.com/office/drawing/2014/main" id="{5BA8BA30-E84A-4DDB-B53A-B051E53B0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11" name="Rectangle 144">
              <a:extLst>
                <a:ext uri="{FF2B5EF4-FFF2-40B4-BE49-F238E27FC236}">
                  <a16:creationId xmlns:a16="http://schemas.microsoft.com/office/drawing/2014/main" id="{4B5945CF-7804-41F7-9640-5D56F2C0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1" name="Group 145">
            <a:extLst>
              <a:ext uri="{FF2B5EF4-FFF2-40B4-BE49-F238E27FC236}">
                <a16:creationId xmlns:a16="http://schemas.microsoft.com/office/drawing/2014/main" id="{6D296E20-6671-46FA-B909-507BDB8E37E7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2951163"/>
            <a:ext cx="468312" cy="428625"/>
            <a:chOff x="0" y="0"/>
            <a:chExt cx="268" cy="384"/>
          </a:xfrm>
        </p:grpSpPr>
        <p:sp>
          <p:nvSpPr>
            <p:cNvPr id="35008" name="Rectangle 146">
              <a:extLst>
                <a:ext uri="{FF2B5EF4-FFF2-40B4-BE49-F238E27FC236}">
                  <a16:creationId xmlns:a16="http://schemas.microsoft.com/office/drawing/2014/main" id="{21DBCF41-E76A-4FD2-8B01-48CE46FA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09" name="Rectangle 147">
              <a:extLst>
                <a:ext uri="{FF2B5EF4-FFF2-40B4-BE49-F238E27FC236}">
                  <a16:creationId xmlns:a16="http://schemas.microsoft.com/office/drawing/2014/main" id="{1BBDAB14-0F96-44C3-AFF9-898782D4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2" name="Group 148">
            <a:extLst>
              <a:ext uri="{FF2B5EF4-FFF2-40B4-BE49-F238E27FC236}">
                <a16:creationId xmlns:a16="http://schemas.microsoft.com/office/drawing/2014/main" id="{244D8552-31DA-492A-8ACE-08DF798BD67C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2951163"/>
            <a:ext cx="468313" cy="428625"/>
            <a:chOff x="0" y="0"/>
            <a:chExt cx="268" cy="384"/>
          </a:xfrm>
        </p:grpSpPr>
        <p:sp>
          <p:nvSpPr>
            <p:cNvPr id="35006" name="Rectangle 149">
              <a:extLst>
                <a:ext uri="{FF2B5EF4-FFF2-40B4-BE49-F238E27FC236}">
                  <a16:creationId xmlns:a16="http://schemas.microsoft.com/office/drawing/2014/main" id="{EB0E11BC-6CBE-497F-B761-7C1D2A6D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07" name="Rectangle 150">
              <a:extLst>
                <a:ext uri="{FF2B5EF4-FFF2-40B4-BE49-F238E27FC236}">
                  <a16:creationId xmlns:a16="http://schemas.microsoft.com/office/drawing/2014/main" id="{0AF45DAA-F2EA-4B04-9985-302025D4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3" name="Group 151">
            <a:extLst>
              <a:ext uri="{FF2B5EF4-FFF2-40B4-BE49-F238E27FC236}">
                <a16:creationId xmlns:a16="http://schemas.microsoft.com/office/drawing/2014/main" id="{113CA2EA-9EB6-43D2-982E-EEEC1BB8A2C4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951163"/>
            <a:ext cx="466725" cy="428625"/>
            <a:chOff x="0" y="0"/>
            <a:chExt cx="268" cy="384"/>
          </a:xfrm>
        </p:grpSpPr>
        <p:sp>
          <p:nvSpPr>
            <p:cNvPr id="35004" name="Rectangle 152">
              <a:extLst>
                <a:ext uri="{FF2B5EF4-FFF2-40B4-BE49-F238E27FC236}">
                  <a16:creationId xmlns:a16="http://schemas.microsoft.com/office/drawing/2014/main" id="{883C51B1-F25E-4D5F-BD20-F4B50F469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05" name="Rectangle 153">
              <a:extLst>
                <a:ext uri="{FF2B5EF4-FFF2-40B4-BE49-F238E27FC236}">
                  <a16:creationId xmlns:a16="http://schemas.microsoft.com/office/drawing/2014/main" id="{547A063D-F0B3-4BEA-B3EB-D403417C3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4" name="Group 154">
            <a:extLst>
              <a:ext uri="{FF2B5EF4-FFF2-40B4-BE49-F238E27FC236}">
                <a16:creationId xmlns:a16="http://schemas.microsoft.com/office/drawing/2014/main" id="{D8AB8BF9-F041-4AF9-AC30-55DEDDC60A6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2951163"/>
            <a:ext cx="468312" cy="428625"/>
            <a:chOff x="0" y="0"/>
            <a:chExt cx="268" cy="384"/>
          </a:xfrm>
        </p:grpSpPr>
        <p:sp>
          <p:nvSpPr>
            <p:cNvPr id="35002" name="Rectangle 155">
              <a:extLst>
                <a:ext uri="{FF2B5EF4-FFF2-40B4-BE49-F238E27FC236}">
                  <a16:creationId xmlns:a16="http://schemas.microsoft.com/office/drawing/2014/main" id="{690A0F22-3B99-47DA-B9B6-C1FAC48FB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03" name="Rectangle 156">
              <a:extLst>
                <a:ext uri="{FF2B5EF4-FFF2-40B4-BE49-F238E27FC236}">
                  <a16:creationId xmlns:a16="http://schemas.microsoft.com/office/drawing/2014/main" id="{2E088A50-FF75-47ED-B008-6FC1D7EA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5" name="Group 157">
            <a:extLst>
              <a:ext uri="{FF2B5EF4-FFF2-40B4-BE49-F238E27FC236}">
                <a16:creationId xmlns:a16="http://schemas.microsoft.com/office/drawing/2014/main" id="{98FAFB89-D345-4F1C-AFB2-C2D33769766B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2951163"/>
            <a:ext cx="468313" cy="428625"/>
            <a:chOff x="0" y="0"/>
            <a:chExt cx="268" cy="384"/>
          </a:xfrm>
        </p:grpSpPr>
        <p:sp>
          <p:nvSpPr>
            <p:cNvPr id="35000" name="Rectangle 158">
              <a:extLst>
                <a:ext uri="{FF2B5EF4-FFF2-40B4-BE49-F238E27FC236}">
                  <a16:creationId xmlns:a16="http://schemas.microsoft.com/office/drawing/2014/main" id="{AF9A6EBB-EA74-470B-9F57-B65ADA27A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5001" name="Rectangle 159">
              <a:extLst>
                <a:ext uri="{FF2B5EF4-FFF2-40B4-BE49-F238E27FC236}">
                  <a16:creationId xmlns:a16="http://schemas.microsoft.com/office/drawing/2014/main" id="{B7F9DA14-34AB-492F-8559-A5528A54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6" name="Group 160">
            <a:extLst>
              <a:ext uri="{FF2B5EF4-FFF2-40B4-BE49-F238E27FC236}">
                <a16:creationId xmlns:a16="http://schemas.microsoft.com/office/drawing/2014/main" id="{226ECA70-C5FB-4429-8B2E-9755DB11DD70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2951163"/>
            <a:ext cx="466725" cy="428625"/>
            <a:chOff x="0" y="0"/>
            <a:chExt cx="268" cy="384"/>
          </a:xfrm>
        </p:grpSpPr>
        <p:sp>
          <p:nvSpPr>
            <p:cNvPr id="34998" name="Rectangle 161">
              <a:extLst>
                <a:ext uri="{FF2B5EF4-FFF2-40B4-BE49-F238E27FC236}">
                  <a16:creationId xmlns:a16="http://schemas.microsoft.com/office/drawing/2014/main" id="{C5E65C6B-B228-42C2-B110-5D03EF0B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99" name="Rectangle 162">
              <a:extLst>
                <a:ext uri="{FF2B5EF4-FFF2-40B4-BE49-F238E27FC236}">
                  <a16:creationId xmlns:a16="http://schemas.microsoft.com/office/drawing/2014/main" id="{C70D39B4-80C2-4478-BD7C-968BE5CE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7" name="Group 163">
            <a:extLst>
              <a:ext uri="{FF2B5EF4-FFF2-40B4-BE49-F238E27FC236}">
                <a16:creationId xmlns:a16="http://schemas.microsoft.com/office/drawing/2014/main" id="{97A7525F-F849-4470-A10E-AA3CA03A8027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2951163"/>
            <a:ext cx="468312" cy="428625"/>
            <a:chOff x="0" y="0"/>
            <a:chExt cx="268" cy="384"/>
          </a:xfrm>
        </p:grpSpPr>
        <p:sp>
          <p:nvSpPr>
            <p:cNvPr id="34996" name="Rectangle 164">
              <a:extLst>
                <a:ext uri="{FF2B5EF4-FFF2-40B4-BE49-F238E27FC236}">
                  <a16:creationId xmlns:a16="http://schemas.microsoft.com/office/drawing/2014/main" id="{8C9943F4-6D1E-4B40-9A19-CC17756E5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97" name="Rectangle 165">
              <a:extLst>
                <a:ext uri="{FF2B5EF4-FFF2-40B4-BE49-F238E27FC236}">
                  <a16:creationId xmlns:a16="http://schemas.microsoft.com/office/drawing/2014/main" id="{19CC3916-5AED-4621-A556-FFD6C7B6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8" name="Group 166">
            <a:extLst>
              <a:ext uri="{FF2B5EF4-FFF2-40B4-BE49-F238E27FC236}">
                <a16:creationId xmlns:a16="http://schemas.microsoft.com/office/drawing/2014/main" id="{4E2AC722-7F61-4AF7-8BB6-00943DA4D897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2951163"/>
            <a:ext cx="468313" cy="428625"/>
            <a:chOff x="0" y="0"/>
            <a:chExt cx="268" cy="384"/>
          </a:xfrm>
        </p:grpSpPr>
        <p:sp>
          <p:nvSpPr>
            <p:cNvPr id="34994" name="Rectangle 167">
              <a:extLst>
                <a:ext uri="{FF2B5EF4-FFF2-40B4-BE49-F238E27FC236}">
                  <a16:creationId xmlns:a16="http://schemas.microsoft.com/office/drawing/2014/main" id="{1625F9A0-35F2-41F1-8C49-44D8684C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95" name="Rectangle 168">
              <a:extLst>
                <a:ext uri="{FF2B5EF4-FFF2-40B4-BE49-F238E27FC236}">
                  <a16:creationId xmlns:a16="http://schemas.microsoft.com/office/drawing/2014/main" id="{41E04972-3D31-41B2-B09A-E6AD5B04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69" name="Group 169">
            <a:extLst>
              <a:ext uri="{FF2B5EF4-FFF2-40B4-BE49-F238E27FC236}">
                <a16:creationId xmlns:a16="http://schemas.microsoft.com/office/drawing/2014/main" id="{0E15DB4F-1FAC-4F79-BCDD-B525D713F12F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2951163"/>
            <a:ext cx="466725" cy="428625"/>
            <a:chOff x="0" y="0"/>
            <a:chExt cx="268" cy="384"/>
          </a:xfrm>
        </p:grpSpPr>
        <p:sp>
          <p:nvSpPr>
            <p:cNvPr id="34992" name="Rectangle 170">
              <a:extLst>
                <a:ext uri="{FF2B5EF4-FFF2-40B4-BE49-F238E27FC236}">
                  <a16:creationId xmlns:a16="http://schemas.microsoft.com/office/drawing/2014/main" id="{49574884-D704-4CA2-9B07-BDF9B2CCE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93" name="Rectangle 171">
              <a:extLst>
                <a:ext uri="{FF2B5EF4-FFF2-40B4-BE49-F238E27FC236}">
                  <a16:creationId xmlns:a16="http://schemas.microsoft.com/office/drawing/2014/main" id="{26C8AEFB-74E7-4550-A85C-9A2185BCF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0" name="Group 172">
            <a:extLst>
              <a:ext uri="{FF2B5EF4-FFF2-40B4-BE49-F238E27FC236}">
                <a16:creationId xmlns:a16="http://schemas.microsoft.com/office/drawing/2014/main" id="{1F3A9B86-5BAD-4D81-8C3B-E2748790DBF7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2951163"/>
            <a:ext cx="468312" cy="428625"/>
            <a:chOff x="0" y="0"/>
            <a:chExt cx="268" cy="384"/>
          </a:xfrm>
        </p:grpSpPr>
        <p:sp>
          <p:nvSpPr>
            <p:cNvPr id="34990" name="Rectangle 173">
              <a:extLst>
                <a:ext uri="{FF2B5EF4-FFF2-40B4-BE49-F238E27FC236}">
                  <a16:creationId xmlns:a16="http://schemas.microsoft.com/office/drawing/2014/main" id="{F5B4543E-F2A1-4376-9DFF-D81869ED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91" name="Rectangle 174">
              <a:extLst>
                <a:ext uri="{FF2B5EF4-FFF2-40B4-BE49-F238E27FC236}">
                  <a16:creationId xmlns:a16="http://schemas.microsoft.com/office/drawing/2014/main" id="{BDB8B0BD-9CB7-4D87-8806-3667078F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1" name="Group 175">
            <a:extLst>
              <a:ext uri="{FF2B5EF4-FFF2-40B4-BE49-F238E27FC236}">
                <a16:creationId xmlns:a16="http://schemas.microsoft.com/office/drawing/2014/main" id="{01B49D8E-58F7-451D-B916-42A56D733214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3379788"/>
            <a:ext cx="1030287" cy="534987"/>
            <a:chOff x="0" y="0"/>
            <a:chExt cx="590" cy="480"/>
          </a:xfrm>
        </p:grpSpPr>
        <p:sp>
          <p:nvSpPr>
            <p:cNvPr id="34988" name="Rectangle 176">
              <a:extLst>
                <a:ext uri="{FF2B5EF4-FFF2-40B4-BE49-F238E27FC236}">
                  <a16:creationId xmlns:a16="http://schemas.microsoft.com/office/drawing/2014/main" id="{0E85143B-546E-4DB1-A553-D7B8B923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w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3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=6 v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3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=5</a:t>
              </a:r>
              <a:endParaRPr lang="zh-CN" altLang="zh-CN" sz="2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89" name="Rectangle 177">
              <a:extLst>
                <a:ext uri="{FF2B5EF4-FFF2-40B4-BE49-F238E27FC236}">
                  <a16:creationId xmlns:a16="http://schemas.microsoft.com/office/drawing/2014/main" id="{5DF88A92-11E8-4D2B-A174-C992BE09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2" name="Group 178">
            <a:extLst>
              <a:ext uri="{FF2B5EF4-FFF2-40B4-BE49-F238E27FC236}">
                <a16:creationId xmlns:a16="http://schemas.microsoft.com/office/drawing/2014/main" id="{035CEA5C-BA54-4C8D-9665-7B148238212F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3379788"/>
            <a:ext cx="466725" cy="534987"/>
            <a:chOff x="0" y="0"/>
            <a:chExt cx="268" cy="480"/>
          </a:xfrm>
        </p:grpSpPr>
        <p:sp>
          <p:nvSpPr>
            <p:cNvPr id="34986" name="Rectangle 179">
              <a:extLst>
                <a:ext uri="{FF2B5EF4-FFF2-40B4-BE49-F238E27FC236}">
                  <a16:creationId xmlns:a16="http://schemas.microsoft.com/office/drawing/2014/main" id="{0573D233-5CDC-4D71-BCF5-7C8C03A1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3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87" name="Rectangle 180">
              <a:extLst>
                <a:ext uri="{FF2B5EF4-FFF2-40B4-BE49-F238E27FC236}">
                  <a16:creationId xmlns:a16="http://schemas.microsoft.com/office/drawing/2014/main" id="{9ACC2BBD-95C0-42CC-968B-98B7CFA8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3" name="Group 181">
            <a:extLst>
              <a:ext uri="{FF2B5EF4-FFF2-40B4-BE49-F238E27FC236}">
                <a16:creationId xmlns:a16="http://schemas.microsoft.com/office/drawing/2014/main" id="{8882E5E1-90EC-450E-B254-C6DA80A8CA17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3379788"/>
            <a:ext cx="468313" cy="534987"/>
            <a:chOff x="0" y="0"/>
            <a:chExt cx="268" cy="480"/>
          </a:xfrm>
        </p:grpSpPr>
        <p:sp>
          <p:nvSpPr>
            <p:cNvPr id="34984" name="Rectangle 182">
              <a:extLst>
                <a:ext uri="{FF2B5EF4-FFF2-40B4-BE49-F238E27FC236}">
                  <a16:creationId xmlns:a16="http://schemas.microsoft.com/office/drawing/2014/main" id="{685941E5-EE18-442D-94B3-D7C99460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85" name="Rectangle 183">
              <a:extLst>
                <a:ext uri="{FF2B5EF4-FFF2-40B4-BE49-F238E27FC236}">
                  <a16:creationId xmlns:a16="http://schemas.microsoft.com/office/drawing/2014/main" id="{3FB310A8-170A-46BD-9EB4-2B313B9F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4" name="Group 184">
            <a:extLst>
              <a:ext uri="{FF2B5EF4-FFF2-40B4-BE49-F238E27FC236}">
                <a16:creationId xmlns:a16="http://schemas.microsoft.com/office/drawing/2014/main" id="{C3C300B3-3E5C-40C6-8E35-0A1AF369CC8A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3379788"/>
            <a:ext cx="468312" cy="534987"/>
            <a:chOff x="0" y="0"/>
            <a:chExt cx="268" cy="480"/>
          </a:xfrm>
        </p:grpSpPr>
        <p:sp>
          <p:nvSpPr>
            <p:cNvPr id="34982" name="Rectangle 185">
              <a:extLst>
                <a:ext uri="{FF2B5EF4-FFF2-40B4-BE49-F238E27FC236}">
                  <a16:creationId xmlns:a16="http://schemas.microsoft.com/office/drawing/2014/main" id="{DFA16731-47D3-4374-8F35-CB711186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83" name="Rectangle 186">
              <a:extLst>
                <a:ext uri="{FF2B5EF4-FFF2-40B4-BE49-F238E27FC236}">
                  <a16:creationId xmlns:a16="http://schemas.microsoft.com/office/drawing/2014/main" id="{D7B8E969-9BC1-47C1-A4B4-A13F5472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5" name="Group 187">
            <a:extLst>
              <a:ext uri="{FF2B5EF4-FFF2-40B4-BE49-F238E27FC236}">
                <a16:creationId xmlns:a16="http://schemas.microsoft.com/office/drawing/2014/main" id="{E4F7A8B8-5968-4E01-83A3-8E0AAABE321D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3379788"/>
            <a:ext cx="468313" cy="534987"/>
            <a:chOff x="0" y="0"/>
            <a:chExt cx="268" cy="480"/>
          </a:xfrm>
        </p:grpSpPr>
        <p:sp>
          <p:nvSpPr>
            <p:cNvPr id="34980" name="Rectangle 188">
              <a:extLst>
                <a:ext uri="{FF2B5EF4-FFF2-40B4-BE49-F238E27FC236}">
                  <a16:creationId xmlns:a16="http://schemas.microsoft.com/office/drawing/2014/main" id="{68D0A3A7-1F91-4949-B080-7815C1CA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81" name="Rectangle 189">
              <a:extLst>
                <a:ext uri="{FF2B5EF4-FFF2-40B4-BE49-F238E27FC236}">
                  <a16:creationId xmlns:a16="http://schemas.microsoft.com/office/drawing/2014/main" id="{3BF57C5A-6F92-42A6-AA4B-BC041BF1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6" name="Group 190">
            <a:extLst>
              <a:ext uri="{FF2B5EF4-FFF2-40B4-BE49-F238E27FC236}">
                <a16:creationId xmlns:a16="http://schemas.microsoft.com/office/drawing/2014/main" id="{36DBB54A-8555-457F-8F2F-F34A9D931C36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3379788"/>
            <a:ext cx="466725" cy="534987"/>
            <a:chOff x="0" y="0"/>
            <a:chExt cx="268" cy="480"/>
          </a:xfrm>
        </p:grpSpPr>
        <p:sp>
          <p:nvSpPr>
            <p:cNvPr id="34978" name="Rectangle 191">
              <a:extLst>
                <a:ext uri="{FF2B5EF4-FFF2-40B4-BE49-F238E27FC236}">
                  <a16:creationId xmlns:a16="http://schemas.microsoft.com/office/drawing/2014/main" id="{F2F1F0E9-4AC7-4763-8446-A07FC09C2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79" name="Rectangle 192">
              <a:extLst>
                <a:ext uri="{FF2B5EF4-FFF2-40B4-BE49-F238E27FC236}">
                  <a16:creationId xmlns:a16="http://schemas.microsoft.com/office/drawing/2014/main" id="{49C8E18E-92EB-4483-9E48-D3EDD0C4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7" name="Group 193">
            <a:extLst>
              <a:ext uri="{FF2B5EF4-FFF2-40B4-BE49-F238E27FC236}">
                <a16:creationId xmlns:a16="http://schemas.microsoft.com/office/drawing/2014/main" id="{EEA0B6A1-6448-42E8-BE1A-20C37E6E628A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379788"/>
            <a:ext cx="468312" cy="534987"/>
            <a:chOff x="0" y="0"/>
            <a:chExt cx="268" cy="480"/>
          </a:xfrm>
        </p:grpSpPr>
        <p:sp>
          <p:nvSpPr>
            <p:cNvPr id="34976" name="Rectangle 194">
              <a:extLst>
                <a:ext uri="{FF2B5EF4-FFF2-40B4-BE49-F238E27FC236}">
                  <a16:creationId xmlns:a16="http://schemas.microsoft.com/office/drawing/2014/main" id="{1CF3FF01-B917-4FEA-B6D5-234BC323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77" name="Rectangle 195">
              <a:extLst>
                <a:ext uri="{FF2B5EF4-FFF2-40B4-BE49-F238E27FC236}">
                  <a16:creationId xmlns:a16="http://schemas.microsoft.com/office/drawing/2014/main" id="{BE9702EF-D5B6-4F02-A97E-E0CD356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8" name="Group 196">
            <a:extLst>
              <a:ext uri="{FF2B5EF4-FFF2-40B4-BE49-F238E27FC236}">
                <a16:creationId xmlns:a16="http://schemas.microsoft.com/office/drawing/2014/main" id="{8DAA48CD-C6DB-48DB-8CB1-17749AD9CF8B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379788"/>
            <a:ext cx="468313" cy="534987"/>
            <a:chOff x="0" y="0"/>
            <a:chExt cx="268" cy="480"/>
          </a:xfrm>
        </p:grpSpPr>
        <p:sp>
          <p:nvSpPr>
            <p:cNvPr id="34974" name="Rectangle 197">
              <a:extLst>
                <a:ext uri="{FF2B5EF4-FFF2-40B4-BE49-F238E27FC236}">
                  <a16:creationId xmlns:a16="http://schemas.microsoft.com/office/drawing/2014/main" id="{0902BBC2-517A-4601-B806-24DEAD5E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75" name="Rectangle 198">
              <a:extLst>
                <a:ext uri="{FF2B5EF4-FFF2-40B4-BE49-F238E27FC236}">
                  <a16:creationId xmlns:a16="http://schemas.microsoft.com/office/drawing/2014/main" id="{9D38B22E-A2FC-4575-99D0-EADCF55F0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79" name="Group 199">
            <a:extLst>
              <a:ext uri="{FF2B5EF4-FFF2-40B4-BE49-F238E27FC236}">
                <a16:creationId xmlns:a16="http://schemas.microsoft.com/office/drawing/2014/main" id="{861B999A-903B-4007-8D83-F30E12CF2D42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3379788"/>
            <a:ext cx="466725" cy="534987"/>
            <a:chOff x="0" y="0"/>
            <a:chExt cx="268" cy="480"/>
          </a:xfrm>
        </p:grpSpPr>
        <p:sp>
          <p:nvSpPr>
            <p:cNvPr id="34972" name="Rectangle 200">
              <a:extLst>
                <a:ext uri="{FF2B5EF4-FFF2-40B4-BE49-F238E27FC236}">
                  <a16:creationId xmlns:a16="http://schemas.microsoft.com/office/drawing/2014/main" id="{80BA2FCF-66A4-46B3-82A5-8DD94287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73" name="Rectangle 201">
              <a:extLst>
                <a:ext uri="{FF2B5EF4-FFF2-40B4-BE49-F238E27FC236}">
                  <a16:creationId xmlns:a16="http://schemas.microsoft.com/office/drawing/2014/main" id="{FE7F34F3-106B-47B1-8DB1-DBEBF01D7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0" name="Group 202">
            <a:extLst>
              <a:ext uri="{FF2B5EF4-FFF2-40B4-BE49-F238E27FC236}">
                <a16:creationId xmlns:a16="http://schemas.microsoft.com/office/drawing/2014/main" id="{2400048A-E54C-4EF0-B09B-0D6434B9F799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3379788"/>
            <a:ext cx="468312" cy="534987"/>
            <a:chOff x="0" y="0"/>
            <a:chExt cx="268" cy="480"/>
          </a:xfrm>
        </p:grpSpPr>
        <p:sp>
          <p:nvSpPr>
            <p:cNvPr id="34970" name="Rectangle 203">
              <a:extLst>
                <a:ext uri="{FF2B5EF4-FFF2-40B4-BE49-F238E27FC236}">
                  <a16:creationId xmlns:a16="http://schemas.microsoft.com/office/drawing/2014/main" id="{3D2619BE-3245-4E76-8CBF-101E4710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71" name="Rectangle 204">
              <a:extLst>
                <a:ext uri="{FF2B5EF4-FFF2-40B4-BE49-F238E27FC236}">
                  <a16:creationId xmlns:a16="http://schemas.microsoft.com/office/drawing/2014/main" id="{A14FD0E3-0209-4998-871C-8382A8F8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1" name="Group 205">
            <a:extLst>
              <a:ext uri="{FF2B5EF4-FFF2-40B4-BE49-F238E27FC236}">
                <a16:creationId xmlns:a16="http://schemas.microsoft.com/office/drawing/2014/main" id="{B17EE66F-ABD1-4686-B338-3D27913DF2A0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3367088"/>
            <a:ext cx="468313" cy="547687"/>
            <a:chOff x="0" y="-12"/>
            <a:chExt cx="268" cy="492"/>
          </a:xfrm>
        </p:grpSpPr>
        <p:sp>
          <p:nvSpPr>
            <p:cNvPr id="34968" name="Rectangle 206">
              <a:extLst>
                <a:ext uri="{FF2B5EF4-FFF2-40B4-BE49-F238E27FC236}">
                  <a16:creationId xmlns:a16="http://schemas.microsoft.com/office/drawing/2014/main" id="{C0A41D7F-A010-4CEB-AEC8-8F3E9CDA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-12"/>
              <a:ext cx="25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>
                  <a:effectLst/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4969" name="Rectangle 207">
              <a:extLst>
                <a:ext uri="{FF2B5EF4-FFF2-40B4-BE49-F238E27FC236}">
                  <a16:creationId xmlns:a16="http://schemas.microsoft.com/office/drawing/2014/main" id="{050DEFE7-06FF-40AF-8A77-47CB49A0E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2" name="Group 208">
            <a:extLst>
              <a:ext uri="{FF2B5EF4-FFF2-40B4-BE49-F238E27FC236}">
                <a16:creationId xmlns:a16="http://schemas.microsoft.com/office/drawing/2014/main" id="{4155A91F-2DFD-4FFA-B0B0-2862075A543E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3379788"/>
            <a:ext cx="466725" cy="534987"/>
            <a:chOff x="0" y="0"/>
            <a:chExt cx="268" cy="480"/>
          </a:xfrm>
        </p:grpSpPr>
        <p:sp>
          <p:nvSpPr>
            <p:cNvPr id="34966" name="Rectangle 209">
              <a:extLst>
                <a:ext uri="{FF2B5EF4-FFF2-40B4-BE49-F238E27FC236}">
                  <a16:creationId xmlns:a16="http://schemas.microsoft.com/office/drawing/2014/main" id="{7C80F2DA-F528-4821-BF9E-2C325AE1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>
                  <a:effectLst/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4967" name="Rectangle 210">
              <a:extLst>
                <a:ext uri="{FF2B5EF4-FFF2-40B4-BE49-F238E27FC236}">
                  <a16:creationId xmlns:a16="http://schemas.microsoft.com/office/drawing/2014/main" id="{AD98052B-55C7-4D10-9F08-E18B1AA7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3" name="Group 211">
            <a:extLst>
              <a:ext uri="{FF2B5EF4-FFF2-40B4-BE49-F238E27FC236}">
                <a16:creationId xmlns:a16="http://schemas.microsoft.com/office/drawing/2014/main" id="{CD21F011-0BD9-4C2E-8CA5-E25992BDB4DF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3379788"/>
            <a:ext cx="471487" cy="534987"/>
            <a:chOff x="0" y="0"/>
            <a:chExt cx="270" cy="480"/>
          </a:xfrm>
        </p:grpSpPr>
        <p:sp>
          <p:nvSpPr>
            <p:cNvPr id="34964" name="Rectangle 212">
              <a:extLst>
                <a:ext uri="{FF2B5EF4-FFF2-40B4-BE49-F238E27FC236}">
                  <a16:creationId xmlns:a16="http://schemas.microsoft.com/office/drawing/2014/main" id="{786293B4-CE8A-4719-A0CD-6A7BB356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800" b="1">
                  <a:effectLst/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4965" name="Rectangle 213">
              <a:extLst>
                <a:ext uri="{FF2B5EF4-FFF2-40B4-BE49-F238E27FC236}">
                  <a16:creationId xmlns:a16="http://schemas.microsoft.com/office/drawing/2014/main" id="{B82C6AD6-5693-4557-9CC8-35CEB471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4" name="Group 214">
            <a:extLst>
              <a:ext uri="{FF2B5EF4-FFF2-40B4-BE49-F238E27FC236}">
                <a16:creationId xmlns:a16="http://schemas.microsoft.com/office/drawing/2014/main" id="{C291B5F9-A9C8-460D-B6E9-CAE150B3DBD0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3914775"/>
            <a:ext cx="1030287" cy="536575"/>
            <a:chOff x="0" y="0"/>
            <a:chExt cx="590" cy="480"/>
          </a:xfrm>
        </p:grpSpPr>
        <p:sp>
          <p:nvSpPr>
            <p:cNvPr id="34962" name="Rectangle 215">
              <a:extLst>
                <a:ext uri="{FF2B5EF4-FFF2-40B4-BE49-F238E27FC236}">
                  <a16:creationId xmlns:a16="http://schemas.microsoft.com/office/drawing/2014/main" id="{91E523A5-C2EE-4A67-907E-C6B9FBF4B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w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4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=5 v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4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=4</a:t>
              </a:r>
              <a:endParaRPr lang="zh-CN" altLang="zh-CN" sz="2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63" name="Rectangle 216">
              <a:extLst>
                <a:ext uri="{FF2B5EF4-FFF2-40B4-BE49-F238E27FC236}">
                  <a16:creationId xmlns:a16="http://schemas.microsoft.com/office/drawing/2014/main" id="{599A2DD2-540A-4865-B5CE-B3B67C46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5" name="Group 217">
            <a:extLst>
              <a:ext uri="{FF2B5EF4-FFF2-40B4-BE49-F238E27FC236}">
                <a16:creationId xmlns:a16="http://schemas.microsoft.com/office/drawing/2014/main" id="{F10DDE77-A396-4FC9-A206-41014471B2FE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3914775"/>
            <a:ext cx="466725" cy="536575"/>
            <a:chOff x="0" y="0"/>
            <a:chExt cx="268" cy="480"/>
          </a:xfrm>
        </p:grpSpPr>
        <p:sp>
          <p:nvSpPr>
            <p:cNvPr id="34960" name="Rectangle 218">
              <a:extLst>
                <a:ext uri="{FF2B5EF4-FFF2-40B4-BE49-F238E27FC236}">
                  <a16:creationId xmlns:a16="http://schemas.microsoft.com/office/drawing/2014/main" id="{68A64285-9893-4341-890F-2C4F9731F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4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61" name="Rectangle 219">
              <a:extLst>
                <a:ext uri="{FF2B5EF4-FFF2-40B4-BE49-F238E27FC236}">
                  <a16:creationId xmlns:a16="http://schemas.microsoft.com/office/drawing/2014/main" id="{80D61F0D-BF74-4FE5-A598-B30EB61F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6" name="Group 220">
            <a:extLst>
              <a:ext uri="{FF2B5EF4-FFF2-40B4-BE49-F238E27FC236}">
                <a16:creationId xmlns:a16="http://schemas.microsoft.com/office/drawing/2014/main" id="{4E90BE1C-7BC5-4181-A5B4-52AD37AB1212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3914775"/>
            <a:ext cx="468313" cy="536575"/>
            <a:chOff x="0" y="0"/>
            <a:chExt cx="268" cy="480"/>
          </a:xfrm>
        </p:grpSpPr>
        <p:sp>
          <p:nvSpPr>
            <p:cNvPr id="34958" name="Rectangle 221">
              <a:extLst>
                <a:ext uri="{FF2B5EF4-FFF2-40B4-BE49-F238E27FC236}">
                  <a16:creationId xmlns:a16="http://schemas.microsoft.com/office/drawing/2014/main" id="{EEAFAA03-5552-4B14-A61B-755980D2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59" name="Rectangle 222">
              <a:extLst>
                <a:ext uri="{FF2B5EF4-FFF2-40B4-BE49-F238E27FC236}">
                  <a16:creationId xmlns:a16="http://schemas.microsoft.com/office/drawing/2014/main" id="{095DC845-6FD6-4C00-B9AF-56A85C52E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7" name="Group 223">
            <a:extLst>
              <a:ext uri="{FF2B5EF4-FFF2-40B4-BE49-F238E27FC236}">
                <a16:creationId xmlns:a16="http://schemas.microsoft.com/office/drawing/2014/main" id="{1FE3A32F-C8FD-4171-8788-A543B576512A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3914775"/>
            <a:ext cx="468312" cy="536575"/>
            <a:chOff x="0" y="0"/>
            <a:chExt cx="268" cy="480"/>
          </a:xfrm>
        </p:grpSpPr>
        <p:sp>
          <p:nvSpPr>
            <p:cNvPr id="34956" name="Rectangle 224">
              <a:extLst>
                <a:ext uri="{FF2B5EF4-FFF2-40B4-BE49-F238E27FC236}">
                  <a16:creationId xmlns:a16="http://schemas.microsoft.com/office/drawing/2014/main" id="{15BB0892-2C50-4CAE-87CB-A2D3B5C6E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57" name="Rectangle 225">
              <a:extLst>
                <a:ext uri="{FF2B5EF4-FFF2-40B4-BE49-F238E27FC236}">
                  <a16:creationId xmlns:a16="http://schemas.microsoft.com/office/drawing/2014/main" id="{7297A036-1966-4E0D-9860-FD3C533A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8" name="Group 226">
            <a:extLst>
              <a:ext uri="{FF2B5EF4-FFF2-40B4-BE49-F238E27FC236}">
                <a16:creationId xmlns:a16="http://schemas.microsoft.com/office/drawing/2014/main" id="{0BD874D0-D72B-4736-A5CA-780602205E79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3914775"/>
            <a:ext cx="468313" cy="536575"/>
            <a:chOff x="0" y="0"/>
            <a:chExt cx="268" cy="480"/>
          </a:xfrm>
        </p:grpSpPr>
        <p:sp>
          <p:nvSpPr>
            <p:cNvPr id="34954" name="Rectangle 227">
              <a:extLst>
                <a:ext uri="{FF2B5EF4-FFF2-40B4-BE49-F238E27FC236}">
                  <a16:creationId xmlns:a16="http://schemas.microsoft.com/office/drawing/2014/main" id="{16862BCB-41F7-4B2A-99A5-7209F90EA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55" name="Rectangle 228">
              <a:extLst>
                <a:ext uri="{FF2B5EF4-FFF2-40B4-BE49-F238E27FC236}">
                  <a16:creationId xmlns:a16="http://schemas.microsoft.com/office/drawing/2014/main" id="{BE1DB5CA-717A-45EE-834B-AC0DEC2A5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89" name="Group 229">
            <a:extLst>
              <a:ext uri="{FF2B5EF4-FFF2-40B4-BE49-F238E27FC236}">
                <a16:creationId xmlns:a16="http://schemas.microsoft.com/office/drawing/2014/main" id="{40A58E99-2477-4461-9491-3DE79A2DC7AF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3914775"/>
            <a:ext cx="466725" cy="536575"/>
            <a:chOff x="0" y="0"/>
            <a:chExt cx="268" cy="480"/>
          </a:xfrm>
        </p:grpSpPr>
        <p:sp>
          <p:nvSpPr>
            <p:cNvPr id="34952" name="Rectangle 230">
              <a:extLst>
                <a:ext uri="{FF2B5EF4-FFF2-40B4-BE49-F238E27FC236}">
                  <a16:creationId xmlns:a16="http://schemas.microsoft.com/office/drawing/2014/main" id="{88F1C218-4A2D-4009-A3F8-14DBC879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53" name="Rectangle 231">
              <a:extLst>
                <a:ext uri="{FF2B5EF4-FFF2-40B4-BE49-F238E27FC236}">
                  <a16:creationId xmlns:a16="http://schemas.microsoft.com/office/drawing/2014/main" id="{978A0182-DC8B-4D84-B3AF-A17F3D1C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0" name="Group 232">
            <a:extLst>
              <a:ext uri="{FF2B5EF4-FFF2-40B4-BE49-F238E27FC236}">
                <a16:creationId xmlns:a16="http://schemas.microsoft.com/office/drawing/2014/main" id="{96EF5968-EC38-4388-9E01-180760307ADF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914775"/>
            <a:ext cx="468312" cy="536575"/>
            <a:chOff x="0" y="0"/>
            <a:chExt cx="268" cy="480"/>
          </a:xfrm>
        </p:grpSpPr>
        <p:sp>
          <p:nvSpPr>
            <p:cNvPr id="34950" name="Rectangle 233">
              <a:extLst>
                <a:ext uri="{FF2B5EF4-FFF2-40B4-BE49-F238E27FC236}">
                  <a16:creationId xmlns:a16="http://schemas.microsoft.com/office/drawing/2014/main" id="{11F701F7-6B35-439C-82E8-184CBDE3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51" name="Rectangle 234">
              <a:extLst>
                <a:ext uri="{FF2B5EF4-FFF2-40B4-BE49-F238E27FC236}">
                  <a16:creationId xmlns:a16="http://schemas.microsoft.com/office/drawing/2014/main" id="{98EFEF29-819C-4EEF-8B45-E8FCD8B4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1" name="Group 235">
            <a:extLst>
              <a:ext uri="{FF2B5EF4-FFF2-40B4-BE49-F238E27FC236}">
                <a16:creationId xmlns:a16="http://schemas.microsoft.com/office/drawing/2014/main" id="{258B57AB-14AF-4F63-BE88-49820F6C0630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914775"/>
            <a:ext cx="468313" cy="536575"/>
            <a:chOff x="0" y="0"/>
            <a:chExt cx="268" cy="480"/>
          </a:xfrm>
        </p:grpSpPr>
        <p:sp>
          <p:nvSpPr>
            <p:cNvPr id="34948" name="Rectangle 236">
              <a:extLst>
                <a:ext uri="{FF2B5EF4-FFF2-40B4-BE49-F238E27FC236}">
                  <a16:creationId xmlns:a16="http://schemas.microsoft.com/office/drawing/2014/main" id="{861440EB-FBF6-46F1-A608-718FBC83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49" name="Rectangle 237">
              <a:extLst>
                <a:ext uri="{FF2B5EF4-FFF2-40B4-BE49-F238E27FC236}">
                  <a16:creationId xmlns:a16="http://schemas.microsoft.com/office/drawing/2014/main" id="{1C5F7244-04EC-4574-BA05-613DE9A8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2" name="Group 238">
            <a:extLst>
              <a:ext uri="{FF2B5EF4-FFF2-40B4-BE49-F238E27FC236}">
                <a16:creationId xmlns:a16="http://schemas.microsoft.com/office/drawing/2014/main" id="{EA2BCEB2-FB44-4D31-90AA-6651FC647ABA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3914775"/>
            <a:ext cx="466725" cy="536575"/>
            <a:chOff x="0" y="0"/>
            <a:chExt cx="268" cy="480"/>
          </a:xfrm>
        </p:grpSpPr>
        <p:sp>
          <p:nvSpPr>
            <p:cNvPr id="34946" name="Rectangle 239">
              <a:extLst>
                <a:ext uri="{FF2B5EF4-FFF2-40B4-BE49-F238E27FC236}">
                  <a16:creationId xmlns:a16="http://schemas.microsoft.com/office/drawing/2014/main" id="{4A964AF4-A09E-464A-88BD-FB423CD7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47" name="Rectangle 240">
              <a:extLst>
                <a:ext uri="{FF2B5EF4-FFF2-40B4-BE49-F238E27FC236}">
                  <a16:creationId xmlns:a16="http://schemas.microsoft.com/office/drawing/2014/main" id="{664E5497-54B8-4FA2-9382-C9CE0B13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3" name="Group 241">
            <a:extLst>
              <a:ext uri="{FF2B5EF4-FFF2-40B4-BE49-F238E27FC236}">
                <a16:creationId xmlns:a16="http://schemas.microsoft.com/office/drawing/2014/main" id="{486D4A8C-8C23-41C6-A20B-73041BFB409E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914775"/>
            <a:ext cx="490537" cy="536575"/>
            <a:chOff x="-13" y="0"/>
            <a:chExt cx="281" cy="480"/>
          </a:xfrm>
        </p:grpSpPr>
        <p:sp>
          <p:nvSpPr>
            <p:cNvPr id="34944" name="Rectangle 242">
              <a:extLst>
                <a:ext uri="{FF2B5EF4-FFF2-40B4-BE49-F238E27FC236}">
                  <a16:creationId xmlns:a16="http://schemas.microsoft.com/office/drawing/2014/main" id="{7DF44ADD-27BD-4606-949C-E78EADB4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" y="0"/>
              <a:ext cx="28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945" name="Rectangle 243">
              <a:extLst>
                <a:ext uri="{FF2B5EF4-FFF2-40B4-BE49-F238E27FC236}">
                  <a16:creationId xmlns:a16="http://schemas.microsoft.com/office/drawing/2014/main" id="{58E2E27D-2D08-461B-8EDD-FD1B687E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4" name="Group 244">
            <a:extLst>
              <a:ext uri="{FF2B5EF4-FFF2-40B4-BE49-F238E27FC236}">
                <a16:creationId xmlns:a16="http://schemas.microsoft.com/office/drawing/2014/main" id="{32E88015-9F49-4023-8F7D-640B2B283120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3914775"/>
            <a:ext cx="468313" cy="536575"/>
            <a:chOff x="0" y="0"/>
            <a:chExt cx="268" cy="480"/>
          </a:xfrm>
        </p:grpSpPr>
        <p:sp>
          <p:nvSpPr>
            <p:cNvPr id="34942" name="Rectangle 245">
              <a:extLst>
                <a:ext uri="{FF2B5EF4-FFF2-40B4-BE49-F238E27FC236}">
                  <a16:creationId xmlns:a16="http://schemas.microsoft.com/office/drawing/2014/main" id="{3701F056-3697-4DC3-912D-BFD7AEF0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2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>
                  <a:effectLst/>
                  <a:latin typeface="Times New Roman" panose="02020603050405020304" pitchFamily="18" charset="0"/>
                </a:rPr>
                <a:t>11</a:t>
              </a:r>
            </a:p>
            <a:p>
              <a:pPr algn="just"/>
              <a:endParaRPr lang="zh-CN" altLang="zh-CN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43" name="Rectangle 246">
              <a:extLst>
                <a:ext uri="{FF2B5EF4-FFF2-40B4-BE49-F238E27FC236}">
                  <a16:creationId xmlns:a16="http://schemas.microsoft.com/office/drawing/2014/main" id="{4A656102-956B-483F-9C26-5D7DD909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5" name="Group 247">
            <a:extLst>
              <a:ext uri="{FF2B5EF4-FFF2-40B4-BE49-F238E27FC236}">
                <a16:creationId xmlns:a16="http://schemas.microsoft.com/office/drawing/2014/main" id="{3243728E-8BC6-43B6-B7EE-8418CB44315A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3914775"/>
            <a:ext cx="466725" cy="536575"/>
            <a:chOff x="0" y="0"/>
            <a:chExt cx="268" cy="480"/>
          </a:xfrm>
        </p:grpSpPr>
        <p:sp>
          <p:nvSpPr>
            <p:cNvPr id="34940" name="Rectangle 248">
              <a:extLst>
                <a:ext uri="{FF2B5EF4-FFF2-40B4-BE49-F238E27FC236}">
                  <a16:creationId xmlns:a16="http://schemas.microsoft.com/office/drawing/2014/main" id="{AF4CDC23-67CE-44AE-AB36-9AA742E9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>
                  <a:effectLst/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34941" name="Rectangle 249">
              <a:extLst>
                <a:ext uri="{FF2B5EF4-FFF2-40B4-BE49-F238E27FC236}">
                  <a16:creationId xmlns:a16="http://schemas.microsoft.com/office/drawing/2014/main" id="{635CE2E8-54E0-432D-969D-477E6966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6" name="Group 250">
            <a:extLst>
              <a:ext uri="{FF2B5EF4-FFF2-40B4-BE49-F238E27FC236}">
                <a16:creationId xmlns:a16="http://schemas.microsoft.com/office/drawing/2014/main" id="{752F6952-EE21-43F1-9945-C6DC6DC0414D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3914775"/>
            <a:ext cx="468312" cy="536575"/>
            <a:chOff x="0" y="0"/>
            <a:chExt cx="268" cy="480"/>
          </a:xfrm>
        </p:grpSpPr>
        <p:sp>
          <p:nvSpPr>
            <p:cNvPr id="34938" name="Rectangle 251">
              <a:extLst>
                <a:ext uri="{FF2B5EF4-FFF2-40B4-BE49-F238E27FC236}">
                  <a16:creationId xmlns:a16="http://schemas.microsoft.com/office/drawing/2014/main" id="{0E5AC335-B185-4719-939A-355DB2EB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2000" b="1">
                  <a:effectLst/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4939" name="Rectangle 252">
              <a:extLst>
                <a:ext uri="{FF2B5EF4-FFF2-40B4-BE49-F238E27FC236}">
                  <a16:creationId xmlns:a16="http://schemas.microsoft.com/office/drawing/2014/main" id="{722B039E-96A8-4454-BC1B-84E5A217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7" name="Group 253">
            <a:extLst>
              <a:ext uri="{FF2B5EF4-FFF2-40B4-BE49-F238E27FC236}">
                <a16:creationId xmlns:a16="http://schemas.microsoft.com/office/drawing/2014/main" id="{173D69B2-034F-4F9B-ABBD-A6C495F8AA82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4451350"/>
            <a:ext cx="1030287" cy="534988"/>
            <a:chOff x="0" y="0"/>
            <a:chExt cx="590" cy="480"/>
          </a:xfrm>
        </p:grpSpPr>
        <p:sp>
          <p:nvSpPr>
            <p:cNvPr id="34936" name="Rectangle 254">
              <a:extLst>
                <a:ext uri="{FF2B5EF4-FFF2-40B4-BE49-F238E27FC236}">
                  <a16:creationId xmlns:a16="http://schemas.microsoft.com/office/drawing/2014/main" id="{B557C3B9-8EA3-498A-8A95-BA0922F8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5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w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5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</a:t>
              </a:r>
              <a:r>
                <a:rPr lang="en-US" altLang="zh-CN" sz="1200" b="1">
                  <a:effectLst/>
                  <a:latin typeface="Times New Roman" panose="02020603050405020304" pitchFamily="18" charset="0"/>
                </a:rPr>
                <a:t>4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 v</a:t>
              </a:r>
              <a:r>
                <a:rPr lang="zh-CN" altLang="zh-CN" sz="1200" b="1" baseline="-30000">
                  <a:effectLst/>
                  <a:latin typeface="Times New Roman" panose="02020603050405020304" pitchFamily="18" charset="0"/>
                </a:rPr>
                <a:t>5</a:t>
              </a:r>
              <a:r>
                <a:rPr lang="zh-CN" altLang="zh-CN" sz="1200" b="1">
                  <a:effectLst/>
                  <a:latin typeface="Times New Roman" panose="02020603050405020304" pitchFamily="18" charset="0"/>
                </a:rPr>
                <a:t>=6</a:t>
              </a:r>
              <a:endParaRPr lang="zh-CN" altLang="zh-CN" sz="2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37" name="Rectangle 255">
              <a:extLst>
                <a:ext uri="{FF2B5EF4-FFF2-40B4-BE49-F238E27FC236}">
                  <a16:creationId xmlns:a16="http://schemas.microsoft.com/office/drawing/2014/main" id="{870D625A-0780-42FE-8A8B-116674E2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8" name="Group 256">
            <a:extLst>
              <a:ext uri="{FF2B5EF4-FFF2-40B4-BE49-F238E27FC236}">
                <a16:creationId xmlns:a16="http://schemas.microsoft.com/office/drawing/2014/main" id="{6C465B52-4EFA-45E2-AF7E-21E612BF1A84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4451350"/>
            <a:ext cx="466725" cy="534988"/>
            <a:chOff x="0" y="0"/>
            <a:chExt cx="268" cy="480"/>
          </a:xfrm>
        </p:grpSpPr>
        <p:sp>
          <p:nvSpPr>
            <p:cNvPr id="34934" name="Rectangle 257">
              <a:extLst>
                <a:ext uri="{FF2B5EF4-FFF2-40B4-BE49-F238E27FC236}">
                  <a16:creationId xmlns:a16="http://schemas.microsoft.com/office/drawing/2014/main" id="{409752F2-69E5-4DB5-89AD-D00F6D04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5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35" name="Rectangle 258">
              <a:extLst>
                <a:ext uri="{FF2B5EF4-FFF2-40B4-BE49-F238E27FC236}">
                  <a16:creationId xmlns:a16="http://schemas.microsoft.com/office/drawing/2014/main" id="{88A6D384-96A4-4B6F-9813-B72FF299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899" name="Group 259">
            <a:extLst>
              <a:ext uri="{FF2B5EF4-FFF2-40B4-BE49-F238E27FC236}">
                <a16:creationId xmlns:a16="http://schemas.microsoft.com/office/drawing/2014/main" id="{175A5CE8-E777-43EA-8DC6-2768B537B44B}"/>
              </a:ext>
            </a:extLst>
          </p:cNvPr>
          <p:cNvGrpSpPr>
            <a:grpSpLocks/>
          </p:cNvGrpSpPr>
          <p:nvPr/>
        </p:nvGrpSpPr>
        <p:grpSpPr bwMode="auto">
          <a:xfrm>
            <a:off x="2327275" y="4451350"/>
            <a:ext cx="468313" cy="534988"/>
            <a:chOff x="0" y="0"/>
            <a:chExt cx="268" cy="480"/>
          </a:xfrm>
        </p:grpSpPr>
        <p:sp>
          <p:nvSpPr>
            <p:cNvPr id="34932" name="Rectangle 260">
              <a:extLst>
                <a:ext uri="{FF2B5EF4-FFF2-40B4-BE49-F238E27FC236}">
                  <a16:creationId xmlns:a16="http://schemas.microsoft.com/office/drawing/2014/main" id="{EC6B434B-19E9-4CB7-B987-B0E4E829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33" name="Rectangle 261">
              <a:extLst>
                <a:ext uri="{FF2B5EF4-FFF2-40B4-BE49-F238E27FC236}">
                  <a16:creationId xmlns:a16="http://schemas.microsoft.com/office/drawing/2014/main" id="{EF8DA97D-1677-4B9E-830D-A7F79C8E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0" name="Group 262">
            <a:extLst>
              <a:ext uri="{FF2B5EF4-FFF2-40B4-BE49-F238E27FC236}">
                <a16:creationId xmlns:a16="http://schemas.microsoft.com/office/drawing/2014/main" id="{ADA53313-9847-4FCA-A256-2FA30C174ED1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451350"/>
            <a:ext cx="468312" cy="534988"/>
            <a:chOff x="0" y="0"/>
            <a:chExt cx="268" cy="480"/>
          </a:xfrm>
        </p:grpSpPr>
        <p:sp>
          <p:nvSpPr>
            <p:cNvPr id="34930" name="Rectangle 263">
              <a:extLst>
                <a:ext uri="{FF2B5EF4-FFF2-40B4-BE49-F238E27FC236}">
                  <a16:creationId xmlns:a16="http://schemas.microsoft.com/office/drawing/2014/main" id="{D3C8541B-8E28-4EBB-9F2B-C5F9DF600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0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31" name="Rectangle 264">
              <a:extLst>
                <a:ext uri="{FF2B5EF4-FFF2-40B4-BE49-F238E27FC236}">
                  <a16:creationId xmlns:a16="http://schemas.microsoft.com/office/drawing/2014/main" id="{907CCCE5-09BD-49DD-800B-2022B9D69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1" name="Group 265">
            <a:extLst>
              <a:ext uri="{FF2B5EF4-FFF2-40B4-BE49-F238E27FC236}">
                <a16:creationId xmlns:a16="http://schemas.microsoft.com/office/drawing/2014/main" id="{6C8C6DD2-FE7F-4A92-A726-61A2412D10AD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4451350"/>
            <a:ext cx="468313" cy="534988"/>
            <a:chOff x="0" y="0"/>
            <a:chExt cx="268" cy="480"/>
          </a:xfrm>
        </p:grpSpPr>
        <p:sp>
          <p:nvSpPr>
            <p:cNvPr id="34928" name="Rectangle 266">
              <a:extLst>
                <a:ext uri="{FF2B5EF4-FFF2-40B4-BE49-F238E27FC236}">
                  <a16:creationId xmlns:a16="http://schemas.microsoft.com/office/drawing/2014/main" id="{86861CB3-468F-4513-90EA-7F7A043EA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29" name="Rectangle 267">
              <a:extLst>
                <a:ext uri="{FF2B5EF4-FFF2-40B4-BE49-F238E27FC236}">
                  <a16:creationId xmlns:a16="http://schemas.microsoft.com/office/drawing/2014/main" id="{7A49BA31-3052-4704-B7FC-380CBB52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2" name="Group 268">
            <a:extLst>
              <a:ext uri="{FF2B5EF4-FFF2-40B4-BE49-F238E27FC236}">
                <a16:creationId xmlns:a16="http://schemas.microsoft.com/office/drawing/2014/main" id="{B00EE19A-02F8-4AF3-9143-9FBB31887828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4451350"/>
            <a:ext cx="466725" cy="534988"/>
            <a:chOff x="0" y="0"/>
            <a:chExt cx="268" cy="480"/>
          </a:xfrm>
        </p:grpSpPr>
        <p:sp>
          <p:nvSpPr>
            <p:cNvPr id="34926" name="Rectangle 269">
              <a:extLst>
                <a:ext uri="{FF2B5EF4-FFF2-40B4-BE49-F238E27FC236}">
                  <a16:creationId xmlns:a16="http://schemas.microsoft.com/office/drawing/2014/main" id="{75071AE4-02D6-4FD0-90B4-EA9529F5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6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27" name="Rectangle 270">
              <a:extLst>
                <a:ext uri="{FF2B5EF4-FFF2-40B4-BE49-F238E27FC236}">
                  <a16:creationId xmlns:a16="http://schemas.microsoft.com/office/drawing/2014/main" id="{BD603394-3377-461C-B133-8B26FB6F5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3" name="Group 271">
            <a:extLst>
              <a:ext uri="{FF2B5EF4-FFF2-40B4-BE49-F238E27FC236}">
                <a16:creationId xmlns:a16="http://schemas.microsoft.com/office/drawing/2014/main" id="{95CA19E0-4FE0-4895-9D9E-90D9EFD46AD4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4451350"/>
            <a:ext cx="468312" cy="534988"/>
            <a:chOff x="0" y="0"/>
            <a:chExt cx="268" cy="480"/>
          </a:xfrm>
        </p:grpSpPr>
        <p:sp>
          <p:nvSpPr>
            <p:cNvPr id="34924" name="Rectangle 272">
              <a:extLst>
                <a:ext uri="{FF2B5EF4-FFF2-40B4-BE49-F238E27FC236}">
                  <a16:creationId xmlns:a16="http://schemas.microsoft.com/office/drawing/2014/main" id="{F78C1D80-6B6A-4711-BC6A-9D1C5C01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25" name="Rectangle 273">
              <a:extLst>
                <a:ext uri="{FF2B5EF4-FFF2-40B4-BE49-F238E27FC236}">
                  <a16:creationId xmlns:a16="http://schemas.microsoft.com/office/drawing/2014/main" id="{51788DBA-4303-4793-8C05-05DD7A8B0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4" name="Group 274">
            <a:extLst>
              <a:ext uri="{FF2B5EF4-FFF2-40B4-BE49-F238E27FC236}">
                <a16:creationId xmlns:a16="http://schemas.microsoft.com/office/drawing/2014/main" id="{F00C42A2-FE53-44B9-ABF1-850319A144B2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4451350"/>
            <a:ext cx="468313" cy="534988"/>
            <a:chOff x="0" y="0"/>
            <a:chExt cx="268" cy="480"/>
          </a:xfrm>
        </p:grpSpPr>
        <p:sp>
          <p:nvSpPr>
            <p:cNvPr id="34922" name="Rectangle 275">
              <a:extLst>
                <a:ext uri="{FF2B5EF4-FFF2-40B4-BE49-F238E27FC236}">
                  <a16:creationId xmlns:a16="http://schemas.microsoft.com/office/drawing/2014/main" id="{06E9CFC5-1C4D-4760-B967-B7A5F5C5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1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b="1">
                  <a:effectLst/>
                  <a:latin typeface="Times New Roman" panose="02020603050405020304" pitchFamily="18" charset="0"/>
                </a:rPr>
                <a:t>9</a:t>
              </a:r>
              <a:endParaRPr lang="zh-CN" altLang="zh-CN" sz="4800" b="1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923" name="Rectangle 276">
              <a:extLst>
                <a:ext uri="{FF2B5EF4-FFF2-40B4-BE49-F238E27FC236}">
                  <a16:creationId xmlns:a16="http://schemas.microsoft.com/office/drawing/2014/main" id="{7C7A45FB-DF9C-4E58-B9A3-8009C02F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sp>
        <p:nvSpPr>
          <p:cNvPr id="34905" name="Rectangle 277">
            <a:extLst>
              <a:ext uri="{FF2B5EF4-FFF2-40B4-BE49-F238E27FC236}">
                <a16:creationId xmlns:a16="http://schemas.microsoft.com/office/drawing/2014/main" id="{21A8EB89-E6A4-4F6D-A780-7124FB39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437063"/>
            <a:ext cx="5746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effectLst/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4070" name="Rectangle 278">
            <a:extLst>
              <a:ext uri="{FF2B5EF4-FFF2-40B4-BE49-F238E27FC236}">
                <a16:creationId xmlns:a16="http://schemas.microsoft.com/office/drawing/2014/main" id="{55C12817-B077-46C5-82A5-1BA078D7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84763"/>
            <a:ext cx="466725" cy="534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zh-CN" sz="3200"/>
          </a:p>
        </p:txBody>
      </p:sp>
      <p:sp>
        <p:nvSpPr>
          <p:cNvPr id="34907" name="Rectangle 279">
            <a:extLst>
              <a:ext uri="{FF2B5EF4-FFF2-40B4-BE49-F238E27FC236}">
                <a16:creationId xmlns:a16="http://schemas.microsoft.com/office/drawing/2014/main" id="{6D64E1AA-A717-4766-AAAF-5693D1DE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437063"/>
            <a:ext cx="501650" cy="534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effectLst/>
                <a:latin typeface="Times New Roman" panose="02020603050405020304" pitchFamily="18" charset="0"/>
              </a:rPr>
              <a:t>12</a:t>
            </a:r>
            <a:endParaRPr lang="zh-CN" altLang="en-US" sz="4400" b="1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4908" name="Group 280">
            <a:extLst>
              <a:ext uri="{FF2B5EF4-FFF2-40B4-BE49-F238E27FC236}">
                <a16:creationId xmlns:a16="http://schemas.microsoft.com/office/drawing/2014/main" id="{3382D7B8-5546-4963-B630-154CE1B48E56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4451350"/>
            <a:ext cx="581025" cy="534988"/>
            <a:chOff x="0" y="0"/>
            <a:chExt cx="268" cy="480"/>
          </a:xfrm>
        </p:grpSpPr>
        <p:sp>
          <p:nvSpPr>
            <p:cNvPr id="34920" name="Rectangle 281">
              <a:extLst>
                <a:ext uri="{FF2B5EF4-FFF2-40B4-BE49-F238E27FC236}">
                  <a16:creationId xmlns:a16="http://schemas.microsoft.com/office/drawing/2014/main" id="{E819B30F-2212-493A-9EB4-B86B055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800" b="1">
                  <a:effectLst/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921" name="Rectangle 282">
              <a:extLst>
                <a:ext uri="{FF2B5EF4-FFF2-40B4-BE49-F238E27FC236}">
                  <a16:creationId xmlns:a16="http://schemas.microsoft.com/office/drawing/2014/main" id="{9531D5DC-7010-4CA2-8FF8-A80C2EA3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09" name="Group 283">
            <a:extLst>
              <a:ext uri="{FF2B5EF4-FFF2-40B4-BE49-F238E27FC236}">
                <a16:creationId xmlns:a16="http://schemas.microsoft.com/office/drawing/2014/main" id="{105CC5CF-76D9-4102-B218-BC2871FBE7B4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4451350"/>
            <a:ext cx="466725" cy="534988"/>
            <a:chOff x="0" y="0"/>
            <a:chExt cx="268" cy="480"/>
          </a:xfrm>
        </p:grpSpPr>
        <p:sp>
          <p:nvSpPr>
            <p:cNvPr id="34918" name="Rectangle 284">
              <a:extLst>
                <a:ext uri="{FF2B5EF4-FFF2-40B4-BE49-F238E27FC236}">
                  <a16:creationId xmlns:a16="http://schemas.microsoft.com/office/drawing/2014/main" id="{F778F601-BE37-4C95-855B-4306F07C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800" b="1">
                  <a:effectLst/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919" name="Rectangle 285">
              <a:extLst>
                <a:ext uri="{FF2B5EF4-FFF2-40B4-BE49-F238E27FC236}">
                  <a16:creationId xmlns:a16="http://schemas.microsoft.com/office/drawing/2014/main" id="{BCDDE15A-2110-49F1-BB5E-307C80F7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grpSp>
        <p:nvGrpSpPr>
          <p:cNvPr id="34910" name="Group 286">
            <a:extLst>
              <a:ext uri="{FF2B5EF4-FFF2-40B4-BE49-F238E27FC236}">
                <a16:creationId xmlns:a16="http://schemas.microsoft.com/office/drawing/2014/main" id="{75578A01-E91D-4D2A-B840-95A1822ED202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4451350"/>
            <a:ext cx="468312" cy="534988"/>
            <a:chOff x="0" y="0"/>
            <a:chExt cx="268" cy="480"/>
          </a:xfrm>
        </p:grpSpPr>
        <p:sp>
          <p:nvSpPr>
            <p:cNvPr id="34916" name="Rectangle 287">
              <a:extLst>
                <a:ext uri="{FF2B5EF4-FFF2-40B4-BE49-F238E27FC236}">
                  <a16:creationId xmlns:a16="http://schemas.microsoft.com/office/drawing/2014/main" id="{B1CBFAEE-123D-44FF-9B20-64099F747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 eaLnBrk="1" hangingPunct="1"/>
              <a:r>
                <a:rPr lang="zh-CN" altLang="zh-CN" sz="1800" b="1">
                  <a:effectLst/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917" name="Rectangle 288">
              <a:extLst>
                <a:ext uri="{FF2B5EF4-FFF2-40B4-BE49-F238E27FC236}">
                  <a16:creationId xmlns:a16="http://schemas.microsoft.com/office/drawing/2014/main" id="{FF58B3FC-25D3-40E5-B3A2-78FC8008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" cy="48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effectLst/>
              </a:endParaRPr>
            </a:p>
          </p:txBody>
        </p:sp>
      </p:grpSp>
      <p:sp>
        <p:nvSpPr>
          <p:cNvPr id="34911" name="Rectangle 289">
            <a:extLst>
              <a:ext uri="{FF2B5EF4-FFF2-40B4-BE49-F238E27FC236}">
                <a16:creationId xmlns:a16="http://schemas.microsoft.com/office/drawing/2014/main" id="{66A4D899-4AB4-46C6-87C2-9C5500AD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5750"/>
            <a:ext cx="6650037" cy="3432175"/>
          </a:xfrm>
          <a:prstGeom prst="rect">
            <a:avLst/>
          </a:prstGeom>
          <a:noFill/>
          <a:ln w="6350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17504" name="Text Box 290">
            <a:extLst>
              <a:ext uri="{FF2B5EF4-FFF2-40B4-BE49-F238E27FC236}">
                <a16:creationId xmlns:a16="http://schemas.microsoft.com/office/drawing/2014/main" id="{E5598243-5C2B-4CF5-A8DB-B69FCF255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5876925"/>
            <a:ext cx="8001000" cy="823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可以看到，装入背包的物品的最大价值是15，根据式5，装入背包的物品为X={1, 1, 0, 0, 1}。</a:t>
            </a:r>
          </a:p>
        </p:txBody>
      </p:sp>
      <p:sp>
        <p:nvSpPr>
          <p:cNvPr id="34913" name="Text Box 291">
            <a:extLst>
              <a:ext uri="{FF2B5EF4-FFF2-40B4-BE49-F238E27FC236}">
                <a16:creationId xmlns:a16="http://schemas.microsoft.com/office/drawing/2014/main" id="{5D9D2F97-7211-46A8-96F6-1ECA9497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5351463"/>
            <a:ext cx="3390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lang="zh-CN" altLang="en-US" sz="2500">
                <a:effectLst/>
              </a:rPr>
              <a:t>背包求解（填表）过程</a:t>
            </a:r>
          </a:p>
        </p:txBody>
      </p:sp>
      <p:sp>
        <p:nvSpPr>
          <p:cNvPr id="34914" name="Text Box 2">
            <a:extLst>
              <a:ext uri="{FF2B5EF4-FFF2-40B4-BE49-F238E27FC236}">
                <a16:creationId xmlns:a16="http://schemas.microsoft.com/office/drawing/2014/main" id="{E52EF690-98C7-44F1-99F1-CFB2FD5D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4450"/>
            <a:ext cx="8496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例如，有5个物品，其重量分别是{2, 2, 6, 5, 4}，价值分别为{6, 3, 5, 4, 6}，背包的容量为10，求装入背包的物品和获得的最大价值。 </a:t>
            </a:r>
          </a:p>
        </p:txBody>
      </p:sp>
      <p:sp>
        <p:nvSpPr>
          <p:cNvPr id="34915" name="Rectangle 68">
            <a:extLst>
              <a:ext uri="{FF2B5EF4-FFF2-40B4-BE49-F238E27FC236}">
                <a16:creationId xmlns:a16="http://schemas.microsoft.com/office/drawing/2014/main" id="{C48EE700-BE9E-4EE0-9C8C-3BE14543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2108200"/>
            <a:ext cx="317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zh-CN" b="1">
                <a:effectLst/>
                <a:latin typeface="Times New Roman" panose="02020603050405020304" pitchFamily="18" charset="0"/>
              </a:rPr>
              <a:t>0</a:t>
            </a:r>
            <a:endParaRPr lang="zh-CN" altLang="zh-CN" sz="4800" b="1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9EBB3DC-5FE7-49FB-BA6A-19C48485F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412875"/>
            <a:ext cx="8569325" cy="3694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solidFill>
                  <a:schemeClr val="tx2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第一阶段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，只装入前1个物品，</a:t>
            </a: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要求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能够得到最大价值；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solidFill>
                  <a:schemeClr val="tx2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第二阶段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，只装入前2个物品，</a:t>
            </a: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要求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能够得到最大价值；</a:t>
            </a: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这个问题求解要在第一阶段最优解的基础上进行；</a:t>
            </a:r>
            <a:endParaRPr lang="en-US" altLang="zh-CN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依此类推，直到第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个阶段。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solidFill>
                  <a:schemeClr val="tx2"/>
                </a:solidFill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最后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V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n,C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)便是在容量为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的背包中装入</a:t>
            </a:r>
            <a:r>
              <a:rPr lang="zh-CN" altLang="zh-CN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个物品时取得的最大价值。</a:t>
            </a:r>
            <a:endParaRPr lang="en-US" altLang="zh-CN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每个阶段问题的求解都是基于前一个阶段的解是最优的基础上。</a:t>
            </a:r>
            <a:endParaRPr lang="zh-CN" altLang="zh-CN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BC62801-4FAD-4809-A0CD-409686A7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60350"/>
            <a:ext cx="6480175" cy="769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>
                <a:latin typeface="宋体" pitchFamily="2" charset="-122"/>
              </a:rPr>
              <a:t>背包问题</a:t>
            </a:r>
            <a:r>
              <a:rPr lang="en-US" altLang="zh-CN" sz="4400" b="1" dirty="0">
                <a:latin typeface="宋体" pitchFamily="2" charset="-122"/>
              </a:rPr>
              <a:t>——</a:t>
            </a:r>
            <a:r>
              <a:rPr lang="zh-CN" altLang="en-US" sz="4400" b="1" dirty="0">
                <a:latin typeface="宋体" pitchFamily="2" charset="-122"/>
              </a:rPr>
              <a:t>分阶段求解</a:t>
            </a:r>
            <a:r>
              <a:rPr lang="zh-CN" altLang="en-US" sz="4400" b="1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3875F1AC-8037-4112-B121-65AF7D71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400175"/>
            <a:ext cx="8713787" cy="954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设(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)是所给0/1背包问题的一个最优解，则(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)是下面一个子问题的最优解：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D055DEA2-6362-41ED-A67B-603B6BF86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205038"/>
          <a:ext cx="271462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1360081" imgH="635552" progId="Equation.3">
                  <p:embed/>
                </p:oleObj>
              </mc:Choice>
              <mc:Fallback>
                <p:oleObj r:id="rId3" imgW="1360081" imgH="6355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05038"/>
                        <a:ext cx="271462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839C84F8-1C69-4679-8450-814196131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3644900"/>
            <a:ext cx="9036050" cy="3324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如若不然，设(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y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y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)是上述子问题的一个最优解则</a:t>
            </a:r>
            <a:r>
              <a:rPr lang="en-US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         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          ，且</a:t>
            </a:r>
            <a:r>
              <a:rPr lang="en-US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          。因此，</a:t>
            </a:r>
          </a:p>
          <a:p>
            <a:pPr algn="l" eaLnBrk="1" hangingPunct="1">
              <a:spcBef>
                <a:spcPct val="50000"/>
              </a:spcBef>
              <a:defRPr/>
            </a:pPr>
            <a:endParaRPr lang="zh-CN" altLang="zh-CN" sz="2800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algn="l" eaLnBrk="1" hangingPunct="1">
              <a:spcBef>
                <a:spcPct val="50000"/>
              </a:spcBef>
              <a:defRPr/>
            </a:pPr>
            <a:endParaRPr lang="en-US" altLang="zh-CN" sz="2800" dirty="0">
              <a:effectLst/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algn="l" eaLnBrk="1" hangingPunct="1">
              <a:spcBef>
                <a:spcPct val="50000"/>
              </a:spcBef>
              <a:defRPr/>
            </a:pP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这说明(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y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y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)是所给0/1背包问题比(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, …, </a:t>
            </a:r>
            <a:r>
              <a:rPr lang="zh-CN" altLang="zh-CN" sz="2800" i="1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zh-CN" sz="2800" i="1" baseline="-300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zh-CN" altLang="zh-CN" sz="2800" dirty="0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)更优的解，从而导致矛盾。 </a:t>
            </a:r>
          </a:p>
        </p:txBody>
      </p:sp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8D4CE2FF-0726-499F-B44E-4F2275FC8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1800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5" imgW="1004172" imgH="432175" progId="Equation.3">
                  <p:embed/>
                </p:oleObj>
              </mc:Choice>
              <mc:Fallback>
                <p:oleObj r:id="rId5" imgW="1004172" imgH="4321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1800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D3857DCD-C587-44B2-894A-6E3A90C15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076700"/>
          <a:ext cx="18002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7" imgW="1131282" imgH="432175" progId="Equation.3">
                  <p:embed/>
                </p:oleObj>
              </mc:Choice>
              <mc:Fallback>
                <p:oleObj r:id="rId7" imgW="1131282" imgH="4321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76700"/>
                        <a:ext cx="18002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>
            <a:extLst>
              <a:ext uri="{FF2B5EF4-FFF2-40B4-BE49-F238E27FC236}">
                <a16:creationId xmlns:a16="http://schemas.microsoft.com/office/drawing/2014/main" id="{F1BC211F-17FD-4BC5-B3C4-851A23300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116513"/>
          <a:ext cx="36718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9" imgW="2261582" imgH="431987" progId="Equation.3">
                  <p:embed/>
                </p:oleObj>
              </mc:Choice>
              <mc:Fallback>
                <p:oleObj r:id="rId9" imgW="2261582" imgH="4319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16513"/>
                        <a:ext cx="36718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1">
            <a:extLst>
              <a:ext uri="{FF2B5EF4-FFF2-40B4-BE49-F238E27FC236}">
                <a16:creationId xmlns:a16="http://schemas.microsoft.com/office/drawing/2014/main" id="{B66AE161-3A90-4838-8A0F-96D15D3EB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20938"/>
          <a:ext cx="1295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1" imgW="723586" imgH="431613" progId="Equation.DSMT4">
                  <p:embed/>
                </p:oleObj>
              </mc:Choice>
              <mc:Fallback>
                <p:oleObj name="Equation" r:id="rId11" imgW="723586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20938"/>
                        <a:ext cx="1295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矩形 1">
            <a:extLst>
              <a:ext uri="{FF2B5EF4-FFF2-40B4-BE49-F238E27FC236}">
                <a16:creationId xmlns:a16="http://schemas.microsoft.com/office/drawing/2014/main" id="{90BA120A-F0D9-4D4D-8568-75A7071E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3375"/>
            <a:ext cx="57610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zh-CN" sz="3200" b="1">
                <a:effectLst/>
                <a:latin typeface="+mj-lt"/>
                <a:ea typeface="Arial Unicode MS" pitchFamily="34" charset="-122"/>
                <a:cs typeface="Arial Unicode MS" pitchFamily="34" charset="-122"/>
              </a:rPr>
              <a:t>0/1背包问题满足最优性原理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9D37D2BB-9A8F-4728-9980-2B6C7597C12C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2392363"/>
            <a:ext cx="7632700" cy="4465637"/>
            <a:chOff x="0" y="0"/>
            <a:chExt cx="5110" cy="261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85A6F506-F1CA-4DD6-B3BA-13D224684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" y="953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AEA01575-5F9F-4C06-B980-6319DDF7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46"/>
              <a:ext cx="310" cy="281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2D8DABE-1C95-4A55-9292-78683125D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987"/>
              <a:ext cx="310" cy="281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BCC2B89-B287-4E33-A0E9-108558CC3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310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51790C2-C40B-4129-B3A2-D5E1701DA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1707"/>
              <a:ext cx="305" cy="281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8A7E4E6-075C-4CDF-8A17-D4A0C549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8"/>
              <a:ext cx="310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6B897B8-2FF2-4495-AEF7-8082F02C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927"/>
              <a:ext cx="308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FF0D2B08-08F4-4754-AA6F-32ABA7CAE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1728"/>
              <a:ext cx="308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2538B4EF-D808-4ED2-9E9D-EE538C12B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696"/>
              <a:ext cx="310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41249E1E-5628-4563-91DC-FC64570D3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509"/>
              <a:ext cx="310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404FB48-15A8-489D-877F-55E02BF9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9"/>
              <a:ext cx="310" cy="283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lIns="2880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4F960782-A9F0-4C18-9A0C-37351B1B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" y="471"/>
              <a:ext cx="890" cy="57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C4AAA47-F006-473E-8B85-E4D92259A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0" y="1110"/>
              <a:ext cx="1100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89E6ADDC-4A5A-4ECA-A396-AB9D1F9AE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0" y="369"/>
              <a:ext cx="1100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DA920F4-EC4E-4F28-8078-6D38546CA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" y="1140"/>
              <a:ext cx="890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B1EAF04A-D69D-4E41-8051-A38930AEF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260"/>
              <a:ext cx="913" cy="531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66B3D8B-034A-44B4-A37B-C748628C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50"/>
              <a:ext cx="1100" cy="581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B97151C-B42C-4E78-869A-5612B0F1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0" y="1674"/>
              <a:ext cx="870" cy="177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9540EF6-1C0A-4E53-B093-084DBC302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855"/>
              <a:ext cx="870" cy="177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E72DA17F-EDB9-4D9C-8F23-B6FCB56E6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867"/>
              <a:ext cx="670" cy="282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A3FDC4F5-ED52-4BCF-AB29-F28225108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1" y="1296"/>
              <a:ext cx="699" cy="346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E461CB3-53AD-4901-9249-2DD35CCE2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543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DA5DD304-B1E7-460E-B93B-45F577EC2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11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6CC9AECB-856D-4354-A977-A94FB9E1D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515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1436DEAF-1528-4578-B866-80F7B7753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93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C0844976-CB30-436C-8952-09814C6D6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903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97CAA945-18A4-474C-A70C-B987E41AD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720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5ECF262-16BA-49C7-B0FD-B34F57007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453"/>
              <a:ext cx="1112" cy="579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B6CFE47C-5138-4B86-A2DC-BE1CBDEC0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15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405FE68E-7E9D-4CDA-9CCA-42140A9A9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230"/>
              <a:ext cx="1100" cy="549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828D2E4C-436F-4B95-9F49-97A8194C0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145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89C67265-957C-43AD-ABF4-F6E8F5B20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1182"/>
              <a:ext cx="1112" cy="581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4D9D09EB-96B6-485E-92A9-2DC62D3D0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38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31A02F26-DBA0-443C-804A-F4B20AC75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0" y="1830"/>
              <a:ext cx="1100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A6FB5439-EB7F-4651-BD95-E8AE5A8A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4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CE884D93-42D7-4D4B-B8C6-EF275B85B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504"/>
              <a:ext cx="170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50B55618-6765-475F-91DD-958E09E9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459"/>
              <a:ext cx="947" cy="1062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DF25594D-1F17-4867-BF56-A92633648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369"/>
              <a:ext cx="850" cy="42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stealth" w="sm" len="med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EC3D7A87-989B-4FAF-91EC-C901C1C7D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79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C319CC7C-3D5A-464E-AC50-E266A69A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143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87581960-9C38-4CF1-B234-299E9E939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" y="1062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0FF3E75-BFA3-46C3-A90B-44402B5B1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" y="1809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021CC91E-BA45-4826-B859-D305E3B7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1521"/>
              <a:ext cx="171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F51DEDF6-DF0B-482E-87C5-AD633A9C6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" y="783"/>
              <a:ext cx="169" cy="1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CC428F72-F47C-4919-8F5B-A6E46454D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1128"/>
              <a:ext cx="850" cy="42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9BF61A33-2164-4D8D-9A5B-67EEA3C7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0" y="954"/>
              <a:ext cx="930" cy="807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5BDEC24D-A4AB-46C6-B90E-77A912481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0"/>
              <a:ext cx="0" cy="204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90884F3B-52E7-486E-B3F4-B9680179F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42"/>
              <a:ext cx="0" cy="204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1B6ED5D-6CBD-46DC-B5A2-0B7E7C4F4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63"/>
              <a:ext cx="0" cy="2049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dash"/>
              <a:round/>
              <a:headEnd/>
              <a:tailEnd w="lg" len="lg"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F58A4F51-A19D-4602-AD31-97E3A411A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72"/>
              <a:ext cx="0" cy="204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Text Box 53">
              <a:extLst>
                <a:ext uri="{FF2B5EF4-FFF2-40B4-BE49-F238E27FC236}">
                  <a16:creationId xmlns:a16="http://schemas.microsoft.com/office/drawing/2014/main" id="{DF9AAC98-D240-4F9B-B23A-2BA4A1BDB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394"/>
              <a:ext cx="2592" cy="21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  <a:defRPr/>
              </a:pPr>
              <a:r>
                <a:rPr lang="zh-CN" altLang="en-US" sz="2500" b="1" dirty="0">
                  <a:latin typeface="Times New Roman" pitchFamily="18" charset="0"/>
                </a:rPr>
                <a:t>	</a:t>
              </a:r>
              <a:r>
                <a:rPr lang="zh-CN" altLang="en-US" sz="2500" dirty="0">
                  <a:effectLst/>
                  <a:latin typeface="Times New Roman" pitchFamily="18" charset="0"/>
                </a:rPr>
                <a:t>图1  有向图</a:t>
              </a:r>
            </a:p>
          </p:txBody>
        </p:sp>
      </p:grpSp>
      <p:sp>
        <p:nvSpPr>
          <p:cNvPr id="54" name="Rectangle 2">
            <a:extLst>
              <a:ext uri="{FF2B5EF4-FFF2-40B4-BE49-F238E27FC236}">
                <a16:creationId xmlns:a16="http://schemas.microsoft.com/office/drawing/2014/main" id="{514CE7A5-EB5C-453B-9662-BB12E8CE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8575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zh-CN" sz="44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最优性原理判别举例</a:t>
            </a:r>
            <a:r>
              <a:rPr lang="zh-CN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44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8EBFB96-FFEB-4ECE-9405-E0FBA14A1C4B}"/>
              </a:ext>
            </a:extLst>
          </p:cNvPr>
          <p:cNvSpPr/>
          <p:nvPr/>
        </p:nvSpPr>
        <p:spPr>
          <a:xfrm>
            <a:off x="571500" y="1500188"/>
            <a:ext cx="8215313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zh-CN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dirty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是一个有向加权图，则</a:t>
            </a:r>
            <a:r>
              <a:rPr lang="en-US" altLang="zh-CN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从顶点</a:t>
            </a:r>
            <a:r>
              <a:rPr lang="en-US" altLang="zh-CN" sz="2000" dirty="0" err="1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zh-CN" altLang="zh-CN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之间的最短路径问题满足最优性原理。</a:t>
            </a:r>
            <a:endParaRPr lang="en-US" altLang="zh-CN" dirty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4">
            <a:extLst>
              <a:ext uri="{FF2B5EF4-FFF2-40B4-BE49-F238E27FC236}">
                <a16:creationId xmlns:a16="http://schemas.microsoft.com/office/drawing/2014/main" id="{73DC2DA1-D8F4-4DC0-AAF0-CF2ADBD6EE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F673BE4-B76A-4562-9347-526CFE74A5A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891" name="页脚占位符 5">
            <a:extLst>
              <a:ext uri="{FF2B5EF4-FFF2-40B4-BE49-F238E27FC236}">
                <a16:creationId xmlns:a16="http://schemas.microsoft.com/office/drawing/2014/main" id="{995E458B-68B0-411C-B9D4-B8F2D988A8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892" name="灯片编号占位符 6">
            <a:extLst>
              <a:ext uri="{FF2B5EF4-FFF2-40B4-BE49-F238E27FC236}">
                <a16:creationId xmlns:a16="http://schemas.microsoft.com/office/drawing/2014/main" id="{AE3A2574-A6AE-406F-B455-C65862A53B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6E77BC-1A0F-4953-9D38-8176C90E76EF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AFB4D36E-77B3-4F22-BDD2-31DCC78DDCC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12875"/>
            <a:ext cx="8137525" cy="5256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证明：（反证）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设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是一条最短路径，但其中子路径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不是最优的，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假设最优的路径为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则我们重新构造一条路径：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显然该路径长度小于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～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是顶点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到顶点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的最短路径相矛盾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所以，原问题满足最优性原理。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3B8B9F-28CD-4163-BCB9-9B535512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8575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zh-CN" sz="44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最优性原理判别举例</a:t>
            </a:r>
            <a:r>
              <a:rPr lang="zh-CN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40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zh-CN" altLang="zh-CN" sz="4400" kern="0" dirty="0">
                <a:solidFill>
                  <a:schemeClr val="tx2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4">
            <a:extLst>
              <a:ext uri="{FF2B5EF4-FFF2-40B4-BE49-F238E27FC236}">
                <a16:creationId xmlns:a16="http://schemas.microsoft.com/office/drawing/2014/main" id="{F602F4EC-8BF4-40D2-8E49-CCFC6DBFF7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73F4D219-7FB0-4141-A451-42465DF3B969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915" name="页脚占位符 5">
            <a:extLst>
              <a:ext uri="{FF2B5EF4-FFF2-40B4-BE49-F238E27FC236}">
                <a16:creationId xmlns:a16="http://schemas.microsoft.com/office/drawing/2014/main" id="{391F417A-98D0-4A25-8CFF-9F85CB1A1CB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916" name="灯片编号占位符 6">
            <a:extLst>
              <a:ext uri="{FF2B5EF4-FFF2-40B4-BE49-F238E27FC236}">
                <a16:creationId xmlns:a16="http://schemas.microsoft.com/office/drawing/2014/main" id="{BA8CEF06-9A29-4134-8400-FE78F36F0B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001304-B9F4-442C-B958-11C91A09D835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21FD254-6BCB-43C3-845F-4D11A1FE0CA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268413"/>
            <a:ext cx="8047037" cy="4968875"/>
          </a:xfrm>
        </p:spPr>
        <p:txBody>
          <a:bodyPr/>
          <a:lstStyle/>
          <a:p>
            <a:pPr marL="457200" indent="-457200" eaLnBrk="1" hangingPunct="1"/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最长路径问题不满足最优性原理。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证明：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rt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到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最长路径，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而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r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的最长路径是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str</a:t>
            </a: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r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的最长路径是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rqst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但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r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的最长路径合起来并不是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q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到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最长路径。所以，原问题并不满足最优性原理。           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□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注：因为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r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的子问题都共享路径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st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，组合成原问题解时，有重复的路径对原问题是不允许的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。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</a:t>
            </a:r>
          </a:p>
        </p:txBody>
      </p:sp>
      <p:sp>
        <p:nvSpPr>
          <p:cNvPr id="38918" name="Rectangle 15">
            <a:extLst>
              <a:ext uri="{FF2B5EF4-FFF2-40B4-BE49-F238E27FC236}">
                <a16:creationId xmlns:a16="http://schemas.microsoft.com/office/drawing/2014/main" id="{6F2128F6-1315-4755-9CE9-358642D8E8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最优性原理判别举例（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CE3D6B0-2CE6-41AD-825C-DB39FF61C590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1989138"/>
            <a:ext cx="1392237" cy="1271587"/>
            <a:chOff x="0" y="0"/>
            <a:chExt cx="877" cy="801"/>
          </a:xfrm>
        </p:grpSpPr>
        <p:sp>
          <p:nvSpPr>
            <p:cNvPr id="38920" name="Oval 4">
              <a:extLst>
                <a:ext uri="{FF2B5EF4-FFF2-40B4-BE49-F238E27FC236}">
                  <a16:creationId xmlns:a16="http://schemas.microsoft.com/office/drawing/2014/main" id="{368E0637-EAEF-4440-94F6-2D44F18C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q</a:t>
              </a:r>
              <a:endParaRPr lang="en-CA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921" name="Oval 6">
              <a:extLst>
                <a:ext uri="{FF2B5EF4-FFF2-40B4-BE49-F238E27FC236}">
                  <a16:creationId xmlns:a16="http://schemas.microsoft.com/office/drawing/2014/main" id="{EA801306-5C1C-4937-A642-EB5FB8D89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0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CA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</a:p>
          </p:txBody>
        </p:sp>
        <p:sp>
          <p:nvSpPr>
            <p:cNvPr id="18441" name="Line 7">
              <a:extLst>
                <a:ext uri="{FF2B5EF4-FFF2-40B4-BE49-F238E27FC236}">
                  <a16:creationId xmlns:a16="http://schemas.microsoft.com/office/drawing/2014/main" id="{5094449D-166A-48A3-B8E9-737014456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" y="136"/>
              <a:ext cx="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923" name="Oval 8">
              <a:extLst>
                <a:ext uri="{FF2B5EF4-FFF2-40B4-BE49-F238E27FC236}">
                  <a16:creationId xmlns:a16="http://schemas.microsoft.com/office/drawing/2014/main" id="{8CE42B55-EE56-41E3-A97C-0BE69543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574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lang="en-CA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924" name="Oval 9">
              <a:extLst>
                <a:ext uri="{FF2B5EF4-FFF2-40B4-BE49-F238E27FC236}">
                  <a16:creationId xmlns:a16="http://schemas.microsoft.com/office/drawing/2014/main" id="{9D0709AE-BB48-460F-AEC9-6491F2FE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560"/>
              <a:ext cx="233" cy="22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en-CA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44" name="Line 10">
              <a:extLst>
                <a:ext uri="{FF2B5EF4-FFF2-40B4-BE49-F238E27FC236}">
                  <a16:creationId xmlns:a16="http://schemas.microsoft.com/office/drawing/2014/main" id="{2F3D40A2-890F-4F3B-9A05-82F3EDB47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696"/>
              <a:ext cx="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45" name="Line 11">
              <a:extLst>
                <a:ext uri="{FF2B5EF4-FFF2-40B4-BE49-F238E27FC236}">
                  <a16:creationId xmlns:a16="http://schemas.microsoft.com/office/drawing/2014/main" id="{7C7AF066-C18B-4949-B27E-91949CBEC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" y="249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446" name="Line 12">
              <a:extLst>
                <a:ext uri="{FF2B5EF4-FFF2-40B4-BE49-F238E27FC236}">
                  <a16:creationId xmlns:a16="http://schemas.microsoft.com/office/drawing/2014/main" id="{C8A3B718-D2E8-4C17-83FA-F8E55ACE4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41"/>
              <a:ext cx="0" cy="3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4">
            <a:extLst>
              <a:ext uri="{FF2B5EF4-FFF2-40B4-BE49-F238E27FC236}">
                <a16:creationId xmlns:a16="http://schemas.microsoft.com/office/drawing/2014/main" id="{D8DC9B8D-4C6C-44B8-ACE7-25B8F3E51B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0C905D69-A730-41CA-A60C-D6527047AF1C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页脚占位符 5">
            <a:extLst>
              <a:ext uri="{FF2B5EF4-FFF2-40B4-BE49-F238E27FC236}">
                <a16:creationId xmlns:a16="http://schemas.microsoft.com/office/drawing/2014/main" id="{0248C249-C925-40FA-8B39-ADD367AFED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6">
            <a:extLst>
              <a:ext uri="{FF2B5EF4-FFF2-40B4-BE49-F238E27FC236}">
                <a16:creationId xmlns:a16="http://schemas.microsoft.com/office/drawing/2014/main" id="{8A9D5D49-4671-456B-9083-8CD13A35B5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574AA00-5177-4A4D-988A-303D39DEA567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F142D838-2D43-4A7D-9248-AF1950A80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概念</a:t>
            </a:r>
            <a:r>
              <a:rPr lang="zh-CN" altLang="zh-CN" sz="4000">
                <a:ea typeface="宋体" panose="02010600030101010101" pitchFamily="2" charset="-122"/>
              </a:rPr>
              <a:t>（</a:t>
            </a:r>
            <a:r>
              <a:rPr lang="en-US" altLang="zh-CN" sz="4000">
                <a:ea typeface="宋体" panose="02010600030101010101" pitchFamily="2" charset="-122"/>
              </a:rPr>
              <a:t>1</a:t>
            </a:r>
            <a:r>
              <a:rPr lang="zh-CN" altLang="zh-CN" sz="400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816FD10F-902C-4FEA-8229-B8B711F452C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601788"/>
            <a:ext cx="8569325" cy="52562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zh-CN" b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</a:t>
            </a:r>
            <a:r>
              <a:rPr lang="en-US" altLang="zh-CN" sz="2400" b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(dynamic programming)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是运筹学的一个分支，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世纪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年代初美国数学家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R.E.Bellman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等人在研究</a:t>
            </a:r>
            <a:r>
              <a:rPr lang="zh-CN" altLang="zh-CN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优化问题</a:t>
            </a:r>
            <a:r>
              <a:rPr lang="zh-CN" altLang="en-US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时，提出了著名的</a:t>
            </a:r>
            <a:r>
              <a:rPr lang="zh-CN" altLang="zh-CN" b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最优化原理</a:t>
            </a:r>
            <a:r>
              <a:rPr lang="en-US" altLang="zh-CN" sz="2400" i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(principle of optimality)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，把多阶段过程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问题求解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转化为一系列单阶段问题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，创立了解决这类过程优化问题的新方法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>
            <a:extLst>
              <a:ext uri="{FF2B5EF4-FFF2-40B4-BE49-F238E27FC236}">
                <a16:creationId xmlns:a16="http://schemas.microsoft.com/office/drawing/2014/main" id="{C75F2AEE-CFC6-4331-BBC9-8B457D9E7C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43111E2-5839-4E48-BC5D-384DEC0E9DA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939" name="页脚占位符 5">
            <a:extLst>
              <a:ext uri="{FF2B5EF4-FFF2-40B4-BE49-F238E27FC236}">
                <a16:creationId xmlns:a16="http://schemas.microsoft.com/office/drawing/2014/main" id="{B3382084-3DD4-47A7-A9F2-7C3657C995D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940" name="灯片编号占位符 6">
            <a:extLst>
              <a:ext uri="{FF2B5EF4-FFF2-40B4-BE49-F238E27FC236}">
                <a16:creationId xmlns:a16="http://schemas.microsoft.com/office/drawing/2014/main" id="{2F8F4580-D788-43C0-A165-71E3381546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FA5712-E5AF-4265-9D31-1D06BFD534B8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02995351-C4A4-4926-B2A1-B16D72805B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15.3 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矩阵链乘法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0319246-EC69-4309-99EA-55B5B6A1CC5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412875"/>
            <a:ext cx="6278562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</a:t>
            </a:r>
          </a:p>
          <a:p>
            <a:pPr marL="457200" indent="-457200" algn="just"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加括号的方案数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</a:p>
          <a:p>
            <a:pPr marL="457200" indent="-457200" algn="just" eaLnBrk="1" hangingPunct="1"/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4">
            <a:extLst>
              <a:ext uri="{FF2B5EF4-FFF2-40B4-BE49-F238E27FC236}">
                <a16:creationId xmlns:a16="http://schemas.microsoft.com/office/drawing/2014/main" id="{C8122769-528A-4138-AD46-59029E09CE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FE89861F-3E79-4367-95F4-69B1BD5A9839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63" name="页脚占位符 5">
            <a:extLst>
              <a:ext uri="{FF2B5EF4-FFF2-40B4-BE49-F238E27FC236}">
                <a16:creationId xmlns:a16="http://schemas.microsoft.com/office/drawing/2014/main" id="{E53C13B5-20B9-469A-9749-B1BDFA1E28F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64" name="灯片编号占位符 6">
            <a:extLst>
              <a:ext uri="{FF2B5EF4-FFF2-40B4-BE49-F238E27FC236}">
                <a16:creationId xmlns:a16="http://schemas.microsoft.com/office/drawing/2014/main" id="{1D370C03-2819-4B74-8A48-33D36A41C0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B7A1A5-3BAA-450E-861C-B80B645DF8CF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566565C8-F92B-4067-8B01-3B7D391C8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3563" y="188913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2B31CA55-6BFD-4D46-ADAB-EF96A29F40A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405812" cy="4968875"/>
          </a:xfrm>
        </p:spPr>
        <p:txBody>
          <a:bodyPr/>
          <a:lstStyle/>
          <a:p>
            <a:pPr marL="457200" indent="-457200" eaLnBrk="1" hangingPunct="1"/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问题描述：</a:t>
            </a:r>
            <a:endParaRPr lang="zh-CN" altLang="en-US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给定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个矩阵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的维数为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0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i-1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×p</a:t>
            </a:r>
            <a:r>
              <a:rPr lang="en-US" altLang="zh-CN" sz="20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(1≤i≤n)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以一种最小化标量乘法次数的方式进行完全括号化。</a:t>
            </a:r>
          </a:p>
          <a:p>
            <a:pPr marL="457200" indent="-457200" eaLnBrk="1" hangingPunct="1"/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Remark</a:t>
            </a:r>
            <a:r>
              <a:rPr lang="zh-CN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p×q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q×r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两矩阵相乘，普通乘法的次数为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p×q×r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2.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加括号对乘法次数的影响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如：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10×100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100×5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5×50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((AB)C): 7500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次   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(A(BC)): 75000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4">
            <a:extLst>
              <a:ext uri="{FF2B5EF4-FFF2-40B4-BE49-F238E27FC236}">
                <a16:creationId xmlns:a16="http://schemas.microsoft.com/office/drawing/2014/main" id="{7945ECD9-B781-4892-9A3D-6C92F84FBF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DFA28060-F393-46C2-BB11-0890F8943597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页脚占位符 5">
            <a:extLst>
              <a:ext uri="{FF2B5EF4-FFF2-40B4-BE49-F238E27FC236}">
                <a16:creationId xmlns:a16="http://schemas.microsoft.com/office/drawing/2014/main" id="{DF486CC4-2B4F-43A5-989C-769B9408C2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灯片编号占位符 6">
            <a:extLst>
              <a:ext uri="{FF2B5EF4-FFF2-40B4-BE49-F238E27FC236}">
                <a16:creationId xmlns:a16="http://schemas.microsoft.com/office/drawing/2014/main" id="{ED5A96AC-E0D2-4405-B8CC-02837711A6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780629-84C9-4DE8-9BE6-AB072435E05F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2076012F-72CE-4A99-9FB5-11B650BB2A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8963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加括号的方案数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蛮力法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272A55B8-C763-431A-A62B-4F97741677B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045450" cy="496887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用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p(n)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个矩阵链乘的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括号化方案的数量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，如果将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个矩阵从第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和第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k+1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处隔开，对两个子序列再分别加扩号，用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p(n)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表示则可以得到下面递归式：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1, 1, 2, 5, 14, 42, 132, 429, 1430, 4862, 16796, 58786, 208012, 742900, 2674440, 9694845, 35357670, …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08F5ECF7-6619-42EF-B6D0-90C90B59C3E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392363" y="2917825"/>
          <a:ext cx="5976937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2959100" imgH="1358900" progId="Equation.3">
                  <p:embed/>
                </p:oleObj>
              </mc:Choice>
              <mc:Fallback>
                <p:oleObj r:id="rId3" imgW="2959100" imgH="1358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917825"/>
                        <a:ext cx="5976937" cy="274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4">
            <a:extLst>
              <a:ext uri="{FF2B5EF4-FFF2-40B4-BE49-F238E27FC236}">
                <a16:creationId xmlns:a16="http://schemas.microsoft.com/office/drawing/2014/main" id="{BD553869-A872-407D-A99E-488E4E68FF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91E4595-4737-46E9-8EDB-C155528AFCA7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987" name="页脚占位符 5">
            <a:extLst>
              <a:ext uri="{FF2B5EF4-FFF2-40B4-BE49-F238E27FC236}">
                <a16:creationId xmlns:a16="http://schemas.microsoft.com/office/drawing/2014/main" id="{4F5B584E-F8CB-4630-84D9-1055E3D944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988" name="灯片编号占位符 6">
            <a:extLst>
              <a:ext uri="{FF2B5EF4-FFF2-40B4-BE49-F238E27FC236}">
                <a16:creationId xmlns:a16="http://schemas.microsoft.com/office/drawing/2014/main" id="{A018F048-A860-4D9A-95C6-21D24C5DBA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C91FD5-1A72-48DF-ABDD-63EFBE458F9B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D6E1E490-6A18-4CB9-9966-290FA564EE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3CC92F8B-B526-468F-9A4C-82F4D2AD9B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405812" cy="4968875"/>
          </a:xfrm>
        </p:spPr>
        <p:txBody>
          <a:bodyPr/>
          <a:lstStyle/>
          <a:p>
            <a:pPr marL="457200" indent="-457200" eaLnBrk="1" hangingPunct="1"/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最优性原理分析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矩阵链乘问题满足最优性原理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记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A[i:j]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i+1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…A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链乘的一个最优括号方案，设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A[i:j]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的最优次序中含有二个子链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A[i:k]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A[k+1:j]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，则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A[i:k]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A[k+1:j]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也是最优的。（反证可得）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矩阵链乘的子问题空间：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A[i:j],  1≤i≤j≤n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A[1:1],  A[1:2],  A[1:3],        … ,       A[1:n]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A[2:2],  A[2:3],         … ,      A[2:n]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…           …           …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A[n-1:n-1],  A[n-1:n]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    A[n:n]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占位符 4">
            <a:extLst>
              <a:ext uri="{FF2B5EF4-FFF2-40B4-BE49-F238E27FC236}">
                <a16:creationId xmlns:a16="http://schemas.microsoft.com/office/drawing/2014/main" id="{D9B767B0-F365-4CA4-AE58-9018320A1A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FFDCBC3-8C3F-4488-B96E-1388AE7D31A7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2" name="页脚占位符 5">
            <a:extLst>
              <a:ext uri="{FF2B5EF4-FFF2-40B4-BE49-F238E27FC236}">
                <a16:creationId xmlns:a16="http://schemas.microsoft.com/office/drawing/2014/main" id="{DB58AEAC-21C3-443E-8A37-87C23B15E3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3" name="灯片编号占位符 6">
            <a:extLst>
              <a:ext uri="{FF2B5EF4-FFF2-40B4-BE49-F238E27FC236}">
                <a16:creationId xmlns:a16="http://schemas.microsoft.com/office/drawing/2014/main" id="{94F8DE80-1CD3-436A-B74C-D9BA17C5C7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E1529A-6B2C-4AD9-83C8-1D1792600A43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0E255CF4-EE88-48B8-855F-B1EAF4D83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4A6593A4-78EF-4547-B295-95067C8DB2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268413"/>
            <a:ext cx="8820150" cy="496887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zh-CN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递归求解最优解的值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记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m[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][j]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为计算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的最少乘法数，则原问题的最优值为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m[1][n]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，那么有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这里，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i+1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baseline="-50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i-1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×p</a:t>
            </a:r>
            <a:r>
              <a:rPr lang="en-US" altLang="zh-CN" sz="2400" baseline="-50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×(A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k+1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k+2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baseline="-50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×p</a:t>
            </a:r>
            <a:r>
              <a:rPr lang="en-US" altLang="zh-CN" sz="2400" baseline="-500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endParaRPr lang="en-US" altLang="zh-CN" sz="2400" baseline="-500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A[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i:j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最优断开位置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，记录到表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s[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][j]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注：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m[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][j]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Wingdings" pitchFamily="2" charset="2"/>
              </a:rPr>
              <a:t>实际是子问题最优解的解值，保存下来避免重复计算。</a:t>
            </a:r>
            <a:endParaRPr lang="zh-CN" altLang="zh-CN" sz="240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3FB625EE-9A3C-499C-AF95-C7684A20875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23850" y="2590800"/>
          <a:ext cx="72723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3529068" imgH="533169" progId="Equation.3">
                  <p:embed/>
                </p:oleObj>
              </mc:Choice>
              <mc:Fallback>
                <p:oleObj r:id="rId3" imgW="3529068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590800"/>
                        <a:ext cx="72723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AutoShape 6">
            <a:extLst>
              <a:ext uri="{FF2B5EF4-FFF2-40B4-BE49-F238E27FC236}">
                <a16:creationId xmlns:a16="http://schemas.microsoft.com/office/drawing/2014/main" id="{682E7E4C-4DD7-459D-BAB0-D5127DD35DD1}"/>
              </a:ext>
            </a:extLst>
          </p:cNvPr>
          <p:cNvSpPr>
            <a:spLocks/>
          </p:cNvSpPr>
          <p:nvPr/>
        </p:nvSpPr>
        <p:spPr bwMode="auto">
          <a:xfrm rot="16200000">
            <a:off x="2123282" y="3429794"/>
            <a:ext cx="144462" cy="1295400"/>
          </a:xfrm>
          <a:prstGeom prst="rightBrace">
            <a:avLst>
              <a:gd name="adj1" fmla="val 74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BA22EFB4-5620-4971-867B-FB3E1628A839}"/>
              </a:ext>
            </a:extLst>
          </p:cNvPr>
          <p:cNvSpPr>
            <a:spLocks/>
          </p:cNvSpPr>
          <p:nvPr/>
        </p:nvSpPr>
        <p:spPr bwMode="auto">
          <a:xfrm rot="16200000">
            <a:off x="4860132" y="3213893"/>
            <a:ext cx="215900" cy="1655763"/>
          </a:xfrm>
          <a:prstGeom prst="rightBrace">
            <a:avLst>
              <a:gd name="adj1" fmla="val 63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FAF93A21-266F-4854-95C0-47D9E174AA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35734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AE50B912-5564-48FA-851B-50D209204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502025"/>
            <a:ext cx="5048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 autoUpdateAnimBg="0"/>
      <p:bldP spid="3380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日期占位符 4">
            <a:extLst>
              <a:ext uri="{FF2B5EF4-FFF2-40B4-BE49-F238E27FC236}">
                <a16:creationId xmlns:a16="http://schemas.microsoft.com/office/drawing/2014/main" id="{0B9D5E4B-5E95-4434-811B-CA70F1491A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645C4D30-0A2D-40FA-9DDF-C314698188DB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6" name="页脚占位符 5">
            <a:extLst>
              <a:ext uri="{FF2B5EF4-FFF2-40B4-BE49-F238E27FC236}">
                <a16:creationId xmlns:a16="http://schemas.microsoft.com/office/drawing/2014/main" id="{70FCFCC3-BD65-4824-A2CF-1AAF909851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7" name="灯片编号占位符 6">
            <a:extLst>
              <a:ext uri="{FF2B5EF4-FFF2-40B4-BE49-F238E27FC236}">
                <a16:creationId xmlns:a16="http://schemas.microsoft.com/office/drawing/2014/main" id="{591FACCC-C644-41F5-B46A-97CDE73182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344596-E3A3-4418-B36D-48F08F43DE40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37FE025F-3B6E-4DFF-A94F-F98E4DF9D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4F8CE2AE-F0AB-46A2-B160-7658400EAE4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268413"/>
            <a:ext cx="8405812" cy="5040312"/>
          </a:xfrm>
        </p:spPr>
        <p:txBody>
          <a:bodyPr/>
          <a:lstStyle/>
          <a:p>
            <a:pPr marL="457200" indent="-457200" eaLnBrk="1" hangingPunct="1"/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递归求解最优解的值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(Cont.)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计算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m[1][4]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过程如下：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A[3:4]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被计算了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次，保存下来可以节省许多时间</a:t>
            </a:r>
          </a:p>
        </p:txBody>
      </p:sp>
      <p:graphicFrame>
        <p:nvGraphicFramePr>
          <p:cNvPr id="8194" name="Object 37">
            <a:extLst>
              <a:ext uri="{FF2B5EF4-FFF2-40B4-BE49-F238E27FC236}">
                <a16:creationId xmlns:a16="http://schemas.microsoft.com/office/drawing/2014/main" id="{22716C40-1896-4026-A310-572BD156EE81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676275" y="2420938"/>
          <a:ext cx="777716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10243800" imgH="2998800" progId="Visio.Drawing.6">
                  <p:embed/>
                </p:oleObj>
              </mc:Choice>
              <mc:Fallback>
                <p:oleObj r:id="rId3" imgW="10243800" imgH="2998800" progId="Visio.Drawing.6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4000" contrast="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420938"/>
                        <a:ext cx="7777163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4">
            <a:extLst>
              <a:ext uri="{FF2B5EF4-FFF2-40B4-BE49-F238E27FC236}">
                <a16:creationId xmlns:a16="http://schemas.microsoft.com/office/drawing/2014/main" id="{5F60ED5D-F49F-4F08-879E-7DD72D9021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3A6E4796-0BEB-4A7A-9A04-AEE5C755222F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011" name="页脚占位符 5">
            <a:extLst>
              <a:ext uri="{FF2B5EF4-FFF2-40B4-BE49-F238E27FC236}">
                <a16:creationId xmlns:a16="http://schemas.microsoft.com/office/drawing/2014/main" id="{6D247DBC-ED74-4BF4-8BD9-511E7EEB51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32138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012" name="灯片编号占位符 6">
            <a:extLst>
              <a:ext uri="{FF2B5EF4-FFF2-40B4-BE49-F238E27FC236}">
                <a16:creationId xmlns:a16="http://schemas.microsoft.com/office/drawing/2014/main" id="{479170D1-585F-474B-A599-B6BEECBAD7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75B5E1-910E-452A-8727-119EF94F06B2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00D005E8-F6DC-418D-910F-A157C0E926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F7A80D8-1992-49A4-A4D1-EDC421A23B6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8188" y="1412875"/>
            <a:ext cx="8405812" cy="496887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自底向上记忆化方式求解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m[i][j]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计算方向：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以链长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递增方向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 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m[1][1],  m[1][2],  m[1][3],        … ,    m[1][n]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m[2][2],  m[2][3],         … ,   m[2][n]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…           …           …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m[n-1][n-1], m[n-1][n]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                                      m[n][n] 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计算最优值的算法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(Godbole,1973)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P213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T(n)=O(n</a:t>
            </a:r>
            <a:r>
              <a:rPr lang="en-US" altLang="zh-CN" sz="2400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),  S(n)=O(n</a:t>
            </a:r>
            <a:r>
              <a:rPr lang="en-US" altLang="zh-CN" sz="2400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-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注：</a:t>
            </a:r>
            <a:r>
              <a:rPr lang="zh-CN" altLang="en-US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①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如果自顶向下计算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含重复计算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，这样效率较低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</a:t>
            </a:r>
            <a:r>
              <a:rPr lang="el-GR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Ω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</a:t>
            </a:r>
            <a:r>
              <a:rPr lang="en-US" altLang="zh-CN" sz="2400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</a:t>
            </a:r>
            <a:r>
              <a:rPr lang="zh-CN" altLang="en-US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②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也可以采用自顶向下的记忆型递归算法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P220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             </a:t>
            </a:r>
            <a:r>
              <a:rPr lang="zh-CN" altLang="en-US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③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Hu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Shing(1980,1982,1984)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找到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O(nlogn)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算法</a:t>
            </a:r>
          </a:p>
        </p:txBody>
      </p:sp>
      <p:sp>
        <p:nvSpPr>
          <p:cNvPr id="35847" name="AutoShape 8">
            <a:extLst>
              <a:ext uri="{FF2B5EF4-FFF2-40B4-BE49-F238E27FC236}">
                <a16:creationId xmlns:a16="http://schemas.microsoft.com/office/drawing/2014/main" id="{657C6FD1-1719-4B61-BFB8-BC92F225F77B}"/>
              </a:ext>
            </a:extLst>
          </p:cNvPr>
          <p:cNvSpPr>
            <a:spLocks/>
          </p:cNvSpPr>
          <p:nvPr/>
        </p:nvSpPr>
        <p:spPr bwMode="auto">
          <a:xfrm>
            <a:off x="1836738" y="2205038"/>
            <a:ext cx="71437" cy="1512887"/>
          </a:xfrm>
          <a:prstGeom prst="leftBracket">
            <a:avLst>
              <a:gd name="adj" fmla="val 17648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8" name="AutoShape 9">
            <a:extLst>
              <a:ext uri="{FF2B5EF4-FFF2-40B4-BE49-F238E27FC236}">
                <a16:creationId xmlns:a16="http://schemas.microsoft.com/office/drawing/2014/main" id="{71C69158-07D8-4B7C-9365-0D861A42E0B2}"/>
              </a:ext>
            </a:extLst>
          </p:cNvPr>
          <p:cNvSpPr>
            <a:spLocks/>
          </p:cNvSpPr>
          <p:nvPr/>
        </p:nvSpPr>
        <p:spPr bwMode="auto">
          <a:xfrm>
            <a:off x="7019925" y="2205038"/>
            <a:ext cx="71438" cy="1584325"/>
          </a:xfrm>
          <a:prstGeom prst="rightBracket">
            <a:avLst>
              <a:gd name="adj" fmla="val 1848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9" name="AutoShape 10">
            <a:extLst>
              <a:ext uri="{FF2B5EF4-FFF2-40B4-BE49-F238E27FC236}">
                <a16:creationId xmlns:a16="http://schemas.microsoft.com/office/drawing/2014/main" id="{95AC395B-1A34-4145-B370-41865811365A}"/>
              </a:ext>
            </a:extLst>
          </p:cNvPr>
          <p:cNvSpPr>
            <a:spLocks noChangeArrowheads="1"/>
          </p:cNvSpPr>
          <p:nvPr/>
        </p:nvSpPr>
        <p:spPr bwMode="auto">
          <a:xfrm rot="19709696">
            <a:off x="3924300" y="2952750"/>
            <a:ext cx="1800225" cy="288925"/>
          </a:xfrm>
          <a:custGeom>
            <a:avLst/>
            <a:gdLst>
              <a:gd name="T0" fmla="*/ 1350169 w 21600"/>
              <a:gd name="T1" fmla="*/ 0 h 21600"/>
              <a:gd name="T2" fmla="*/ 0 w 21600"/>
              <a:gd name="T3" fmla="*/ 144463 h 21600"/>
              <a:gd name="T4" fmla="*/ 1350169 w 21600"/>
              <a:gd name="T5" fmla="*/ 288925 h 21600"/>
              <a:gd name="T6" fmla="*/ 1800225 w 21600"/>
              <a:gd name="T7" fmla="*/ 1444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50" name="Line 11">
            <a:extLst>
              <a:ext uri="{FF2B5EF4-FFF2-40B4-BE49-F238E27FC236}">
                <a16:creationId xmlns:a16="http://schemas.microsoft.com/office/drawing/2014/main" id="{7B8C3FC1-CCB5-4778-BF90-9375DC91D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2401888"/>
            <a:ext cx="4410075" cy="148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51" name="Line 12">
            <a:extLst>
              <a:ext uri="{FF2B5EF4-FFF2-40B4-BE49-F238E27FC236}">
                <a16:creationId xmlns:a16="http://schemas.microsoft.com/office/drawing/2014/main" id="{E9C460A5-AA5E-461C-8217-46B16A39E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2401888"/>
            <a:ext cx="3494088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52" name="Line 13">
            <a:extLst>
              <a:ext uri="{FF2B5EF4-FFF2-40B4-BE49-F238E27FC236}">
                <a16:creationId xmlns:a16="http://schemas.microsoft.com/office/drawing/2014/main" id="{C83A91E5-80BD-4812-B175-0659779DC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250" y="2376488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4">
            <a:extLst>
              <a:ext uri="{FF2B5EF4-FFF2-40B4-BE49-F238E27FC236}">
                <a16:creationId xmlns:a16="http://schemas.microsoft.com/office/drawing/2014/main" id="{8CF4E395-1133-41BF-B0E5-A168B81F13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F076D278-FB18-4C1C-9721-E7A609F6A3C2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35" name="页脚占位符 5">
            <a:extLst>
              <a:ext uri="{FF2B5EF4-FFF2-40B4-BE49-F238E27FC236}">
                <a16:creationId xmlns:a16="http://schemas.microsoft.com/office/drawing/2014/main" id="{A6D8157C-09E3-460A-A6EE-A9ABED1A27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36" name="灯片编号占位符 6">
            <a:extLst>
              <a:ext uri="{FF2B5EF4-FFF2-40B4-BE49-F238E27FC236}">
                <a16:creationId xmlns:a16="http://schemas.microsoft.com/office/drawing/2014/main" id="{A677B7BD-3CF6-4390-8157-C2D9FC9D24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870456-00C3-4E91-976F-0F978841D69B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0840D6E0-93B5-4542-B862-162BCA3D7F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432CFD36-3F57-433D-9517-F1D8067D2BF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484313"/>
            <a:ext cx="8405812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构造最优解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 利用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s[i][j]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中保存的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k, 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进行对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A[i:j]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的最佳划分，加括号为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i+1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)×(A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k+1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k+2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…A</a:t>
            </a:r>
            <a:r>
              <a:rPr lang="en-US" altLang="zh-CN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输出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最优解：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215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PrintOptimalParens(s, i, j)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{   if i=j then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print  “A”i;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else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{  print “(”;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PrintOptimalParens(s, i, s[i,j]);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PrintOptimalParens(s, s[i,j]+1, j);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print “)”;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}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baseline="-500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9AAA9366-ECA9-47D4-A073-9D7977EB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4846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BF377433-D62D-46C3-AEA8-3555BB13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4846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F3FB6277-CCFC-495E-A08E-76675D30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4846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487B7D5E-84E6-4980-801E-96FB0800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4846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03DBE2EC-1D1E-4137-9F72-15E4ADE2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4846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5D5E0DBE-E549-4903-8CF2-78B454CA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4484688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CC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5" name="Rectangle 12">
            <a:extLst>
              <a:ext uri="{FF2B5EF4-FFF2-40B4-BE49-F238E27FC236}">
                <a16:creationId xmlns:a16="http://schemas.microsoft.com/office/drawing/2014/main" id="{1A6D427D-9DF1-464B-B997-2BA81321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484688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44046" name="Rectangle 13">
            <a:extLst>
              <a:ext uri="{FF2B5EF4-FFF2-40B4-BE49-F238E27FC236}">
                <a16:creationId xmlns:a16="http://schemas.microsoft.com/office/drawing/2014/main" id="{BFC16449-595E-4C1B-BF11-A7D9E3A7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4484688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D89DF-B338-4D62-9EEA-3EE489FB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2433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8" name="Rectangle 15">
            <a:extLst>
              <a:ext uri="{FF2B5EF4-FFF2-40B4-BE49-F238E27FC236}">
                <a16:creationId xmlns:a16="http://schemas.microsoft.com/office/drawing/2014/main" id="{9103C5EA-E3A2-4CA6-B15D-317CCE9E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2433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49" name="Rectangle 16">
            <a:extLst>
              <a:ext uri="{FF2B5EF4-FFF2-40B4-BE49-F238E27FC236}">
                <a16:creationId xmlns:a16="http://schemas.microsoft.com/office/drawing/2014/main" id="{1817443F-B63B-465C-B8E9-C5FDB4AD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2433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0" name="Rectangle 17">
            <a:extLst>
              <a:ext uri="{FF2B5EF4-FFF2-40B4-BE49-F238E27FC236}">
                <a16:creationId xmlns:a16="http://schemas.microsoft.com/office/drawing/2014/main" id="{EA40BF13-C716-4628-A3E1-50CD2902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2433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1" name="Rectangle 18">
            <a:extLst>
              <a:ext uri="{FF2B5EF4-FFF2-40B4-BE49-F238E27FC236}">
                <a16:creationId xmlns:a16="http://schemas.microsoft.com/office/drawing/2014/main" id="{C637C8C6-2BBF-4AE8-A657-968C7654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2433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2" name="Rectangle 19">
            <a:extLst>
              <a:ext uri="{FF2B5EF4-FFF2-40B4-BE49-F238E27FC236}">
                <a16:creationId xmlns:a16="http://schemas.microsoft.com/office/drawing/2014/main" id="{2DD78A31-2BDA-447F-9556-6172E9FA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4243388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3" name="Rectangle 20">
            <a:extLst>
              <a:ext uri="{FF2B5EF4-FFF2-40B4-BE49-F238E27FC236}">
                <a16:creationId xmlns:a16="http://schemas.microsoft.com/office/drawing/2014/main" id="{7AC706E8-C934-47E0-A818-04554F04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243388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44054" name="Rectangle 21">
            <a:extLst>
              <a:ext uri="{FF2B5EF4-FFF2-40B4-BE49-F238E27FC236}">
                <a16:creationId xmlns:a16="http://schemas.microsoft.com/office/drawing/2014/main" id="{4F89F26F-1457-41AC-AE36-108002A8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4243388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477C-6A39-4E34-BC91-5766B063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0036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C61938-62AE-473F-8001-DCEA6A62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0036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7" name="Rectangle 24">
            <a:extLst>
              <a:ext uri="{FF2B5EF4-FFF2-40B4-BE49-F238E27FC236}">
                <a16:creationId xmlns:a16="http://schemas.microsoft.com/office/drawing/2014/main" id="{2E2172C9-6254-4916-A48A-3F1A11BB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0036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8" name="Rectangle 25">
            <a:extLst>
              <a:ext uri="{FF2B5EF4-FFF2-40B4-BE49-F238E27FC236}">
                <a16:creationId xmlns:a16="http://schemas.microsoft.com/office/drawing/2014/main" id="{D40F75C7-F44B-402A-A713-79A5F0BD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0036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59" name="Rectangle 26">
            <a:extLst>
              <a:ext uri="{FF2B5EF4-FFF2-40B4-BE49-F238E27FC236}">
                <a16:creationId xmlns:a16="http://schemas.microsoft.com/office/drawing/2014/main" id="{6C2EC9CC-2C4D-4D8E-91B5-DDFA27F6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0036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0" name="Rectangle 27">
            <a:extLst>
              <a:ext uri="{FF2B5EF4-FFF2-40B4-BE49-F238E27FC236}">
                <a16:creationId xmlns:a16="http://schemas.microsoft.com/office/drawing/2014/main" id="{6AAC3052-B9E2-4DBF-BE8C-7C0FE4AF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4003675"/>
            <a:ext cx="2952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1" name="Rectangle 28">
            <a:extLst>
              <a:ext uri="{FF2B5EF4-FFF2-40B4-BE49-F238E27FC236}">
                <a16:creationId xmlns:a16="http://schemas.microsoft.com/office/drawing/2014/main" id="{48125BD3-0928-4784-9C1A-5BFA2259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003675"/>
            <a:ext cx="212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44062" name="Rectangle 29">
            <a:extLst>
              <a:ext uri="{FF2B5EF4-FFF2-40B4-BE49-F238E27FC236}">
                <a16:creationId xmlns:a16="http://schemas.microsoft.com/office/drawing/2014/main" id="{8CE831CF-4BEF-462E-B6D3-5CF90FA5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4003675"/>
            <a:ext cx="158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34AC14-DC70-4952-B927-631643E0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7639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238A0-486E-4125-A080-DBC4AC5C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37639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6AA0BF-2DC7-4C72-9F86-AF8865AA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7639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6" name="Rectangle 33">
            <a:extLst>
              <a:ext uri="{FF2B5EF4-FFF2-40B4-BE49-F238E27FC236}">
                <a16:creationId xmlns:a16="http://schemas.microsoft.com/office/drawing/2014/main" id="{BA65BD1E-B7EC-4DD5-830B-BE212080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7639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7" name="Rectangle 34">
            <a:extLst>
              <a:ext uri="{FF2B5EF4-FFF2-40B4-BE49-F238E27FC236}">
                <a16:creationId xmlns:a16="http://schemas.microsoft.com/office/drawing/2014/main" id="{DACFB4D1-2BAA-4E2B-86BF-A54C99F5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7639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8" name="Rectangle 35">
            <a:extLst>
              <a:ext uri="{FF2B5EF4-FFF2-40B4-BE49-F238E27FC236}">
                <a16:creationId xmlns:a16="http://schemas.microsoft.com/office/drawing/2014/main" id="{D1A15081-6AD4-46E2-8938-B2BA1840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763963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69" name="Rectangle 36">
            <a:extLst>
              <a:ext uri="{FF2B5EF4-FFF2-40B4-BE49-F238E27FC236}">
                <a16:creationId xmlns:a16="http://schemas.microsoft.com/office/drawing/2014/main" id="{0A97777B-563D-493F-8137-2E10A830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763963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44070" name="Rectangle 37">
            <a:extLst>
              <a:ext uri="{FF2B5EF4-FFF2-40B4-BE49-F238E27FC236}">
                <a16:creationId xmlns:a16="http://schemas.microsoft.com/office/drawing/2014/main" id="{83483ED6-5370-48AA-95F8-ED720235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763963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631249-29BD-49C6-800F-F2A73BAD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5226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AFC80-15E4-4C42-A492-911E54C5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35226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96FDDC-DB39-42D6-8F21-86B827D9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5226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661F10-EA6E-4819-91E9-BF637B25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5226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75" name="Rectangle 42">
            <a:extLst>
              <a:ext uri="{FF2B5EF4-FFF2-40B4-BE49-F238E27FC236}">
                <a16:creationId xmlns:a16="http://schemas.microsoft.com/office/drawing/2014/main" id="{8FAD82DE-8FEF-4177-910F-44D05095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5226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76" name="Rectangle 43">
            <a:extLst>
              <a:ext uri="{FF2B5EF4-FFF2-40B4-BE49-F238E27FC236}">
                <a16:creationId xmlns:a16="http://schemas.microsoft.com/office/drawing/2014/main" id="{D57EE010-29BE-479A-B614-E0844DE8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522663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77" name="Rectangle 44">
            <a:extLst>
              <a:ext uri="{FF2B5EF4-FFF2-40B4-BE49-F238E27FC236}">
                <a16:creationId xmlns:a16="http://schemas.microsoft.com/office/drawing/2014/main" id="{5BDCF363-14E3-4015-927F-7EDC2530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522663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44078" name="Rectangle 45">
            <a:extLst>
              <a:ext uri="{FF2B5EF4-FFF2-40B4-BE49-F238E27FC236}">
                <a16:creationId xmlns:a16="http://schemas.microsoft.com/office/drawing/2014/main" id="{599895D6-3C82-438C-9E46-E8F123B4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522663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851505-474F-4B47-A3DE-868FD84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2829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CC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CC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C6BCCD-4D4E-4DBB-A23F-4DB4E1955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32829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0B2CFB-DA30-49AA-A489-AB622A64C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2829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246B01-90A1-487B-AF88-726C3750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2829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2389E0-2B9A-4A5F-A956-607B655D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2829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84" name="Rectangle 51">
            <a:extLst>
              <a:ext uri="{FF2B5EF4-FFF2-40B4-BE49-F238E27FC236}">
                <a16:creationId xmlns:a16="http://schemas.microsoft.com/office/drawing/2014/main" id="{7F769635-7EAC-438F-8A3B-98A93E6B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282950"/>
            <a:ext cx="2952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85" name="Rectangle 52">
            <a:extLst>
              <a:ext uri="{FF2B5EF4-FFF2-40B4-BE49-F238E27FC236}">
                <a16:creationId xmlns:a16="http://schemas.microsoft.com/office/drawing/2014/main" id="{70835FEB-9A70-401F-B108-1F8CC2EC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82950"/>
            <a:ext cx="212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44086" name="Rectangle 53">
            <a:extLst>
              <a:ext uri="{FF2B5EF4-FFF2-40B4-BE49-F238E27FC236}">
                <a16:creationId xmlns:a16="http://schemas.microsoft.com/office/drawing/2014/main" id="{FDD3B24C-2A5D-4AB6-A326-BA58C263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282950"/>
            <a:ext cx="158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87" name="Rectangle 54">
            <a:extLst>
              <a:ext uri="{FF2B5EF4-FFF2-40B4-BE49-F238E27FC236}">
                <a16:creationId xmlns:a16="http://schemas.microsoft.com/office/drawing/2014/main" id="{61C42798-A0B6-4A67-B8FF-7F9D7A07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0416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44088" name="Rectangle 55">
            <a:extLst>
              <a:ext uri="{FF2B5EF4-FFF2-40B4-BE49-F238E27FC236}">
                <a16:creationId xmlns:a16="http://schemas.microsoft.com/office/drawing/2014/main" id="{1880140E-DD7A-445C-B26B-024BB2AF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30416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44089" name="Rectangle 56">
            <a:extLst>
              <a:ext uri="{FF2B5EF4-FFF2-40B4-BE49-F238E27FC236}">
                <a16:creationId xmlns:a16="http://schemas.microsoft.com/office/drawing/2014/main" id="{DF418946-A91A-4E3D-8005-0036C8BA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0416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44090" name="Rectangle 57">
            <a:extLst>
              <a:ext uri="{FF2B5EF4-FFF2-40B4-BE49-F238E27FC236}">
                <a16:creationId xmlns:a16="http://schemas.microsoft.com/office/drawing/2014/main" id="{8A7B686B-8C4B-405B-8F67-EE8EF5E0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0416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44091" name="Rectangle 58">
            <a:extLst>
              <a:ext uri="{FF2B5EF4-FFF2-40B4-BE49-F238E27FC236}">
                <a16:creationId xmlns:a16="http://schemas.microsoft.com/office/drawing/2014/main" id="{5BD9BB24-98BD-4E8D-ADD3-893DE562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0416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44092" name="Rectangle 59">
            <a:extLst>
              <a:ext uri="{FF2B5EF4-FFF2-40B4-BE49-F238E27FC236}">
                <a16:creationId xmlns:a16="http://schemas.microsoft.com/office/drawing/2014/main" id="{2906EE41-350D-486D-AB9C-C92F2715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041650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44093" name="Rectangle 60">
            <a:extLst>
              <a:ext uri="{FF2B5EF4-FFF2-40B4-BE49-F238E27FC236}">
                <a16:creationId xmlns:a16="http://schemas.microsoft.com/office/drawing/2014/main" id="{D510EC3A-B379-4E55-B796-9C74803A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2992438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</a:p>
        </p:txBody>
      </p:sp>
      <p:sp>
        <p:nvSpPr>
          <p:cNvPr id="44094" name="Rectangle 61">
            <a:extLst>
              <a:ext uri="{FF2B5EF4-FFF2-40B4-BE49-F238E27FC236}">
                <a16:creationId xmlns:a16="http://schemas.microsoft.com/office/drawing/2014/main" id="{ED31ABFD-B4C8-4FFF-A260-ECDA6685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3041650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95" name="Rectangle 62">
            <a:extLst>
              <a:ext uri="{FF2B5EF4-FFF2-40B4-BE49-F238E27FC236}">
                <a16:creationId xmlns:a16="http://schemas.microsoft.com/office/drawing/2014/main" id="{8DC4C651-917A-4640-8EC2-703FA2F1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28019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96" name="Rectangle 63">
            <a:extLst>
              <a:ext uri="{FF2B5EF4-FFF2-40B4-BE49-F238E27FC236}">
                <a16:creationId xmlns:a16="http://schemas.microsoft.com/office/drawing/2014/main" id="{E013D504-3960-4E13-BEF1-508777485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28019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97" name="Rectangle 64">
            <a:extLst>
              <a:ext uri="{FF2B5EF4-FFF2-40B4-BE49-F238E27FC236}">
                <a16:creationId xmlns:a16="http://schemas.microsoft.com/office/drawing/2014/main" id="{926D03D2-05C5-485B-8F0D-68687B94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8019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98" name="Rectangle 65">
            <a:extLst>
              <a:ext uri="{FF2B5EF4-FFF2-40B4-BE49-F238E27FC236}">
                <a16:creationId xmlns:a16="http://schemas.microsoft.com/office/drawing/2014/main" id="{592BC7E7-3FD9-4DA6-9A25-763D5323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28019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2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</p:txBody>
      </p:sp>
      <p:sp>
        <p:nvSpPr>
          <p:cNvPr id="44099" name="Rectangle 66">
            <a:extLst>
              <a:ext uri="{FF2B5EF4-FFF2-40B4-BE49-F238E27FC236}">
                <a16:creationId xmlns:a16="http://schemas.microsoft.com/office/drawing/2014/main" id="{6F5D6EAD-1970-46FA-A7FA-A6E5EA7B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8019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100" name="Rectangle 67">
            <a:extLst>
              <a:ext uri="{FF2B5EF4-FFF2-40B4-BE49-F238E27FC236}">
                <a16:creationId xmlns:a16="http://schemas.microsoft.com/office/drawing/2014/main" id="{700554EE-D9C0-4600-8ED0-E80A4B12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2801938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101" name="Rectangle 68">
            <a:extLst>
              <a:ext uri="{FF2B5EF4-FFF2-40B4-BE49-F238E27FC236}">
                <a16:creationId xmlns:a16="http://schemas.microsoft.com/office/drawing/2014/main" id="{92C4FE5B-02C1-4872-9581-7698ED49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2801938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102" name="Rectangle 69">
            <a:extLst>
              <a:ext uri="{FF2B5EF4-FFF2-40B4-BE49-F238E27FC236}">
                <a16:creationId xmlns:a16="http://schemas.microsoft.com/office/drawing/2014/main" id="{AF29A0CC-DC4D-469C-818C-F0ACDDB9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2801938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6AEF98C8-A855-4F9F-A34E-916E6A113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2801938"/>
            <a:ext cx="371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CC0EA21E-A896-4956-81F4-67D3766F2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4724400"/>
            <a:ext cx="21907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1472D996-7103-4696-AFCF-A3C5006BB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2801938"/>
            <a:ext cx="0" cy="481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63D64ADB-F303-4F39-B412-154F996CD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2801938"/>
            <a:ext cx="0" cy="1922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D50982CD-166D-4FA2-9EFA-3C866E16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0416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2F5FE815-9D22-4DF7-AD4D-0D3FE8354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150" y="30416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A5318EC2-0809-46AF-8113-84E6DC78C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30416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9D237B29-75B8-4137-9450-0F0B3EF8E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30416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Line 78">
            <a:extLst>
              <a:ext uri="{FF2B5EF4-FFF2-40B4-BE49-F238E27FC236}">
                <a16:creationId xmlns:a16="http://schemas.microsoft.com/office/drawing/2014/main" id="{66473A91-4447-4AF1-9405-CB2401590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550" y="30416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F14885D5-404F-4248-8EEC-F672E06DF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35226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2AC2E01B-5CB8-48C0-AB75-E83405A7B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37639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22B3EE36-5350-4E42-8AEE-1C74BC604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003675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D7F9B574-47E0-456B-B131-29DCDC20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2433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Line 83">
            <a:extLst>
              <a:ext uri="{FF2B5EF4-FFF2-40B4-BE49-F238E27FC236}">
                <a16:creationId xmlns:a16="http://schemas.microsoft.com/office/drawing/2014/main" id="{92521310-1E79-47C3-B93D-154ED8FB5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4846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Line 84">
            <a:extLst>
              <a:ext uri="{FF2B5EF4-FFF2-40B4-BE49-F238E27FC236}">
                <a16:creationId xmlns:a16="http://schemas.microsoft.com/office/drawing/2014/main" id="{E0CFD5B9-6CA5-45A3-80F8-8E60BBDC5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2801938"/>
            <a:ext cx="1819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Line 85">
            <a:extLst>
              <a:ext uri="{FF2B5EF4-FFF2-40B4-BE49-F238E27FC236}">
                <a16:creationId xmlns:a16="http://schemas.microsoft.com/office/drawing/2014/main" id="{498256D1-DE44-4B2A-8EAA-8D56EE4CE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2801938"/>
            <a:ext cx="0" cy="1922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Line 86">
            <a:extLst>
              <a:ext uri="{FF2B5EF4-FFF2-40B4-BE49-F238E27FC236}">
                <a16:creationId xmlns:a16="http://schemas.microsoft.com/office/drawing/2014/main" id="{079EBB86-E6E4-45D6-908A-CA75C848A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282950"/>
            <a:ext cx="0" cy="14414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8" name="Line 87">
            <a:extLst>
              <a:ext uri="{FF2B5EF4-FFF2-40B4-BE49-F238E27FC236}">
                <a16:creationId xmlns:a16="http://schemas.microsoft.com/office/drawing/2014/main" id="{A4922EAB-FDEF-4531-BFB6-7FB56D25A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30416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Line 88">
            <a:extLst>
              <a:ext uri="{FF2B5EF4-FFF2-40B4-BE49-F238E27FC236}">
                <a16:creationId xmlns:a16="http://schemas.microsoft.com/office/drawing/2014/main" id="{E6BC1383-E7E0-4000-B7A8-AE9B6585E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3233738"/>
            <a:ext cx="14287" cy="149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7BCEBCCB-12BC-4F03-94CE-5FA8E4381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282950"/>
            <a:ext cx="219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3" grpId="0" autoUpdateAnimBg="0"/>
      <p:bldP spid="24" grpId="0" autoUpdateAnimBg="0"/>
      <p:bldP spid="31" grpId="0" autoUpdateAnimBg="0"/>
      <p:bldP spid="32" grpId="0" autoUpdateAnimBg="0"/>
      <p:bldP spid="33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日期占位符 4">
            <a:extLst>
              <a:ext uri="{FF2B5EF4-FFF2-40B4-BE49-F238E27FC236}">
                <a16:creationId xmlns:a16="http://schemas.microsoft.com/office/drawing/2014/main" id="{A6E9F965-9D61-4B24-AEA3-3731B1D587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7738A9D6-5784-473A-997E-5E263084B4F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0" name="页脚占位符 5">
            <a:extLst>
              <a:ext uri="{FF2B5EF4-FFF2-40B4-BE49-F238E27FC236}">
                <a16:creationId xmlns:a16="http://schemas.microsoft.com/office/drawing/2014/main" id="{B43706E9-4E3F-4143-93A2-B93DB9E29B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1" name="灯片编号占位符 6">
            <a:extLst>
              <a:ext uri="{FF2B5EF4-FFF2-40B4-BE49-F238E27FC236}">
                <a16:creationId xmlns:a16="http://schemas.microsoft.com/office/drawing/2014/main" id="{CE35D021-8B4B-48AC-AD1E-4BB64CB4F6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29388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2F5A8F-756A-4A4C-88FE-7CAB56C6DC59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2" name="Rectangle 239">
            <a:extLst>
              <a:ext uri="{FF2B5EF4-FFF2-40B4-BE49-F238E27FC236}">
                <a16:creationId xmlns:a16="http://schemas.microsoft.com/office/drawing/2014/main" id="{A21ED613-015F-475E-9962-1EB6A92E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3" name="Rectangle 303">
            <a:extLst>
              <a:ext uri="{FF2B5EF4-FFF2-40B4-BE49-F238E27FC236}">
                <a16:creationId xmlns:a16="http://schemas.microsoft.com/office/drawing/2014/main" id="{AA5D9334-9D65-43F4-BC91-9C00DC8EC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4" name="Rectangle 367">
            <a:extLst>
              <a:ext uri="{FF2B5EF4-FFF2-40B4-BE49-F238E27FC236}">
                <a16:creationId xmlns:a16="http://schemas.microsoft.com/office/drawing/2014/main" id="{B3BFE855-9C11-48AC-BA68-1801BB0F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157788"/>
            <a:ext cx="5540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896" name="Line 783">
            <a:extLst>
              <a:ext uri="{FF2B5EF4-FFF2-40B4-BE49-F238E27FC236}">
                <a16:creationId xmlns:a16="http://schemas.microsoft.com/office/drawing/2014/main" id="{9B92F68D-184D-46F3-9146-1FFABE7B6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5157788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6" name="Rectangle 248">
            <a:extLst>
              <a:ext uri="{FF2B5EF4-FFF2-40B4-BE49-F238E27FC236}">
                <a16:creationId xmlns:a16="http://schemas.microsoft.com/office/drawing/2014/main" id="{0A45133D-0614-4CCE-9EFA-8B447F2B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7" name="Rectangle 312">
            <a:extLst>
              <a:ext uri="{FF2B5EF4-FFF2-40B4-BE49-F238E27FC236}">
                <a16:creationId xmlns:a16="http://schemas.microsoft.com/office/drawing/2014/main" id="{1BF79DED-225A-455C-BE10-77570248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8" name="Rectangle 376">
            <a:extLst>
              <a:ext uri="{FF2B5EF4-FFF2-40B4-BE49-F238E27FC236}">
                <a16:creationId xmlns:a16="http://schemas.microsoft.com/office/drawing/2014/main" id="{218DA5F5-20AA-4D99-AD7D-2F59294B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878388"/>
            <a:ext cx="5984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29" name="Rectangle 257">
            <a:extLst>
              <a:ext uri="{FF2B5EF4-FFF2-40B4-BE49-F238E27FC236}">
                <a16:creationId xmlns:a16="http://schemas.microsoft.com/office/drawing/2014/main" id="{34A97C1B-7D88-4C04-BAF6-BC4387DD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0" name="Rectangle 321">
            <a:extLst>
              <a:ext uri="{FF2B5EF4-FFF2-40B4-BE49-F238E27FC236}">
                <a16:creationId xmlns:a16="http://schemas.microsoft.com/office/drawing/2014/main" id="{73AD6576-D16F-4D30-B173-31D26435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1" name="Rectangle 385">
            <a:extLst>
              <a:ext uri="{FF2B5EF4-FFF2-40B4-BE49-F238E27FC236}">
                <a16:creationId xmlns:a16="http://schemas.microsoft.com/office/drawing/2014/main" id="{C9174528-9C4C-48C6-8256-5E1C87D6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2" name="Rectangle 266">
            <a:extLst>
              <a:ext uri="{FF2B5EF4-FFF2-40B4-BE49-F238E27FC236}">
                <a16:creationId xmlns:a16="http://schemas.microsoft.com/office/drawing/2014/main" id="{0D824B0A-E281-4C5D-B9F9-E7D4A60D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3" name="Rectangle 330">
            <a:extLst>
              <a:ext uri="{FF2B5EF4-FFF2-40B4-BE49-F238E27FC236}">
                <a16:creationId xmlns:a16="http://schemas.microsoft.com/office/drawing/2014/main" id="{D5BB126F-E5A1-41E8-9C4C-4EA34860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4" name="Rectangle 394">
            <a:extLst>
              <a:ext uri="{FF2B5EF4-FFF2-40B4-BE49-F238E27FC236}">
                <a16:creationId xmlns:a16="http://schemas.microsoft.com/office/drawing/2014/main" id="{674FB6C3-1287-4410-8A9F-90274330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5" name="Rectangle 275">
            <a:extLst>
              <a:ext uri="{FF2B5EF4-FFF2-40B4-BE49-F238E27FC236}">
                <a16:creationId xmlns:a16="http://schemas.microsoft.com/office/drawing/2014/main" id="{8615EB8A-B116-4F10-83AB-05242279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6" name="Rectangle 339">
            <a:extLst>
              <a:ext uri="{FF2B5EF4-FFF2-40B4-BE49-F238E27FC236}">
                <a16:creationId xmlns:a16="http://schemas.microsoft.com/office/drawing/2014/main" id="{CF94C9D6-76EE-4265-942C-6180126D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7" name="Rectangle 403">
            <a:extLst>
              <a:ext uri="{FF2B5EF4-FFF2-40B4-BE49-F238E27FC236}">
                <a16:creationId xmlns:a16="http://schemas.microsoft.com/office/drawing/2014/main" id="{5765CCE0-03BD-402A-9646-8D7F6564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8" name="Rectangle 284">
            <a:extLst>
              <a:ext uri="{FF2B5EF4-FFF2-40B4-BE49-F238E27FC236}">
                <a16:creationId xmlns:a16="http://schemas.microsoft.com/office/drawing/2014/main" id="{EA8D0286-E845-4908-B449-7566DC25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39" name="Rectangle 348">
            <a:extLst>
              <a:ext uri="{FF2B5EF4-FFF2-40B4-BE49-F238E27FC236}">
                <a16:creationId xmlns:a16="http://schemas.microsoft.com/office/drawing/2014/main" id="{2604D69E-CD9D-4EB1-BDF3-43164A3F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0" name="Rectangle 412">
            <a:extLst>
              <a:ext uri="{FF2B5EF4-FFF2-40B4-BE49-F238E27FC236}">
                <a16:creationId xmlns:a16="http://schemas.microsoft.com/office/drawing/2014/main" id="{7305FB0F-4525-4F32-8E01-BCEDF826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1" name="Rectangle 2">
            <a:extLst>
              <a:ext uri="{FF2B5EF4-FFF2-40B4-BE49-F238E27FC236}">
                <a16:creationId xmlns:a16="http://schemas.microsoft.com/office/drawing/2014/main" id="{040D8DCA-D869-460E-B494-1FC4F796AF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动态规划算法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</a:p>
        </p:txBody>
      </p:sp>
      <p:sp>
        <p:nvSpPr>
          <p:cNvPr id="9242" name="Rectangle 3">
            <a:extLst>
              <a:ext uri="{FF2B5EF4-FFF2-40B4-BE49-F238E27FC236}">
                <a16:creationId xmlns:a16="http://schemas.microsoft.com/office/drawing/2014/main" id="{814B4A5E-926A-4A46-AD02-4DB86F8ABB4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8405813" cy="496887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计算示例：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</a:p>
        </p:txBody>
      </p:sp>
      <p:graphicFrame>
        <p:nvGraphicFramePr>
          <p:cNvPr id="38272" name="Object 384">
            <a:extLst>
              <a:ext uri="{FF2B5EF4-FFF2-40B4-BE49-F238E27FC236}">
                <a16:creationId xmlns:a16="http://schemas.microsoft.com/office/drawing/2014/main" id="{700F2B0C-6810-4F91-A154-00B570EB3983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5457825"/>
          <a:ext cx="6192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r:id="rId3" imgW="4762500" imgH="711200" progId="Equation.3">
                  <p:embed/>
                </p:oleObj>
              </mc:Choice>
              <mc:Fallback>
                <p:oleObj r:id="rId3" imgW="4762500" imgH="711200" progId="Equation.3">
                  <p:embed/>
                  <p:pic>
                    <p:nvPicPr>
                      <p:cNvPr id="0" name="Object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57825"/>
                        <a:ext cx="6192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4">
            <a:extLst>
              <a:ext uri="{FF2B5EF4-FFF2-40B4-BE49-F238E27FC236}">
                <a16:creationId xmlns:a16="http://schemas.microsoft.com/office/drawing/2014/main" id="{3B04AD34-5194-4D8D-A4AC-FDC031AD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1125538"/>
            <a:ext cx="146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zh-CN" sz="1800" b="1" u="sng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行 </a:t>
            </a:r>
            <a:r>
              <a:rPr lang="en-US" altLang="zh-CN" sz="1800" b="1" u="sng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 </a:t>
            </a:r>
            <a:r>
              <a:rPr lang="zh-CN" altLang="zh-CN" sz="1800" b="1" u="sng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A1	30x35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A2	35x15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A3	15x5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A4	 5x10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A5	10x20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800" b="1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A6	20x25</a:t>
            </a:r>
          </a:p>
        </p:txBody>
      </p:sp>
      <p:sp>
        <p:nvSpPr>
          <p:cNvPr id="9244" name="Rectangle 6">
            <a:extLst>
              <a:ext uri="{FF2B5EF4-FFF2-40B4-BE49-F238E27FC236}">
                <a16:creationId xmlns:a16="http://schemas.microsoft.com/office/drawing/2014/main" id="{904DE610-18FC-4DCE-A56F-435942B0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8082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5" name="Rectangle 7">
            <a:extLst>
              <a:ext uri="{FF2B5EF4-FFF2-40B4-BE49-F238E27FC236}">
                <a16:creationId xmlns:a16="http://schemas.microsoft.com/office/drawing/2014/main" id="{857A5343-1304-4517-B9FB-C7F16891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8082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6" name="Rectangle 8">
            <a:extLst>
              <a:ext uri="{FF2B5EF4-FFF2-40B4-BE49-F238E27FC236}">
                <a16:creationId xmlns:a16="http://schemas.microsoft.com/office/drawing/2014/main" id="{08FDE2FC-B6A7-47AA-9B3B-3D1A28BC4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8082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7" name="Rectangle 9">
            <a:extLst>
              <a:ext uri="{FF2B5EF4-FFF2-40B4-BE49-F238E27FC236}">
                <a16:creationId xmlns:a16="http://schemas.microsoft.com/office/drawing/2014/main" id="{670D7F79-0335-40AD-A8C8-8B03EC76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8082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8" name="Rectangle 10">
            <a:extLst>
              <a:ext uri="{FF2B5EF4-FFF2-40B4-BE49-F238E27FC236}">
                <a16:creationId xmlns:a16="http://schemas.microsoft.com/office/drawing/2014/main" id="{60A752EC-2A0C-4211-A1F8-83AB3B1E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80828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49" name="Rectangle 11">
            <a:extLst>
              <a:ext uri="{FF2B5EF4-FFF2-40B4-BE49-F238E27FC236}">
                <a16:creationId xmlns:a16="http://schemas.microsoft.com/office/drawing/2014/main" id="{D6BFA791-42E3-408C-8815-07F568EA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808288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CC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0" name="Rectangle 12">
            <a:extLst>
              <a:ext uri="{FF2B5EF4-FFF2-40B4-BE49-F238E27FC236}">
                <a16:creationId xmlns:a16="http://schemas.microsoft.com/office/drawing/2014/main" id="{32C23FB8-4E03-4C89-BE3E-0F9CF1A7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808288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9251" name="Rectangle 13">
            <a:extLst>
              <a:ext uri="{FF2B5EF4-FFF2-40B4-BE49-F238E27FC236}">
                <a16:creationId xmlns:a16="http://schemas.microsoft.com/office/drawing/2014/main" id="{4414C505-A0D2-4F20-BFD1-04A3C7D9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808288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23" name="Rectangle 14">
            <a:extLst>
              <a:ext uri="{FF2B5EF4-FFF2-40B4-BE49-F238E27FC236}">
                <a16:creationId xmlns:a16="http://schemas.microsoft.com/office/drawing/2014/main" id="{07B4EB73-95C9-429F-B379-8E0A8C93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5669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3" name="Rectangle 15">
            <a:extLst>
              <a:ext uri="{FF2B5EF4-FFF2-40B4-BE49-F238E27FC236}">
                <a16:creationId xmlns:a16="http://schemas.microsoft.com/office/drawing/2014/main" id="{6F954D38-FD72-4E5D-9799-53073814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5669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4" name="Rectangle 16">
            <a:extLst>
              <a:ext uri="{FF2B5EF4-FFF2-40B4-BE49-F238E27FC236}">
                <a16:creationId xmlns:a16="http://schemas.microsoft.com/office/drawing/2014/main" id="{A3D404F8-BC56-480B-A955-CF9CC3B4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5669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5" name="Rectangle 17">
            <a:extLst>
              <a:ext uri="{FF2B5EF4-FFF2-40B4-BE49-F238E27FC236}">
                <a16:creationId xmlns:a16="http://schemas.microsoft.com/office/drawing/2014/main" id="{956565F7-FF80-4232-90B0-DF8F5DD1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5669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6" name="Rectangle 18">
            <a:extLst>
              <a:ext uri="{FF2B5EF4-FFF2-40B4-BE49-F238E27FC236}">
                <a16:creationId xmlns:a16="http://schemas.microsoft.com/office/drawing/2014/main" id="{E223B9FB-B300-488E-AD8E-52AD62B5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566988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7" name="Rectangle 19">
            <a:extLst>
              <a:ext uri="{FF2B5EF4-FFF2-40B4-BE49-F238E27FC236}">
                <a16:creationId xmlns:a16="http://schemas.microsoft.com/office/drawing/2014/main" id="{01A59C13-8BD6-4DFD-AF10-A4840ED9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566988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58" name="Rectangle 20">
            <a:extLst>
              <a:ext uri="{FF2B5EF4-FFF2-40B4-BE49-F238E27FC236}">
                <a16:creationId xmlns:a16="http://schemas.microsoft.com/office/drawing/2014/main" id="{6F9BEA31-CDEF-4B43-A9B2-C9D1B6F2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566988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9259" name="Rectangle 21">
            <a:extLst>
              <a:ext uri="{FF2B5EF4-FFF2-40B4-BE49-F238E27FC236}">
                <a16:creationId xmlns:a16="http://schemas.microsoft.com/office/drawing/2014/main" id="{5D2ECAC4-B7B8-45DB-90C6-3197490D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566988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31" name="Rectangle 22">
            <a:extLst>
              <a:ext uri="{FF2B5EF4-FFF2-40B4-BE49-F238E27FC236}">
                <a16:creationId xmlns:a16="http://schemas.microsoft.com/office/drawing/2014/main" id="{F733C2EE-5489-47BD-BC9F-AF570CDE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3272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32" name="Rectangle 23">
            <a:extLst>
              <a:ext uri="{FF2B5EF4-FFF2-40B4-BE49-F238E27FC236}">
                <a16:creationId xmlns:a16="http://schemas.microsoft.com/office/drawing/2014/main" id="{D0A7A912-081A-41B3-AE83-FF67B47D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3272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62" name="Rectangle 24">
            <a:extLst>
              <a:ext uri="{FF2B5EF4-FFF2-40B4-BE49-F238E27FC236}">
                <a16:creationId xmlns:a16="http://schemas.microsoft.com/office/drawing/2014/main" id="{8A32A96C-E441-4CBF-A5AC-62C38209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3272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63" name="Rectangle 25">
            <a:extLst>
              <a:ext uri="{FF2B5EF4-FFF2-40B4-BE49-F238E27FC236}">
                <a16:creationId xmlns:a16="http://schemas.microsoft.com/office/drawing/2014/main" id="{4B3DC89C-3AEA-484C-BB8B-51973058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3272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64" name="Rectangle 26">
            <a:extLst>
              <a:ext uri="{FF2B5EF4-FFF2-40B4-BE49-F238E27FC236}">
                <a16:creationId xmlns:a16="http://schemas.microsoft.com/office/drawing/2014/main" id="{D2A0F4B9-642F-4C12-B89E-84637087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327275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65" name="Rectangle 27">
            <a:extLst>
              <a:ext uri="{FF2B5EF4-FFF2-40B4-BE49-F238E27FC236}">
                <a16:creationId xmlns:a16="http://schemas.microsoft.com/office/drawing/2014/main" id="{B0E76FA3-C816-45F1-813B-E903DDEF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327275"/>
            <a:ext cx="2952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66" name="Rectangle 28">
            <a:extLst>
              <a:ext uri="{FF2B5EF4-FFF2-40B4-BE49-F238E27FC236}">
                <a16:creationId xmlns:a16="http://schemas.microsoft.com/office/drawing/2014/main" id="{27549D7F-A281-467A-9A07-5E6B63C3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327275"/>
            <a:ext cx="212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9267" name="Rectangle 29">
            <a:extLst>
              <a:ext uri="{FF2B5EF4-FFF2-40B4-BE49-F238E27FC236}">
                <a16:creationId xmlns:a16="http://schemas.microsoft.com/office/drawing/2014/main" id="{86DE618F-4FB1-45B2-A354-95BF78EB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327275"/>
            <a:ext cx="158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39" name="Rectangle 30">
            <a:extLst>
              <a:ext uri="{FF2B5EF4-FFF2-40B4-BE49-F238E27FC236}">
                <a16:creationId xmlns:a16="http://schemas.microsoft.com/office/drawing/2014/main" id="{311073CF-8DF8-4288-91E6-27F8B1FD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0875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40" name="Rectangle 31">
            <a:extLst>
              <a:ext uri="{FF2B5EF4-FFF2-40B4-BE49-F238E27FC236}">
                <a16:creationId xmlns:a16="http://schemas.microsoft.com/office/drawing/2014/main" id="{8D944F4F-DC9E-49DA-9B46-9DD7D2AF1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20875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41" name="Rectangle 32">
            <a:extLst>
              <a:ext uri="{FF2B5EF4-FFF2-40B4-BE49-F238E27FC236}">
                <a16:creationId xmlns:a16="http://schemas.microsoft.com/office/drawing/2014/main" id="{AA2C4C9D-86DB-408B-A427-B9D016AA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0875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71" name="Rectangle 33">
            <a:extLst>
              <a:ext uri="{FF2B5EF4-FFF2-40B4-BE49-F238E27FC236}">
                <a16:creationId xmlns:a16="http://schemas.microsoft.com/office/drawing/2014/main" id="{6B5CBCC6-05B9-445D-87EB-3204F16D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0875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72" name="Rectangle 34">
            <a:extLst>
              <a:ext uri="{FF2B5EF4-FFF2-40B4-BE49-F238E27FC236}">
                <a16:creationId xmlns:a16="http://schemas.microsoft.com/office/drawing/2014/main" id="{4BBD5B81-2748-4082-A4F6-09DFACFED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087563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73" name="Rectangle 35">
            <a:extLst>
              <a:ext uri="{FF2B5EF4-FFF2-40B4-BE49-F238E27FC236}">
                <a16:creationId xmlns:a16="http://schemas.microsoft.com/office/drawing/2014/main" id="{2EAD74F9-51F7-4D75-9E36-871F0647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087563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74" name="Rectangle 36">
            <a:extLst>
              <a:ext uri="{FF2B5EF4-FFF2-40B4-BE49-F238E27FC236}">
                <a16:creationId xmlns:a16="http://schemas.microsoft.com/office/drawing/2014/main" id="{1D716428-F8D6-47FF-9FDC-3D3A210D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087563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9275" name="Rectangle 37">
            <a:extLst>
              <a:ext uri="{FF2B5EF4-FFF2-40B4-BE49-F238E27FC236}">
                <a16:creationId xmlns:a16="http://schemas.microsoft.com/office/drawing/2014/main" id="{A18E76A4-0BD1-4B94-AD8D-0E63F108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087563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</a:p>
        </p:txBody>
      </p:sp>
      <p:sp>
        <p:nvSpPr>
          <p:cNvPr id="37947" name="Rectangle 38">
            <a:extLst>
              <a:ext uri="{FF2B5EF4-FFF2-40B4-BE49-F238E27FC236}">
                <a16:creationId xmlns:a16="http://schemas.microsoft.com/office/drawing/2014/main" id="{074853BD-26CA-4A9C-99BA-D81CF061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18462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48" name="Rectangle 39">
            <a:extLst>
              <a:ext uri="{FF2B5EF4-FFF2-40B4-BE49-F238E27FC236}">
                <a16:creationId xmlns:a16="http://schemas.microsoft.com/office/drawing/2014/main" id="{4872CCF2-514E-4D86-9A61-3E74C74F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18462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49" name="Rectangle 40">
            <a:extLst>
              <a:ext uri="{FF2B5EF4-FFF2-40B4-BE49-F238E27FC236}">
                <a16:creationId xmlns:a16="http://schemas.microsoft.com/office/drawing/2014/main" id="{47A53808-89A7-4CBA-A68D-C6855B29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8462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0" name="Rectangle 41">
            <a:extLst>
              <a:ext uri="{FF2B5EF4-FFF2-40B4-BE49-F238E27FC236}">
                <a16:creationId xmlns:a16="http://schemas.microsoft.com/office/drawing/2014/main" id="{AB9FF7F2-1429-4D30-9847-425E5E66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8462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80" name="Rectangle 42">
            <a:extLst>
              <a:ext uri="{FF2B5EF4-FFF2-40B4-BE49-F238E27FC236}">
                <a16:creationId xmlns:a16="http://schemas.microsoft.com/office/drawing/2014/main" id="{864807F5-1F3E-4D29-8D5B-534033B5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1846263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81" name="Rectangle 43">
            <a:extLst>
              <a:ext uri="{FF2B5EF4-FFF2-40B4-BE49-F238E27FC236}">
                <a16:creationId xmlns:a16="http://schemas.microsoft.com/office/drawing/2014/main" id="{945C5008-8018-4BC7-ADD6-2AA751B5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846263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82" name="Rectangle 44">
            <a:extLst>
              <a:ext uri="{FF2B5EF4-FFF2-40B4-BE49-F238E27FC236}">
                <a16:creationId xmlns:a16="http://schemas.microsoft.com/office/drawing/2014/main" id="{EC4DF714-4875-44E7-B932-DC9906B7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846263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9283" name="Rectangle 45">
            <a:extLst>
              <a:ext uri="{FF2B5EF4-FFF2-40B4-BE49-F238E27FC236}">
                <a16:creationId xmlns:a16="http://schemas.microsoft.com/office/drawing/2014/main" id="{DE97435F-633C-4A45-94EF-E8F62B44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6263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5" name="Rectangle 46">
            <a:extLst>
              <a:ext uri="{FF2B5EF4-FFF2-40B4-BE49-F238E27FC236}">
                <a16:creationId xmlns:a16="http://schemas.microsoft.com/office/drawing/2014/main" id="{AF5DCCAB-B3B9-490C-95AB-8291E85F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16065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CC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00CC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6" name="Rectangle 47">
            <a:extLst>
              <a:ext uri="{FF2B5EF4-FFF2-40B4-BE49-F238E27FC236}">
                <a16:creationId xmlns:a16="http://schemas.microsoft.com/office/drawing/2014/main" id="{D318C8B7-1232-4170-A09C-B1D71F6A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16065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99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7" name="Rectangle 48">
            <a:extLst>
              <a:ext uri="{FF2B5EF4-FFF2-40B4-BE49-F238E27FC236}">
                <a16:creationId xmlns:a16="http://schemas.microsoft.com/office/drawing/2014/main" id="{1B502F09-3BC6-47D1-B843-DBF6C55D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6065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C00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zh-CN" sz="16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8" name="Rectangle 49">
            <a:extLst>
              <a:ext uri="{FF2B5EF4-FFF2-40B4-BE49-F238E27FC236}">
                <a16:creationId xmlns:a16="http://schemas.microsoft.com/office/drawing/2014/main" id="{862154AA-E506-45F0-85D9-289C948E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6065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zh-CN" sz="16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59" name="Rectangle 50">
            <a:extLst>
              <a:ext uri="{FF2B5EF4-FFF2-40B4-BE49-F238E27FC236}">
                <a16:creationId xmlns:a16="http://schemas.microsoft.com/office/drawing/2014/main" id="{05433283-0AA6-40A4-B192-9B86ED0D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1606550"/>
            <a:ext cx="304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zh-CN" sz="16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89" name="Rectangle 51">
            <a:extLst>
              <a:ext uri="{FF2B5EF4-FFF2-40B4-BE49-F238E27FC236}">
                <a16:creationId xmlns:a16="http://schemas.microsoft.com/office/drawing/2014/main" id="{A9C495E2-D198-4891-9AFE-F5A62F5F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606550"/>
            <a:ext cx="2952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90" name="Rectangle 52">
            <a:extLst>
              <a:ext uri="{FF2B5EF4-FFF2-40B4-BE49-F238E27FC236}">
                <a16:creationId xmlns:a16="http://schemas.microsoft.com/office/drawing/2014/main" id="{6B01DC83-9360-4107-B41F-D10C08BF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606550"/>
            <a:ext cx="2127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9291" name="Rectangle 53">
            <a:extLst>
              <a:ext uri="{FF2B5EF4-FFF2-40B4-BE49-F238E27FC236}">
                <a16:creationId xmlns:a16="http://schemas.microsoft.com/office/drawing/2014/main" id="{ABE0C2DF-3E96-418A-BB5C-96AF4B60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606550"/>
            <a:ext cx="1587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92" name="Rectangle 54">
            <a:extLst>
              <a:ext uri="{FF2B5EF4-FFF2-40B4-BE49-F238E27FC236}">
                <a16:creationId xmlns:a16="http://schemas.microsoft.com/office/drawing/2014/main" id="{73B9485F-422E-476F-A5C9-B44C0E10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13652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9293" name="Rectangle 55">
            <a:extLst>
              <a:ext uri="{FF2B5EF4-FFF2-40B4-BE49-F238E27FC236}">
                <a16:creationId xmlns:a16="http://schemas.microsoft.com/office/drawing/2014/main" id="{C1F0AAD5-9ACB-4BD3-A7B1-17547AE5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13652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9294" name="Rectangle 56">
            <a:extLst>
              <a:ext uri="{FF2B5EF4-FFF2-40B4-BE49-F238E27FC236}">
                <a16:creationId xmlns:a16="http://schemas.microsoft.com/office/drawing/2014/main" id="{27F8BA9F-EA4D-45E6-A7E0-36D9AA65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3652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9295" name="Rectangle 57">
            <a:extLst>
              <a:ext uri="{FF2B5EF4-FFF2-40B4-BE49-F238E27FC236}">
                <a16:creationId xmlns:a16="http://schemas.microsoft.com/office/drawing/2014/main" id="{CF9707B6-931A-4920-ABFF-D68F0E25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3652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9296" name="Rectangle 58">
            <a:extLst>
              <a:ext uri="{FF2B5EF4-FFF2-40B4-BE49-F238E27FC236}">
                <a16:creationId xmlns:a16="http://schemas.microsoft.com/office/drawing/2014/main" id="{851E738E-EF2F-445F-9613-B11516D3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1365250"/>
            <a:ext cx="304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9297" name="Rectangle 59">
            <a:extLst>
              <a:ext uri="{FF2B5EF4-FFF2-40B4-BE49-F238E27FC236}">
                <a16:creationId xmlns:a16="http://schemas.microsoft.com/office/drawing/2014/main" id="{8C42DB56-04CB-4E55-BBC6-D15B80EA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365250"/>
            <a:ext cx="2952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9298" name="Rectangle 60">
            <a:extLst>
              <a:ext uri="{FF2B5EF4-FFF2-40B4-BE49-F238E27FC236}">
                <a16:creationId xmlns:a16="http://schemas.microsoft.com/office/drawing/2014/main" id="{3302E991-DC2C-47C4-A9E9-27A7313D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316038"/>
            <a:ext cx="2127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</a:p>
        </p:txBody>
      </p:sp>
      <p:sp>
        <p:nvSpPr>
          <p:cNvPr id="9299" name="Rectangle 61">
            <a:extLst>
              <a:ext uri="{FF2B5EF4-FFF2-40B4-BE49-F238E27FC236}">
                <a16:creationId xmlns:a16="http://schemas.microsoft.com/office/drawing/2014/main" id="{CCA94E7F-A3EE-46AE-9DB1-DE142032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365250"/>
            <a:ext cx="1587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0" name="Rectangle 62">
            <a:extLst>
              <a:ext uri="{FF2B5EF4-FFF2-40B4-BE49-F238E27FC236}">
                <a16:creationId xmlns:a16="http://schemas.microsoft.com/office/drawing/2014/main" id="{5223ADFB-D2AB-4E1F-9B2C-37F36C4F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11255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1" name="Rectangle 63">
            <a:extLst>
              <a:ext uri="{FF2B5EF4-FFF2-40B4-BE49-F238E27FC236}">
                <a16:creationId xmlns:a16="http://schemas.microsoft.com/office/drawing/2014/main" id="{8326A2A3-79F8-4867-9F5C-C4879846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11255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2" name="Rectangle 64">
            <a:extLst>
              <a:ext uri="{FF2B5EF4-FFF2-40B4-BE49-F238E27FC236}">
                <a16:creationId xmlns:a16="http://schemas.microsoft.com/office/drawing/2014/main" id="{CCB1DFC7-EA0A-4B08-A6D6-9C4C0E2A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1255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3" name="Rectangle 65">
            <a:extLst>
              <a:ext uri="{FF2B5EF4-FFF2-40B4-BE49-F238E27FC236}">
                <a16:creationId xmlns:a16="http://schemas.microsoft.com/office/drawing/2014/main" id="{8C3AA9E2-E3AC-419B-8FDB-2DFEBEBD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1255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2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</p:txBody>
      </p:sp>
      <p:sp>
        <p:nvSpPr>
          <p:cNvPr id="9304" name="Rectangle 66">
            <a:extLst>
              <a:ext uri="{FF2B5EF4-FFF2-40B4-BE49-F238E27FC236}">
                <a16:creationId xmlns:a16="http://schemas.microsoft.com/office/drawing/2014/main" id="{82014EDE-00AF-40BE-9712-D357B20D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1125538"/>
            <a:ext cx="304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5" name="Rectangle 67">
            <a:extLst>
              <a:ext uri="{FF2B5EF4-FFF2-40B4-BE49-F238E27FC236}">
                <a16:creationId xmlns:a16="http://schemas.microsoft.com/office/drawing/2014/main" id="{A09DC19D-FD2E-4CD6-BB33-72996943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125538"/>
            <a:ext cx="2952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6" name="Rectangle 68">
            <a:extLst>
              <a:ext uri="{FF2B5EF4-FFF2-40B4-BE49-F238E27FC236}">
                <a16:creationId xmlns:a16="http://schemas.microsoft.com/office/drawing/2014/main" id="{6096DFBF-A64E-4334-BA4B-C2DACF23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125538"/>
            <a:ext cx="2127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07" name="Rectangle 69">
            <a:extLst>
              <a:ext uri="{FF2B5EF4-FFF2-40B4-BE49-F238E27FC236}">
                <a16:creationId xmlns:a16="http://schemas.microsoft.com/office/drawing/2014/main" id="{435EE889-2C9A-42A3-A224-FD2C4EDC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25538"/>
            <a:ext cx="1587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6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79" name="Line 70">
            <a:extLst>
              <a:ext uri="{FF2B5EF4-FFF2-40B4-BE49-F238E27FC236}">
                <a16:creationId xmlns:a16="http://schemas.microsoft.com/office/drawing/2014/main" id="{AE8D3850-736C-4C7A-AE31-E8952C232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125538"/>
            <a:ext cx="371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0" name="Line 71">
            <a:extLst>
              <a:ext uri="{FF2B5EF4-FFF2-40B4-BE49-F238E27FC236}">
                <a16:creationId xmlns:a16="http://schemas.microsoft.com/office/drawing/2014/main" id="{D883DB20-0B78-46F9-91D0-9D63C6C92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048000"/>
            <a:ext cx="21907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1" name="Line 72">
            <a:extLst>
              <a:ext uri="{FF2B5EF4-FFF2-40B4-BE49-F238E27FC236}">
                <a16:creationId xmlns:a16="http://schemas.microsoft.com/office/drawing/2014/main" id="{6EE83F26-5CAA-466D-8B07-93827BCC2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125538"/>
            <a:ext cx="0" cy="481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2" name="Line 73">
            <a:extLst>
              <a:ext uri="{FF2B5EF4-FFF2-40B4-BE49-F238E27FC236}">
                <a16:creationId xmlns:a16="http://schemas.microsoft.com/office/drawing/2014/main" id="{C0C8FEB8-8EBE-42E7-B45C-8A8581DDD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088" y="1125538"/>
            <a:ext cx="0" cy="1922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3" name="Line 74">
            <a:extLst>
              <a:ext uri="{FF2B5EF4-FFF2-40B4-BE49-F238E27FC236}">
                <a16:creationId xmlns:a16="http://schemas.microsoft.com/office/drawing/2014/main" id="{E9042B31-0DF2-4984-ABF0-5F6E2B116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60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4" name="Line 75">
            <a:extLst>
              <a:ext uri="{FF2B5EF4-FFF2-40B4-BE49-F238E27FC236}">
                <a16:creationId xmlns:a16="http://schemas.microsoft.com/office/drawing/2014/main" id="{E8F5FC33-EE4A-4976-8559-3E6022D83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5" name="Line 76">
            <a:extLst>
              <a:ext uri="{FF2B5EF4-FFF2-40B4-BE49-F238E27FC236}">
                <a16:creationId xmlns:a16="http://schemas.microsoft.com/office/drawing/2014/main" id="{6609D0FC-4FCE-48C7-8C5D-B3DCD86B1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6" name="Line 77">
            <a:extLst>
              <a:ext uri="{FF2B5EF4-FFF2-40B4-BE49-F238E27FC236}">
                <a16:creationId xmlns:a16="http://schemas.microsoft.com/office/drawing/2014/main" id="{7021B75D-8876-4334-991B-92729AA45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7" name="Line 78">
            <a:extLst>
              <a:ext uri="{FF2B5EF4-FFF2-40B4-BE49-F238E27FC236}">
                <a16:creationId xmlns:a16="http://schemas.microsoft.com/office/drawing/2014/main" id="{29E110B8-102B-4B4C-9013-8B3BF2F3D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1365250"/>
            <a:ext cx="0" cy="168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8" name="Line 79">
            <a:extLst>
              <a:ext uri="{FF2B5EF4-FFF2-40B4-BE49-F238E27FC236}">
                <a16:creationId xmlns:a16="http://schemas.microsoft.com/office/drawing/2014/main" id="{ACC24771-22B2-430B-AF13-EC33B8630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18462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89" name="Line 80">
            <a:extLst>
              <a:ext uri="{FF2B5EF4-FFF2-40B4-BE49-F238E27FC236}">
                <a16:creationId xmlns:a16="http://schemas.microsoft.com/office/drawing/2014/main" id="{E400FA3E-DBD8-4657-B9E0-22A1E24F4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2087563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0" name="Line 81">
            <a:extLst>
              <a:ext uri="{FF2B5EF4-FFF2-40B4-BE49-F238E27FC236}">
                <a16:creationId xmlns:a16="http://schemas.microsoft.com/office/drawing/2014/main" id="{C130CD1E-1B8D-4F7D-8B28-E9A9A0DDA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2327275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1" name="Line 82">
            <a:extLst>
              <a:ext uri="{FF2B5EF4-FFF2-40B4-BE49-F238E27FC236}">
                <a16:creationId xmlns:a16="http://schemas.microsoft.com/office/drawing/2014/main" id="{6476AA3D-1485-4CB8-ADFB-959A0A63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25669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2" name="Line 83">
            <a:extLst>
              <a:ext uri="{FF2B5EF4-FFF2-40B4-BE49-F238E27FC236}">
                <a16:creationId xmlns:a16="http://schemas.microsoft.com/office/drawing/2014/main" id="{2413CB41-3A58-4986-9BB5-73C74005C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2808288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3" name="Line 84">
            <a:extLst>
              <a:ext uri="{FF2B5EF4-FFF2-40B4-BE49-F238E27FC236}">
                <a16:creationId xmlns:a16="http://schemas.microsoft.com/office/drawing/2014/main" id="{419C9B74-3992-4FFF-BCF4-4D2CCCFCB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1125538"/>
            <a:ext cx="18192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4" name="Line 85">
            <a:extLst>
              <a:ext uri="{FF2B5EF4-FFF2-40B4-BE49-F238E27FC236}">
                <a16:creationId xmlns:a16="http://schemas.microsoft.com/office/drawing/2014/main" id="{F438AF5C-BA61-488B-AF0B-64D3F7D62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1125538"/>
            <a:ext cx="0" cy="1922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5" name="Line 86">
            <a:extLst>
              <a:ext uri="{FF2B5EF4-FFF2-40B4-BE49-F238E27FC236}">
                <a16:creationId xmlns:a16="http://schemas.microsoft.com/office/drawing/2014/main" id="{24B97FCE-E540-476E-B422-B7B18ECAB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606550"/>
            <a:ext cx="0" cy="14414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6" name="Line 87">
            <a:extLst>
              <a:ext uri="{FF2B5EF4-FFF2-40B4-BE49-F238E27FC236}">
                <a16:creationId xmlns:a16="http://schemas.microsoft.com/office/drawing/2014/main" id="{93058ADF-06BB-4636-B3D0-80F8DAFF4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13652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7" name="Line 88">
            <a:extLst>
              <a:ext uri="{FF2B5EF4-FFF2-40B4-BE49-F238E27FC236}">
                <a16:creationId xmlns:a16="http://schemas.microsoft.com/office/drawing/2014/main" id="{39C55DDF-A284-4A80-AE23-CD41A1DC0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557338"/>
            <a:ext cx="14288" cy="149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998" name="Line 89">
            <a:extLst>
              <a:ext uri="{FF2B5EF4-FFF2-40B4-BE49-F238E27FC236}">
                <a16:creationId xmlns:a16="http://schemas.microsoft.com/office/drawing/2014/main" id="{B1C674D1-B67F-4DE4-B31B-13D51AB56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1606550"/>
            <a:ext cx="219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Group 111">
            <a:extLst>
              <a:ext uri="{FF2B5EF4-FFF2-40B4-BE49-F238E27FC236}">
                <a16:creationId xmlns:a16="http://schemas.microsoft.com/office/drawing/2014/main" id="{F4033281-0087-40EE-A123-892E2525D7BE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3311525"/>
            <a:ext cx="3276600" cy="2062163"/>
            <a:chOff x="0" y="0"/>
            <a:chExt cx="2064" cy="1299"/>
          </a:xfrm>
        </p:grpSpPr>
        <p:sp>
          <p:nvSpPr>
            <p:cNvPr id="9598" name="AutoShape 432">
              <a:extLst>
                <a:ext uri="{FF2B5EF4-FFF2-40B4-BE49-F238E27FC236}">
                  <a16:creationId xmlns:a16="http://schemas.microsoft.com/office/drawing/2014/main" id="{7FC514D9-1705-4357-8060-0A113D463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64" cy="1299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l" eaLnBrk="1" hangingPunct="1">
                <a:spcBef>
                  <a:spcPct val="0"/>
                </a:spcBef>
              </a:pPr>
              <a:endParaRPr lang="zh-CN" altLang="zh-CN" sz="20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599" name="Text Box 433">
              <a:extLst>
                <a:ext uri="{FF2B5EF4-FFF2-40B4-BE49-F238E27FC236}">
                  <a16:creationId xmlns:a16="http://schemas.microsoft.com/office/drawing/2014/main" id="{4ABB9200-1150-4420-9E9F-C6E8F4FC5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24"/>
              <a:ext cx="759" cy="216"/>
            </a:xfrm>
            <a:prstGeom prst="rect">
              <a:avLst/>
            </a:prstGeom>
            <a:solidFill>
              <a:srgbClr val="FF0066"/>
            </a:solidFill>
            <a:ln w="38100" cmpd="dbl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FFCC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Result</a:t>
              </a:r>
            </a:p>
          </p:txBody>
        </p:sp>
        <p:sp>
          <p:nvSpPr>
            <p:cNvPr id="9600" name="Rectangle 434">
              <a:extLst>
                <a:ext uri="{FF2B5EF4-FFF2-40B4-BE49-F238E27FC236}">
                  <a16:creationId xmlns:a16="http://schemas.microsoft.com/office/drawing/2014/main" id="{EA7C40F5-BFC8-44A2-BB33-3051653E9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1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))((A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)A</a:t>
              </a:r>
              <a:r>
                <a:rPr lang="en-US" altLang="zh-CN" sz="2000" baseline="-25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r>
                <a:rPr lang="en-US" altLang="zh-CN" sz="2000">
                  <a:solidFill>
                    <a:schemeClr val="tx1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))</a:t>
              </a:r>
            </a:p>
          </p:txBody>
        </p:sp>
      </p:grpSp>
      <p:sp>
        <p:nvSpPr>
          <p:cNvPr id="38003" name="AutoShape 435">
            <a:extLst>
              <a:ext uri="{FF2B5EF4-FFF2-40B4-BE49-F238E27FC236}">
                <a16:creationId xmlns:a16="http://schemas.microsoft.com/office/drawing/2014/main" id="{4696C923-2036-4EE6-AAB6-0DFC4780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076700"/>
            <a:ext cx="936625" cy="504825"/>
          </a:xfrm>
          <a:prstGeom prst="rightArrow">
            <a:avLst>
              <a:gd name="adj1" fmla="val 50000"/>
              <a:gd name="adj2" fmla="val 4638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00000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0" name="Rectangle 91">
            <a:extLst>
              <a:ext uri="{FF2B5EF4-FFF2-40B4-BE49-F238E27FC236}">
                <a16:creationId xmlns:a16="http://schemas.microsoft.com/office/drawing/2014/main" id="{FDD37C9C-464D-40C0-814E-563AF47D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1" name="Rectangle 92">
            <a:extLst>
              <a:ext uri="{FF2B5EF4-FFF2-40B4-BE49-F238E27FC236}">
                <a16:creationId xmlns:a16="http://schemas.microsoft.com/office/drawing/2014/main" id="{18E98914-5D90-4C5E-B361-643EE8E2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51689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2" name="Rectangle 93">
            <a:extLst>
              <a:ext uri="{FF2B5EF4-FFF2-40B4-BE49-F238E27FC236}">
                <a16:creationId xmlns:a16="http://schemas.microsoft.com/office/drawing/2014/main" id="{6C7A4E53-B888-4158-9D61-D35FB27B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3" name="Rectangle 94">
            <a:extLst>
              <a:ext uri="{FF2B5EF4-FFF2-40B4-BE49-F238E27FC236}">
                <a16:creationId xmlns:a16="http://schemas.microsoft.com/office/drawing/2014/main" id="{5A9A2798-08E7-49D6-A835-8A519425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4" name="Rectangle 95">
            <a:extLst>
              <a:ext uri="{FF2B5EF4-FFF2-40B4-BE49-F238E27FC236}">
                <a16:creationId xmlns:a16="http://schemas.microsoft.com/office/drawing/2014/main" id="{E325D9AF-5883-4F7F-84BF-6F008FCA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5" name="Rectangle 96">
            <a:extLst>
              <a:ext uri="{FF2B5EF4-FFF2-40B4-BE49-F238E27FC236}">
                <a16:creationId xmlns:a16="http://schemas.microsoft.com/office/drawing/2014/main" id="{C85F3DE5-59B3-4368-85B0-AF09E568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6" name="Rectangle 97">
            <a:extLst>
              <a:ext uri="{FF2B5EF4-FFF2-40B4-BE49-F238E27FC236}">
                <a16:creationId xmlns:a16="http://schemas.microsoft.com/office/drawing/2014/main" id="{B94CC8FC-8083-42A9-ACF9-18C05F2A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9337" name="Rectangle 98">
            <a:extLst>
              <a:ext uri="{FF2B5EF4-FFF2-40B4-BE49-F238E27FC236}">
                <a16:creationId xmlns:a16="http://schemas.microsoft.com/office/drawing/2014/main" id="{568489F2-CBFE-4219-8A1B-22D7553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8" name="Rectangle 99">
            <a:extLst>
              <a:ext uri="{FF2B5EF4-FFF2-40B4-BE49-F238E27FC236}">
                <a16:creationId xmlns:a16="http://schemas.microsoft.com/office/drawing/2014/main" id="{1C91FA02-9B98-43FD-B1BB-7865D9F9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39" name="Rectangle 100">
            <a:extLst>
              <a:ext uri="{FF2B5EF4-FFF2-40B4-BE49-F238E27FC236}">
                <a16:creationId xmlns:a16="http://schemas.microsoft.com/office/drawing/2014/main" id="{7E6636D4-773A-4E31-8BB6-4316848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0" name="Rectangle 101">
            <a:extLst>
              <a:ext uri="{FF2B5EF4-FFF2-40B4-BE49-F238E27FC236}">
                <a16:creationId xmlns:a16="http://schemas.microsoft.com/office/drawing/2014/main" id="{FB5A99A9-AD45-4991-978C-10FAC834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1" name="Rectangle 102">
            <a:extLst>
              <a:ext uri="{FF2B5EF4-FFF2-40B4-BE49-F238E27FC236}">
                <a16:creationId xmlns:a16="http://schemas.microsoft.com/office/drawing/2014/main" id="{A71B214A-162E-4A1A-91B3-CC72231C4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2" name="Rectangle 103">
            <a:extLst>
              <a:ext uri="{FF2B5EF4-FFF2-40B4-BE49-F238E27FC236}">
                <a16:creationId xmlns:a16="http://schemas.microsoft.com/office/drawing/2014/main" id="{169565F5-F7EB-478D-B52E-F550BDB6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3" name="Rectangle 104">
            <a:extLst>
              <a:ext uri="{FF2B5EF4-FFF2-40B4-BE49-F238E27FC236}">
                <a16:creationId xmlns:a16="http://schemas.microsoft.com/office/drawing/2014/main" id="{69E16998-D25D-4ED9-BAE2-FDE8D866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4" name="Rectangle 105">
            <a:extLst>
              <a:ext uri="{FF2B5EF4-FFF2-40B4-BE49-F238E27FC236}">
                <a16:creationId xmlns:a16="http://schemas.microsoft.com/office/drawing/2014/main" id="{F4CC1510-F53B-4908-B757-25119178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9345" name="Rectangle 106">
            <a:extLst>
              <a:ext uri="{FF2B5EF4-FFF2-40B4-BE49-F238E27FC236}">
                <a16:creationId xmlns:a16="http://schemas.microsoft.com/office/drawing/2014/main" id="{927E02D2-02B6-4A47-A78A-E42806E7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6" name="Rectangle 107">
            <a:extLst>
              <a:ext uri="{FF2B5EF4-FFF2-40B4-BE49-F238E27FC236}">
                <a16:creationId xmlns:a16="http://schemas.microsoft.com/office/drawing/2014/main" id="{89A28C1D-9D09-48A2-BFA0-42316001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7" name="Rectangle 108">
            <a:extLst>
              <a:ext uri="{FF2B5EF4-FFF2-40B4-BE49-F238E27FC236}">
                <a16:creationId xmlns:a16="http://schemas.microsoft.com/office/drawing/2014/main" id="{3D7369BC-DDA3-475C-B148-454A123E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8" name="Rectangle 109">
            <a:extLst>
              <a:ext uri="{FF2B5EF4-FFF2-40B4-BE49-F238E27FC236}">
                <a16:creationId xmlns:a16="http://schemas.microsoft.com/office/drawing/2014/main" id="{2D298D3F-BAE1-403C-9613-D55FD060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49" name="Rectangle 110">
            <a:extLst>
              <a:ext uri="{FF2B5EF4-FFF2-40B4-BE49-F238E27FC236}">
                <a16:creationId xmlns:a16="http://schemas.microsoft.com/office/drawing/2014/main" id="{666763A3-9DE2-43A5-85E5-EF54A7F0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0" name="Rectangle 111">
            <a:extLst>
              <a:ext uri="{FF2B5EF4-FFF2-40B4-BE49-F238E27FC236}">
                <a16:creationId xmlns:a16="http://schemas.microsoft.com/office/drawing/2014/main" id="{BEDA0A10-BEAB-4F31-9A00-9A4C9CB2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1" name="Rectangle 112">
            <a:extLst>
              <a:ext uri="{FF2B5EF4-FFF2-40B4-BE49-F238E27FC236}">
                <a16:creationId xmlns:a16="http://schemas.microsoft.com/office/drawing/2014/main" id="{E2CB5FE2-A0E5-4803-9094-67AC7B09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2" name="Rectangle 113">
            <a:extLst>
              <a:ext uri="{FF2B5EF4-FFF2-40B4-BE49-F238E27FC236}">
                <a16:creationId xmlns:a16="http://schemas.microsoft.com/office/drawing/2014/main" id="{2F26AAB0-0CD4-4B97-94DB-BAC560D8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9353" name="Rectangle 114">
            <a:extLst>
              <a:ext uri="{FF2B5EF4-FFF2-40B4-BE49-F238E27FC236}">
                <a16:creationId xmlns:a16="http://schemas.microsoft.com/office/drawing/2014/main" id="{019A1E78-3FF7-4C73-B51C-C1277645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4" name="Rectangle 115">
            <a:extLst>
              <a:ext uri="{FF2B5EF4-FFF2-40B4-BE49-F238E27FC236}">
                <a16:creationId xmlns:a16="http://schemas.microsoft.com/office/drawing/2014/main" id="{4C962653-E620-4FD3-8FCD-D6EB5895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5" name="Rectangle 116">
            <a:extLst>
              <a:ext uri="{FF2B5EF4-FFF2-40B4-BE49-F238E27FC236}">
                <a16:creationId xmlns:a16="http://schemas.microsoft.com/office/drawing/2014/main" id="{E15E42D6-D6C8-4E0D-9DDE-FB211382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6" name="Rectangle 117">
            <a:extLst>
              <a:ext uri="{FF2B5EF4-FFF2-40B4-BE49-F238E27FC236}">
                <a16:creationId xmlns:a16="http://schemas.microsoft.com/office/drawing/2014/main" id="{7AA8A8B1-F451-4886-BA3D-18ABCAB1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7" name="Rectangle 118">
            <a:extLst>
              <a:ext uri="{FF2B5EF4-FFF2-40B4-BE49-F238E27FC236}">
                <a16:creationId xmlns:a16="http://schemas.microsoft.com/office/drawing/2014/main" id="{4872EBDB-6F57-423D-8717-B4D547E3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8" name="Rectangle 119">
            <a:extLst>
              <a:ext uri="{FF2B5EF4-FFF2-40B4-BE49-F238E27FC236}">
                <a16:creationId xmlns:a16="http://schemas.microsoft.com/office/drawing/2014/main" id="{57C8D580-D410-4FEB-A4E8-480E7941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59" name="Rectangle 120">
            <a:extLst>
              <a:ext uri="{FF2B5EF4-FFF2-40B4-BE49-F238E27FC236}">
                <a16:creationId xmlns:a16="http://schemas.microsoft.com/office/drawing/2014/main" id="{F5EC9600-9D6D-4E3A-8AB7-40ED99FE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0" name="Rectangle 121">
            <a:extLst>
              <a:ext uri="{FF2B5EF4-FFF2-40B4-BE49-F238E27FC236}">
                <a16:creationId xmlns:a16="http://schemas.microsoft.com/office/drawing/2014/main" id="{D94678BF-B64F-4588-9725-FD823CB6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9361" name="Rectangle 122">
            <a:extLst>
              <a:ext uri="{FF2B5EF4-FFF2-40B4-BE49-F238E27FC236}">
                <a16:creationId xmlns:a16="http://schemas.microsoft.com/office/drawing/2014/main" id="{C55DD2C5-8E6B-4058-B5FA-CD5EF849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300538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</a:p>
        </p:txBody>
      </p:sp>
      <p:sp>
        <p:nvSpPr>
          <p:cNvPr id="9362" name="Rectangle 123">
            <a:extLst>
              <a:ext uri="{FF2B5EF4-FFF2-40B4-BE49-F238E27FC236}">
                <a16:creationId xmlns:a16="http://schemas.microsoft.com/office/drawing/2014/main" id="{7790AB2D-0412-4999-BC12-526B0AF2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3" name="Rectangle 124">
            <a:extLst>
              <a:ext uri="{FF2B5EF4-FFF2-40B4-BE49-F238E27FC236}">
                <a16:creationId xmlns:a16="http://schemas.microsoft.com/office/drawing/2014/main" id="{63EC9F1D-7BC8-4F5F-846D-CFE659D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4" name="Rectangle 125">
            <a:extLst>
              <a:ext uri="{FF2B5EF4-FFF2-40B4-BE49-F238E27FC236}">
                <a16:creationId xmlns:a16="http://schemas.microsoft.com/office/drawing/2014/main" id="{7DF2F150-FC93-4411-9EE2-9B887711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5" name="Rectangle 126">
            <a:extLst>
              <a:ext uri="{FF2B5EF4-FFF2-40B4-BE49-F238E27FC236}">
                <a16:creationId xmlns:a16="http://schemas.microsoft.com/office/drawing/2014/main" id="{4A19CB4F-E814-4FD7-BD4E-7F08FDF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6" name="Rectangle 127">
            <a:extLst>
              <a:ext uri="{FF2B5EF4-FFF2-40B4-BE49-F238E27FC236}">
                <a16:creationId xmlns:a16="http://schemas.microsoft.com/office/drawing/2014/main" id="{B6EF5044-544B-4678-B603-D344793A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7" name="Rectangle 128">
            <a:extLst>
              <a:ext uri="{FF2B5EF4-FFF2-40B4-BE49-F238E27FC236}">
                <a16:creationId xmlns:a16="http://schemas.microsoft.com/office/drawing/2014/main" id="{45FB5157-23AD-4057-8A0D-F3D22914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010025"/>
            <a:ext cx="5524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68" name="Rectangle 129">
            <a:extLst>
              <a:ext uri="{FF2B5EF4-FFF2-40B4-BE49-F238E27FC236}">
                <a16:creationId xmlns:a16="http://schemas.microsoft.com/office/drawing/2014/main" id="{62395D12-BBB7-4762-9112-3CAA069B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9369" name="Rectangle 130">
            <a:extLst>
              <a:ext uri="{FF2B5EF4-FFF2-40B4-BE49-F238E27FC236}">
                <a16:creationId xmlns:a16="http://schemas.microsoft.com/office/drawing/2014/main" id="{34BEF950-5865-4632-974D-65B3FE69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0" name="Rectangle 131">
            <a:extLst>
              <a:ext uri="{FF2B5EF4-FFF2-40B4-BE49-F238E27FC236}">
                <a16:creationId xmlns:a16="http://schemas.microsoft.com/office/drawing/2014/main" id="{7AC05877-2F88-45A6-BEA2-140E489E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7211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1" name="Rectangle 132">
            <a:extLst>
              <a:ext uri="{FF2B5EF4-FFF2-40B4-BE49-F238E27FC236}">
                <a16:creationId xmlns:a16="http://schemas.microsoft.com/office/drawing/2014/main" id="{A6520F90-404A-4069-BF67-CF16BF06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2" name="Rectangle 133">
            <a:extLst>
              <a:ext uri="{FF2B5EF4-FFF2-40B4-BE49-F238E27FC236}">
                <a16:creationId xmlns:a16="http://schemas.microsoft.com/office/drawing/2014/main" id="{62B24206-952E-4D2C-A965-BC144787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3" name="Rectangle 134">
            <a:extLst>
              <a:ext uri="{FF2B5EF4-FFF2-40B4-BE49-F238E27FC236}">
                <a16:creationId xmlns:a16="http://schemas.microsoft.com/office/drawing/2014/main" id="{C530FDC7-B1A7-405A-9AF8-73629A1B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4" name="Rectangle 135">
            <a:extLst>
              <a:ext uri="{FF2B5EF4-FFF2-40B4-BE49-F238E27FC236}">
                <a16:creationId xmlns:a16="http://schemas.microsoft.com/office/drawing/2014/main" id="{DAD11479-033B-49C8-B28F-90F8376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5" name="Rectangle 136">
            <a:extLst>
              <a:ext uri="{FF2B5EF4-FFF2-40B4-BE49-F238E27FC236}">
                <a16:creationId xmlns:a16="http://schemas.microsoft.com/office/drawing/2014/main" id="{AC86A73A-53A6-4E4D-B8C7-68B2A110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6" name="Rectangle 137">
            <a:extLst>
              <a:ext uri="{FF2B5EF4-FFF2-40B4-BE49-F238E27FC236}">
                <a16:creationId xmlns:a16="http://schemas.microsoft.com/office/drawing/2014/main" id="{B24DB44C-EDA0-44FE-B029-2DAF9B78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9377" name="Rectangle 138">
            <a:extLst>
              <a:ext uri="{FF2B5EF4-FFF2-40B4-BE49-F238E27FC236}">
                <a16:creationId xmlns:a16="http://schemas.microsoft.com/office/drawing/2014/main" id="{335427CB-4466-46BE-910D-B6F42E60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78" name="Rectangle 139">
            <a:extLst>
              <a:ext uri="{FF2B5EF4-FFF2-40B4-BE49-F238E27FC236}">
                <a16:creationId xmlns:a16="http://schemas.microsoft.com/office/drawing/2014/main" id="{EF01D4FE-8484-4786-BC6D-C299D6CB7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430588"/>
            <a:ext cx="266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sp>
        <p:nvSpPr>
          <p:cNvPr id="9379" name="Rectangle 140">
            <a:extLst>
              <a:ext uri="{FF2B5EF4-FFF2-40B4-BE49-F238E27FC236}">
                <a16:creationId xmlns:a16="http://schemas.microsoft.com/office/drawing/2014/main" id="{44BB6FF1-6826-4C9E-82F3-5A954101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430588"/>
            <a:ext cx="476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9380" name="Rectangle 141">
            <a:extLst>
              <a:ext uri="{FF2B5EF4-FFF2-40B4-BE49-F238E27FC236}">
                <a16:creationId xmlns:a16="http://schemas.microsoft.com/office/drawing/2014/main" id="{576D9C82-D761-4B7C-9506-B492EC7E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9381" name="Rectangle 142">
            <a:extLst>
              <a:ext uri="{FF2B5EF4-FFF2-40B4-BE49-F238E27FC236}">
                <a16:creationId xmlns:a16="http://schemas.microsoft.com/office/drawing/2014/main" id="{26629F1E-EA5A-493B-AC6E-BAF1102F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9382" name="Rectangle 143">
            <a:extLst>
              <a:ext uri="{FF2B5EF4-FFF2-40B4-BE49-F238E27FC236}">
                <a16:creationId xmlns:a16="http://schemas.microsoft.com/office/drawing/2014/main" id="{F58CEE92-8EED-4A0C-B4CE-CF6AE64F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sp>
        <p:nvSpPr>
          <p:cNvPr id="9383" name="Rectangle 144">
            <a:extLst>
              <a:ext uri="{FF2B5EF4-FFF2-40B4-BE49-F238E27FC236}">
                <a16:creationId xmlns:a16="http://schemas.microsoft.com/office/drawing/2014/main" id="{EF1CC3EF-ADA3-4957-81DC-A2E78367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sp>
        <p:nvSpPr>
          <p:cNvPr id="9384" name="Rectangle 145">
            <a:extLst>
              <a:ext uri="{FF2B5EF4-FFF2-40B4-BE49-F238E27FC236}">
                <a16:creationId xmlns:a16="http://schemas.microsoft.com/office/drawing/2014/main" id="{ED5FCB57-179E-413E-95C5-65BB1D6A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4305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</a:p>
        </p:txBody>
      </p:sp>
      <p:sp>
        <p:nvSpPr>
          <p:cNvPr id="9385" name="Rectangle 146">
            <a:extLst>
              <a:ext uri="{FF2B5EF4-FFF2-40B4-BE49-F238E27FC236}">
                <a16:creationId xmlns:a16="http://schemas.microsoft.com/office/drawing/2014/main" id="{DC69F91F-1880-4981-86E9-5145770B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86" name="Rectangle 147">
            <a:extLst>
              <a:ext uri="{FF2B5EF4-FFF2-40B4-BE49-F238E27FC236}">
                <a16:creationId xmlns:a16="http://schemas.microsoft.com/office/drawing/2014/main" id="{3B735611-714E-4C20-99ED-4D1E7C4D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87" name="Rectangle 148">
            <a:extLst>
              <a:ext uri="{FF2B5EF4-FFF2-40B4-BE49-F238E27FC236}">
                <a16:creationId xmlns:a16="http://schemas.microsoft.com/office/drawing/2014/main" id="{9C761A01-9C5F-4BFD-B34F-D0261111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88" name="Rectangle 149">
            <a:extLst>
              <a:ext uri="{FF2B5EF4-FFF2-40B4-BE49-F238E27FC236}">
                <a16:creationId xmlns:a16="http://schemas.microsoft.com/office/drawing/2014/main" id="{C4780EAB-4D23-4C6D-AD8A-435A400F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89" name="Rectangle 150">
            <a:extLst>
              <a:ext uri="{FF2B5EF4-FFF2-40B4-BE49-F238E27FC236}">
                <a16:creationId xmlns:a16="http://schemas.microsoft.com/office/drawing/2014/main" id="{9A835DEB-E7EF-43B5-A012-1306E8A8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</p:txBody>
      </p:sp>
      <p:sp>
        <p:nvSpPr>
          <p:cNvPr id="9390" name="Rectangle 151">
            <a:extLst>
              <a:ext uri="{FF2B5EF4-FFF2-40B4-BE49-F238E27FC236}">
                <a16:creationId xmlns:a16="http://schemas.microsoft.com/office/drawing/2014/main" id="{08F0783F-597E-4B89-BF2B-7156EC1E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91" name="Rectangle 152">
            <a:extLst>
              <a:ext uri="{FF2B5EF4-FFF2-40B4-BE49-F238E27FC236}">
                <a16:creationId xmlns:a16="http://schemas.microsoft.com/office/drawing/2014/main" id="{567CDFD7-861D-4266-B083-826FAA3D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92" name="Rectangle 153">
            <a:extLst>
              <a:ext uri="{FF2B5EF4-FFF2-40B4-BE49-F238E27FC236}">
                <a16:creationId xmlns:a16="http://schemas.microsoft.com/office/drawing/2014/main" id="{F2B15A02-FC84-4034-9673-C52354BB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93" name="Rectangle 154">
            <a:extLst>
              <a:ext uri="{FF2B5EF4-FFF2-40B4-BE49-F238E27FC236}">
                <a16:creationId xmlns:a16="http://schemas.microsoft.com/office/drawing/2014/main" id="{6E615E04-FF4B-4389-B889-D8D0C6A2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68" name="Line 155">
            <a:extLst>
              <a:ext uri="{FF2B5EF4-FFF2-40B4-BE49-F238E27FC236}">
                <a16:creationId xmlns:a16="http://schemas.microsoft.com/office/drawing/2014/main" id="{EF69EB29-3713-430C-A2CE-766A4D6EC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3" y="3141663"/>
            <a:ext cx="3913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69" name="Line 156">
            <a:extLst>
              <a:ext uri="{FF2B5EF4-FFF2-40B4-BE49-F238E27FC236}">
                <a16:creationId xmlns:a16="http://schemas.microsoft.com/office/drawing/2014/main" id="{5A5C1C2D-A226-49EF-AB01-E71C08DF2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3" y="5457825"/>
            <a:ext cx="209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0" name="Line 157">
            <a:extLst>
              <a:ext uri="{FF2B5EF4-FFF2-40B4-BE49-F238E27FC236}">
                <a16:creationId xmlns:a16="http://schemas.microsoft.com/office/drawing/2014/main" id="{225F0094-CDB0-4F8E-B76C-EC5F1368C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3" y="3141663"/>
            <a:ext cx="0" cy="2316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1" name="Line 158">
            <a:extLst>
              <a:ext uri="{FF2B5EF4-FFF2-40B4-BE49-F238E27FC236}">
                <a16:creationId xmlns:a16="http://schemas.microsoft.com/office/drawing/2014/main" id="{C7D130AF-BFCC-4A3F-9002-C5452D8D3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1416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2" name="Line 159">
            <a:extLst>
              <a:ext uri="{FF2B5EF4-FFF2-40B4-BE49-F238E27FC236}">
                <a16:creationId xmlns:a16="http://schemas.microsoft.com/office/drawing/2014/main" id="{219ADBCB-6989-4634-91FD-CBB264FEE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3" name="Line 160">
            <a:extLst>
              <a:ext uri="{FF2B5EF4-FFF2-40B4-BE49-F238E27FC236}">
                <a16:creationId xmlns:a16="http://schemas.microsoft.com/office/drawing/2014/main" id="{ED31343B-0770-482B-A64B-E4D57697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4" name="Line 161">
            <a:extLst>
              <a:ext uri="{FF2B5EF4-FFF2-40B4-BE49-F238E27FC236}">
                <a16:creationId xmlns:a16="http://schemas.microsoft.com/office/drawing/2014/main" id="{D981630D-AD5C-4EAB-91F1-F9D380910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5" name="Line 162">
            <a:extLst>
              <a:ext uri="{FF2B5EF4-FFF2-40B4-BE49-F238E27FC236}">
                <a16:creationId xmlns:a16="http://schemas.microsoft.com/office/drawing/2014/main" id="{3E213346-86D8-4ADD-8FC3-0FD6C5A46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13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6" name="Line 163">
            <a:extLst>
              <a:ext uri="{FF2B5EF4-FFF2-40B4-BE49-F238E27FC236}">
                <a16:creationId xmlns:a16="http://schemas.microsoft.com/office/drawing/2014/main" id="{773CE28D-CE03-4001-8969-470F4E593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3430588"/>
            <a:ext cx="0" cy="202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7" name="Line 169">
            <a:extLst>
              <a:ext uri="{FF2B5EF4-FFF2-40B4-BE49-F238E27FC236}">
                <a16:creationId xmlns:a16="http://schemas.microsoft.com/office/drawing/2014/main" id="{9E91B502-468C-417E-9953-5D7E24F2C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5457825"/>
            <a:ext cx="3703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8" name="Line 170">
            <a:extLst>
              <a:ext uri="{FF2B5EF4-FFF2-40B4-BE49-F238E27FC236}">
                <a16:creationId xmlns:a16="http://schemas.microsoft.com/office/drawing/2014/main" id="{FD13BCCB-31E1-478B-B463-DD66C7DDF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430588"/>
            <a:ext cx="0" cy="2027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79" name="Line 171">
            <a:extLst>
              <a:ext uri="{FF2B5EF4-FFF2-40B4-BE49-F238E27FC236}">
                <a16:creationId xmlns:a16="http://schemas.microsoft.com/office/drawing/2014/main" id="{6376FCB1-C574-4E89-BBC0-348E4D896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3141663"/>
            <a:ext cx="0" cy="231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80" name="Line 172">
            <a:extLst>
              <a:ext uri="{FF2B5EF4-FFF2-40B4-BE49-F238E27FC236}">
                <a16:creationId xmlns:a16="http://schemas.microsoft.com/office/drawing/2014/main" id="{29F7568E-59C1-44B5-82D0-45EB6D126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7263" y="3429000"/>
            <a:ext cx="33988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81" name="Line 173">
            <a:extLst>
              <a:ext uri="{FF2B5EF4-FFF2-40B4-BE49-F238E27FC236}">
                <a16:creationId xmlns:a16="http://schemas.microsoft.com/office/drawing/2014/main" id="{4BE0318E-FBBC-4CB3-9352-CC76C9310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3721100"/>
            <a:ext cx="0" cy="173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82" name="Rectangle 175">
            <a:extLst>
              <a:ext uri="{FF2B5EF4-FFF2-40B4-BE49-F238E27FC236}">
                <a16:creationId xmlns:a16="http://schemas.microsoft.com/office/drawing/2014/main" id="{071A45A9-0A99-4A33-A7E3-5A9C8F7C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1689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09" name="Rectangle 176">
            <a:extLst>
              <a:ext uri="{FF2B5EF4-FFF2-40B4-BE49-F238E27FC236}">
                <a16:creationId xmlns:a16="http://schemas.microsoft.com/office/drawing/2014/main" id="{1FF848D4-7CA4-4665-90B1-7F632885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51689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0" name="Rectangle 177">
            <a:extLst>
              <a:ext uri="{FF2B5EF4-FFF2-40B4-BE49-F238E27FC236}">
                <a16:creationId xmlns:a16="http://schemas.microsoft.com/office/drawing/2014/main" id="{03D24F37-6C67-4BF1-8202-1B1BD9DB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1" name="Rectangle 178">
            <a:extLst>
              <a:ext uri="{FF2B5EF4-FFF2-40B4-BE49-F238E27FC236}">
                <a16:creationId xmlns:a16="http://schemas.microsoft.com/office/drawing/2014/main" id="{34EFCE31-01F9-40B9-9B87-B7A6C739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2" name="Rectangle 179">
            <a:extLst>
              <a:ext uri="{FF2B5EF4-FFF2-40B4-BE49-F238E27FC236}">
                <a16:creationId xmlns:a16="http://schemas.microsoft.com/office/drawing/2014/main" id="{7959D755-AB71-4500-9DAC-281EED39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3" name="Rectangle 180">
            <a:extLst>
              <a:ext uri="{FF2B5EF4-FFF2-40B4-BE49-F238E27FC236}">
                <a16:creationId xmlns:a16="http://schemas.microsoft.com/office/drawing/2014/main" id="{2D6FA9E2-608D-4373-986C-38F221C2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4" name="Rectangle 181">
            <a:extLst>
              <a:ext uri="{FF2B5EF4-FFF2-40B4-BE49-F238E27FC236}">
                <a16:creationId xmlns:a16="http://schemas.microsoft.com/office/drawing/2014/main" id="{1EF3676C-986B-475A-BA28-F541B768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5" name="Rectangle 182">
            <a:extLst>
              <a:ext uri="{FF2B5EF4-FFF2-40B4-BE49-F238E27FC236}">
                <a16:creationId xmlns:a16="http://schemas.microsoft.com/office/drawing/2014/main" id="{A5BEDCE9-DA57-46BC-B26E-01718583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6" name="Rectangle 183">
            <a:extLst>
              <a:ext uri="{FF2B5EF4-FFF2-40B4-BE49-F238E27FC236}">
                <a16:creationId xmlns:a16="http://schemas.microsoft.com/office/drawing/2014/main" id="{7D1582F6-203B-4D50-B7A3-8E50ACB0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091" name="Rectangle 184">
            <a:extLst>
              <a:ext uri="{FF2B5EF4-FFF2-40B4-BE49-F238E27FC236}">
                <a16:creationId xmlns:a16="http://schemas.microsoft.com/office/drawing/2014/main" id="{D642FF63-DD6A-433D-B245-D2B83655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878388"/>
            <a:ext cx="476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18" name="Rectangle 185">
            <a:extLst>
              <a:ext uri="{FF2B5EF4-FFF2-40B4-BE49-F238E27FC236}">
                <a16:creationId xmlns:a16="http://schemas.microsoft.com/office/drawing/2014/main" id="{643AA360-8902-4E1A-8E31-AECC84FC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19" name="Rectangle 186">
            <a:extLst>
              <a:ext uri="{FF2B5EF4-FFF2-40B4-BE49-F238E27FC236}">
                <a16:creationId xmlns:a16="http://schemas.microsoft.com/office/drawing/2014/main" id="{CA7D7D7B-C41F-422C-B011-390F197D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0" name="Rectangle 187">
            <a:extLst>
              <a:ext uri="{FF2B5EF4-FFF2-40B4-BE49-F238E27FC236}">
                <a16:creationId xmlns:a16="http://schemas.microsoft.com/office/drawing/2014/main" id="{9FB3099E-4560-46ED-832E-E5FD706C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1" name="Rectangle 188">
            <a:extLst>
              <a:ext uri="{FF2B5EF4-FFF2-40B4-BE49-F238E27FC236}">
                <a16:creationId xmlns:a16="http://schemas.microsoft.com/office/drawing/2014/main" id="{60122A9C-177D-442B-8895-D095F4CA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2" name="Rectangle 189">
            <a:extLst>
              <a:ext uri="{FF2B5EF4-FFF2-40B4-BE49-F238E27FC236}">
                <a16:creationId xmlns:a16="http://schemas.microsoft.com/office/drawing/2014/main" id="{CD4DA842-CA8C-4E97-9CE5-5B420C47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3" name="Rectangle 190">
            <a:extLst>
              <a:ext uri="{FF2B5EF4-FFF2-40B4-BE49-F238E27FC236}">
                <a16:creationId xmlns:a16="http://schemas.microsoft.com/office/drawing/2014/main" id="{440D5F91-61AA-46F7-A1B1-67ABF814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4" name="Rectangle 191">
            <a:extLst>
              <a:ext uri="{FF2B5EF4-FFF2-40B4-BE49-F238E27FC236}">
                <a16:creationId xmlns:a16="http://schemas.microsoft.com/office/drawing/2014/main" id="{4279716C-8F47-4A5B-BDDF-DD0A66B1C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5" name="Rectangle 192">
            <a:extLst>
              <a:ext uri="{FF2B5EF4-FFF2-40B4-BE49-F238E27FC236}">
                <a16:creationId xmlns:a16="http://schemas.microsoft.com/office/drawing/2014/main" id="{6DD307CA-A705-4535-9BAE-8DF02F0C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00" name="Rectangle 193">
            <a:extLst>
              <a:ext uri="{FF2B5EF4-FFF2-40B4-BE49-F238E27FC236}">
                <a16:creationId xmlns:a16="http://schemas.microsoft.com/office/drawing/2014/main" id="{7903E1D2-7F38-4754-9D3B-2FEC8D29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27" name="Rectangle 194">
            <a:extLst>
              <a:ext uri="{FF2B5EF4-FFF2-40B4-BE49-F238E27FC236}">
                <a16:creationId xmlns:a16="http://schemas.microsoft.com/office/drawing/2014/main" id="{14BAE8F9-D74D-44B4-A1A9-BD5CCCC4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8" name="Rectangle 195">
            <a:extLst>
              <a:ext uri="{FF2B5EF4-FFF2-40B4-BE49-F238E27FC236}">
                <a16:creationId xmlns:a16="http://schemas.microsoft.com/office/drawing/2014/main" id="{EDACAAA7-6428-4B8D-9AC8-EE920957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9" name="Rectangle 196">
            <a:extLst>
              <a:ext uri="{FF2B5EF4-FFF2-40B4-BE49-F238E27FC236}">
                <a16:creationId xmlns:a16="http://schemas.microsoft.com/office/drawing/2014/main" id="{EE83429D-35D5-4F60-AD07-BBDB589E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0" name="Rectangle 197">
            <a:extLst>
              <a:ext uri="{FF2B5EF4-FFF2-40B4-BE49-F238E27FC236}">
                <a16:creationId xmlns:a16="http://schemas.microsoft.com/office/drawing/2014/main" id="{60AE58F8-6A49-4316-93C5-4088E5AA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1" name="Rectangle 198">
            <a:extLst>
              <a:ext uri="{FF2B5EF4-FFF2-40B4-BE49-F238E27FC236}">
                <a16:creationId xmlns:a16="http://schemas.microsoft.com/office/drawing/2014/main" id="{C9CC7975-A409-42C0-8532-CF1280CD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2" name="Rectangle 199">
            <a:extLst>
              <a:ext uri="{FF2B5EF4-FFF2-40B4-BE49-F238E27FC236}">
                <a16:creationId xmlns:a16="http://schemas.microsoft.com/office/drawing/2014/main" id="{33661003-3D54-4F5C-9130-AEA7098E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3" name="Rectangle 200">
            <a:extLst>
              <a:ext uri="{FF2B5EF4-FFF2-40B4-BE49-F238E27FC236}">
                <a16:creationId xmlns:a16="http://schemas.microsoft.com/office/drawing/2014/main" id="{F643965C-9B67-4F18-BCB4-FC9CF900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4" name="Rectangle 201">
            <a:extLst>
              <a:ext uri="{FF2B5EF4-FFF2-40B4-BE49-F238E27FC236}">
                <a16:creationId xmlns:a16="http://schemas.microsoft.com/office/drawing/2014/main" id="{A72DAA3B-EE5E-4562-8B97-D61641EF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09" name="Rectangle 202">
            <a:extLst>
              <a:ext uri="{FF2B5EF4-FFF2-40B4-BE49-F238E27FC236}">
                <a16:creationId xmlns:a16="http://schemas.microsoft.com/office/drawing/2014/main" id="{C976FF9B-AF01-4AD7-BA17-87441A07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36" name="Rectangle 203">
            <a:extLst>
              <a:ext uri="{FF2B5EF4-FFF2-40B4-BE49-F238E27FC236}">
                <a16:creationId xmlns:a16="http://schemas.microsoft.com/office/drawing/2014/main" id="{F1DD53E8-BCCB-460D-85C8-59F33194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7" name="Rectangle 204">
            <a:extLst>
              <a:ext uri="{FF2B5EF4-FFF2-40B4-BE49-F238E27FC236}">
                <a16:creationId xmlns:a16="http://schemas.microsoft.com/office/drawing/2014/main" id="{F666B52C-5CAA-4D4E-BE16-0BEC1359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8" name="Rectangle 205">
            <a:extLst>
              <a:ext uri="{FF2B5EF4-FFF2-40B4-BE49-F238E27FC236}">
                <a16:creationId xmlns:a16="http://schemas.microsoft.com/office/drawing/2014/main" id="{ECADA1A7-9C02-4965-912D-5454EE99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39" name="Rectangle 207">
            <a:extLst>
              <a:ext uri="{FF2B5EF4-FFF2-40B4-BE49-F238E27FC236}">
                <a16:creationId xmlns:a16="http://schemas.microsoft.com/office/drawing/2014/main" id="{31022379-50FB-4E19-A5B0-80B553D2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0" name="Rectangle 208">
            <a:extLst>
              <a:ext uri="{FF2B5EF4-FFF2-40B4-BE49-F238E27FC236}">
                <a16:creationId xmlns:a16="http://schemas.microsoft.com/office/drawing/2014/main" id="{FD45D80D-242F-464A-8F4F-FB16ED07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1" name="Rectangle 209">
            <a:extLst>
              <a:ext uri="{FF2B5EF4-FFF2-40B4-BE49-F238E27FC236}">
                <a16:creationId xmlns:a16="http://schemas.microsoft.com/office/drawing/2014/main" id="{CD10FA3F-5F7C-4C90-9518-8B475399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2" name="Rectangle 210">
            <a:extLst>
              <a:ext uri="{FF2B5EF4-FFF2-40B4-BE49-F238E27FC236}">
                <a16:creationId xmlns:a16="http://schemas.microsoft.com/office/drawing/2014/main" id="{20BA1F4F-8490-470A-B865-96F80E70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17" name="Rectangle 211">
            <a:extLst>
              <a:ext uri="{FF2B5EF4-FFF2-40B4-BE49-F238E27FC236}">
                <a16:creationId xmlns:a16="http://schemas.microsoft.com/office/drawing/2014/main" id="{AB3E1D41-BA0F-4DEC-90D5-875FAF93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44" name="Rectangle 212">
            <a:extLst>
              <a:ext uri="{FF2B5EF4-FFF2-40B4-BE49-F238E27FC236}">
                <a16:creationId xmlns:a16="http://schemas.microsoft.com/office/drawing/2014/main" id="{4D98E2AE-53E6-4CBF-A8B1-AE550683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010025"/>
            <a:ext cx="5524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5" name="Rectangle 213">
            <a:extLst>
              <a:ext uri="{FF2B5EF4-FFF2-40B4-BE49-F238E27FC236}">
                <a16:creationId xmlns:a16="http://schemas.microsoft.com/office/drawing/2014/main" id="{0837C25A-0ADD-4A7D-8964-719AD39A4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6" name="Rectangle 214">
            <a:extLst>
              <a:ext uri="{FF2B5EF4-FFF2-40B4-BE49-F238E27FC236}">
                <a16:creationId xmlns:a16="http://schemas.microsoft.com/office/drawing/2014/main" id="{CB0506BB-9629-49AC-AA7F-759EA3BD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7" name="Rectangle 215">
            <a:extLst>
              <a:ext uri="{FF2B5EF4-FFF2-40B4-BE49-F238E27FC236}">
                <a16:creationId xmlns:a16="http://schemas.microsoft.com/office/drawing/2014/main" id="{14ED7603-E719-4061-BFB8-E0572ADEB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721100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8" name="Rectangle 216">
            <a:extLst>
              <a:ext uri="{FF2B5EF4-FFF2-40B4-BE49-F238E27FC236}">
                <a16:creationId xmlns:a16="http://schemas.microsoft.com/office/drawing/2014/main" id="{75F19AA7-EDD7-470F-999C-9CE9DEC6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49" name="Rectangle 217">
            <a:extLst>
              <a:ext uri="{FF2B5EF4-FFF2-40B4-BE49-F238E27FC236}">
                <a16:creationId xmlns:a16="http://schemas.microsoft.com/office/drawing/2014/main" id="{D3B90472-9E37-4005-98F0-CA73B52E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0" name="Rectangle 218">
            <a:extLst>
              <a:ext uri="{FF2B5EF4-FFF2-40B4-BE49-F238E27FC236}">
                <a16:creationId xmlns:a16="http://schemas.microsoft.com/office/drawing/2014/main" id="{9F1833C8-0361-458F-8FE6-E6D3D64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1" name="Rectangle 219">
            <a:extLst>
              <a:ext uri="{FF2B5EF4-FFF2-40B4-BE49-F238E27FC236}">
                <a16:creationId xmlns:a16="http://schemas.microsoft.com/office/drawing/2014/main" id="{AF429729-DE3A-4E77-97DD-E4CFB326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26" name="Rectangle 220">
            <a:extLst>
              <a:ext uri="{FF2B5EF4-FFF2-40B4-BE49-F238E27FC236}">
                <a16:creationId xmlns:a16="http://schemas.microsoft.com/office/drawing/2014/main" id="{D9C3B3BF-37D1-43C2-A987-A368E0A1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7211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sp>
        <p:nvSpPr>
          <p:cNvPr id="9453" name="Rectangle 221">
            <a:extLst>
              <a:ext uri="{FF2B5EF4-FFF2-40B4-BE49-F238E27FC236}">
                <a16:creationId xmlns:a16="http://schemas.microsoft.com/office/drawing/2014/main" id="{651D378D-F239-453C-A79D-4AEC628B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4" name="Rectangle 222">
            <a:extLst>
              <a:ext uri="{FF2B5EF4-FFF2-40B4-BE49-F238E27FC236}">
                <a16:creationId xmlns:a16="http://schemas.microsoft.com/office/drawing/2014/main" id="{25131460-9EE0-45CE-B887-444A127C3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5" name="Rectangle 225">
            <a:extLst>
              <a:ext uri="{FF2B5EF4-FFF2-40B4-BE49-F238E27FC236}">
                <a16:creationId xmlns:a16="http://schemas.microsoft.com/office/drawing/2014/main" id="{4E14BB92-34A6-46EA-8BAA-5F09AF47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6" name="Rectangle 226">
            <a:extLst>
              <a:ext uri="{FF2B5EF4-FFF2-40B4-BE49-F238E27FC236}">
                <a16:creationId xmlns:a16="http://schemas.microsoft.com/office/drawing/2014/main" id="{6F5FFBD0-BB02-4B23-B57A-A5222C9D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7" name="Rectangle 227">
            <a:extLst>
              <a:ext uri="{FF2B5EF4-FFF2-40B4-BE49-F238E27FC236}">
                <a16:creationId xmlns:a16="http://schemas.microsoft.com/office/drawing/2014/main" id="{E70670AF-2873-46F0-A294-15E3E5A0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8" name="Rectangle 228">
            <a:extLst>
              <a:ext uri="{FF2B5EF4-FFF2-40B4-BE49-F238E27FC236}">
                <a16:creationId xmlns:a16="http://schemas.microsoft.com/office/drawing/2014/main" id="{09457EBF-09D6-4931-98E8-946BDCA9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59" name="Rectangle 230">
            <a:extLst>
              <a:ext uri="{FF2B5EF4-FFF2-40B4-BE49-F238E27FC236}">
                <a16:creationId xmlns:a16="http://schemas.microsoft.com/office/drawing/2014/main" id="{0865FE8C-AD03-4C62-89DA-08E8816A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0" name="Rectangle 231">
            <a:extLst>
              <a:ext uri="{FF2B5EF4-FFF2-40B4-BE49-F238E27FC236}">
                <a16:creationId xmlns:a16="http://schemas.microsoft.com/office/drawing/2014/main" id="{ECE09606-41E5-481F-A145-E32DC52A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1" name="Rectangle 232">
            <a:extLst>
              <a:ext uri="{FF2B5EF4-FFF2-40B4-BE49-F238E27FC236}">
                <a16:creationId xmlns:a16="http://schemas.microsoft.com/office/drawing/2014/main" id="{C2C0CC50-27F8-4B01-808F-44E71F01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2" name="Rectangle 233">
            <a:extLst>
              <a:ext uri="{FF2B5EF4-FFF2-40B4-BE49-F238E27FC236}">
                <a16:creationId xmlns:a16="http://schemas.microsoft.com/office/drawing/2014/main" id="{D185B64F-8F77-4383-B324-E7E9CFE0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3" name="Rectangle 235">
            <a:extLst>
              <a:ext uri="{FF2B5EF4-FFF2-40B4-BE49-F238E27FC236}">
                <a16:creationId xmlns:a16="http://schemas.microsoft.com/office/drawing/2014/main" id="{19317D81-4CBB-4000-91BA-59387D6A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4" name="Rectangle 236">
            <a:extLst>
              <a:ext uri="{FF2B5EF4-FFF2-40B4-BE49-F238E27FC236}">
                <a16:creationId xmlns:a16="http://schemas.microsoft.com/office/drawing/2014/main" id="{6D319AD0-E42B-4ADE-BC62-7C538756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5" name="Rectangle 237">
            <a:extLst>
              <a:ext uri="{FF2B5EF4-FFF2-40B4-BE49-F238E27FC236}">
                <a16:creationId xmlns:a16="http://schemas.microsoft.com/office/drawing/2014/main" id="{64614F32-525E-4E05-940F-DCF5D59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6" name="Rectangle 238">
            <a:extLst>
              <a:ext uri="{FF2B5EF4-FFF2-40B4-BE49-F238E27FC236}">
                <a16:creationId xmlns:a16="http://schemas.microsoft.com/office/drawing/2014/main" id="{2072F0FF-3D2A-4C9C-B4C4-0967A71B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7" name="Rectangle 241">
            <a:extLst>
              <a:ext uri="{FF2B5EF4-FFF2-40B4-BE49-F238E27FC236}">
                <a16:creationId xmlns:a16="http://schemas.microsoft.com/office/drawing/2014/main" id="{AAFFBA37-2783-47CC-8AE7-4CB1C09F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8" name="Rectangle 242">
            <a:extLst>
              <a:ext uri="{FF2B5EF4-FFF2-40B4-BE49-F238E27FC236}">
                <a16:creationId xmlns:a16="http://schemas.microsoft.com/office/drawing/2014/main" id="{1D989652-E138-47AD-9C2F-5EB1E764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69" name="Rectangle 243">
            <a:extLst>
              <a:ext uri="{FF2B5EF4-FFF2-40B4-BE49-F238E27FC236}">
                <a16:creationId xmlns:a16="http://schemas.microsoft.com/office/drawing/2014/main" id="{52AA6B99-D525-424A-94F6-6D662A5A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0" name="Rectangle 244">
            <a:extLst>
              <a:ext uri="{FF2B5EF4-FFF2-40B4-BE49-F238E27FC236}">
                <a16:creationId xmlns:a16="http://schemas.microsoft.com/office/drawing/2014/main" id="{040F4627-349A-4F1C-95E8-C0EAA64D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1" name="Rectangle 245">
            <a:extLst>
              <a:ext uri="{FF2B5EF4-FFF2-40B4-BE49-F238E27FC236}">
                <a16:creationId xmlns:a16="http://schemas.microsoft.com/office/drawing/2014/main" id="{2DF186BF-F74F-4C3E-BD46-B6889CC7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2" name="Rectangle 246">
            <a:extLst>
              <a:ext uri="{FF2B5EF4-FFF2-40B4-BE49-F238E27FC236}">
                <a16:creationId xmlns:a16="http://schemas.microsoft.com/office/drawing/2014/main" id="{1BBBB570-D8D6-4BC7-B583-698F55A1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3" name="Rectangle 247">
            <a:extLst>
              <a:ext uri="{FF2B5EF4-FFF2-40B4-BE49-F238E27FC236}">
                <a16:creationId xmlns:a16="http://schemas.microsoft.com/office/drawing/2014/main" id="{3DFDDF6E-2A2D-4266-A582-50FCF81A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878388"/>
            <a:ext cx="2667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4" name="Rectangle 250">
            <a:extLst>
              <a:ext uri="{FF2B5EF4-FFF2-40B4-BE49-F238E27FC236}">
                <a16:creationId xmlns:a16="http://schemas.microsoft.com/office/drawing/2014/main" id="{5B854679-6EC9-42AC-B590-FDC1F21B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5" name="Rectangle 251">
            <a:extLst>
              <a:ext uri="{FF2B5EF4-FFF2-40B4-BE49-F238E27FC236}">
                <a16:creationId xmlns:a16="http://schemas.microsoft.com/office/drawing/2014/main" id="{C4CDD604-0403-41D7-AFF9-A596265B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6" name="Rectangle 252">
            <a:extLst>
              <a:ext uri="{FF2B5EF4-FFF2-40B4-BE49-F238E27FC236}">
                <a16:creationId xmlns:a16="http://schemas.microsoft.com/office/drawing/2014/main" id="{A320E106-F674-4738-A064-F7A7BDDB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7" name="Rectangle 253">
            <a:extLst>
              <a:ext uri="{FF2B5EF4-FFF2-40B4-BE49-F238E27FC236}">
                <a16:creationId xmlns:a16="http://schemas.microsoft.com/office/drawing/2014/main" id="{30F7E746-AF24-4326-B5A1-3BD438C0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8" name="Rectangle 254">
            <a:extLst>
              <a:ext uri="{FF2B5EF4-FFF2-40B4-BE49-F238E27FC236}">
                <a16:creationId xmlns:a16="http://schemas.microsoft.com/office/drawing/2014/main" id="{FB281F66-2308-42D9-951C-DD67F3C3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79" name="Rectangle 255">
            <a:extLst>
              <a:ext uri="{FF2B5EF4-FFF2-40B4-BE49-F238E27FC236}">
                <a16:creationId xmlns:a16="http://schemas.microsoft.com/office/drawing/2014/main" id="{DE649E59-6D4D-45A9-B8A9-41FFC886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0" name="Rectangle 256">
            <a:extLst>
              <a:ext uri="{FF2B5EF4-FFF2-40B4-BE49-F238E27FC236}">
                <a16:creationId xmlns:a16="http://schemas.microsoft.com/office/drawing/2014/main" id="{B0DD8092-EC6E-4AD1-B6C6-39EA8522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1" name="Rectangle 259">
            <a:extLst>
              <a:ext uri="{FF2B5EF4-FFF2-40B4-BE49-F238E27FC236}">
                <a16:creationId xmlns:a16="http://schemas.microsoft.com/office/drawing/2014/main" id="{1985F70B-6AF1-4E72-B0E3-A7BDDFDB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5894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2" name="Rectangle 260">
            <a:extLst>
              <a:ext uri="{FF2B5EF4-FFF2-40B4-BE49-F238E27FC236}">
                <a16:creationId xmlns:a16="http://schemas.microsoft.com/office/drawing/2014/main" id="{06B1C656-5665-4CC8-886A-8BE8ECF6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3" name="Rectangle 261">
            <a:extLst>
              <a:ext uri="{FF2B5EF4-FFF2-40B4-BE49-F238E27FC236}">
                <a16:creationId xmlns:a16="http://schemas.microsoft.com/office/drawing/2014/main" id="{049A6EE2-3678-4F1B-85D3-ADA5058E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4" name="Rectangle 262">
            <a:extLst>
              <a:ext uri="{FF2B5EF4-FFF2-40B4-BE49-F238E27FC236}">
                <a16:creationId xmlns:a16="http://schemas.microsoft.com/office/drawing/2014/main" id="{1498197B-3DF6-4CF8-9E3C-25525BF2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5" name="Rectangle 263">
            <a:extLst>
              <a:ext uri="{FF2B5EF4-FFF2-40B4-BE49-F238E27FC236}">
                <a16:creationId xmlns:a16="http://schemas.microsoft.com/office/drawing/2014/main" id="{93B41752-A97C-4657-BFB3-B958BA30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6" name="Rectangle 264">
            <a:extLst>
              <a:ext uri="{FF2B5EF4-FFF2-40B4-BE49-F238E27FC236}">
                <a16:creationId xmlns:a16="http://schemas.microsoft.com/office/drawing/2014/main" id="{C572E7C4-3F3E-41A9-9DD9-08E44E67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7" name="Rectangle 265">
            <a:extLst>
              <a:ext uri="{FF2B5EF4-FFF2-40B4-BE49-F238E27FC236}">
                <a16:creationId xmlns:a16="http://schemas.microsoft.com/office/drawing/2014/main" id="{B8F6BDA0-0D61-4CDD-B42A-E597375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8" name="Rectangle 268">
            <a:extLst>
              <a:ext uri="{FF2B5EF4-FFF2-40B4-BE49-F238E27FC236}">
                <a16:creationId xmlns:a16="http://schemas.microsoft.com/office/drawing/2014/main" id="{97571147-ED1D-4E15-AADB-C4D0B30F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300538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89" name="Rectangle 269">
            <a:extLst>
              <a:ext uri="{FF2B5EF4-FFF2-40B4-BE49-F238E27FC236}">
                <a16:creationId xmlns:a16="http://schemas.microsoft.com/office/drawing/2014/main" id="{4FF4DB2E-8954-4355-B796-B8F6C939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0" name="Rectangle 271">
            <a:extLst>
              <a:ext uri="{FF2B5EF4-FFF2-40B4-BE49-F238E27FC236}">
                <a16:creationId xmlns:a16="http://schemas.microsoft.com/office/drawing/2014/main" id="{774470D6-B4C7-4B62-A575-D8EC327C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1" name="Rectangle 272">
            <a:extLst>
              <a:ext uri="{FF2B5EF4-FFF2-40B4-BE49-F238E27FC236}">
                <a16:creationId xmlns:a16="http://schemas.microsoft.com/office/drawing/2014/main" id="{C4342FE3-390D-4DBE-9381-C3F332BD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2" name="Rectangle 273">
            <a:extLst>
              <a:ext uri="{FF2B5EF4-FFF2-40B4-BE49-F238E27FC236}">
                <a16:creationId xmlns:a16="http://schemas.microsoft.com/office/drawing/2014/main" id="{3A5FBF1C-7BA7-4098-8479-F5678D1E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3" name="Rectangle 274">
            <a:extLst>
              <a:ext uri="{FF2B5EF4-FFF2-40B4-BE49-F238E27FC236}">
                <a16:creationId xmlns:a16="http://schemas.microsoft.com/office/drawing/2014/main" id="{164DB2BF-9F1A-4010-88D9-8FF29F14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4" name="Rectangle 277">
            <a:extLst>
              <a:ext uri="{FF2B5EF4-FFF2-40B4-BE49-F238E27FC236}">
                <a16:creationId xmlns:a16="http://schemas.microsoft.com/office/drawing/2014/main" id="{C5B28EA4-7D6B-4936-8914-5DD02E7D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5" name="Rectangle 278">
            <a:extLst>
              <a:ext uri="{FF2B5EF4-FFF2-40B4-BE49-F238E27FC236}">
                <a16:creationId xmlns:a16="http://schemas.microsoft.com/office/drawing/2014/main" id="{6F7FF47E-B9A2-4703-B4DC-EAF56875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70" name="Rectangle 279">
            <a:extLst>
              <a:ext uri="{FF2B5EF4-FFF2-40B4-BE49-F238E27FC236}">
                <a16:creationId xmlns:a16="http://schemas.microsoft.com/office/drawing/2014/main" id="{4D926655-4E97-4046-9DD8-3E9DD2EE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3721100"/>
            <a:ext cx="625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15125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7" name="Rectangle 280">
            <a:extLst>
              <a:ext uri="{FF2B5EF4-FFF2-40B4-BE49-F238E27FC236}">
                <a16:creationId xmlns:a16="http://schemas.microsoft.com/office/drawing/2014/main" id="{AFD9BDEC-BBBB-4C65-934E-963AD0A2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8" name="Rectangle 281">
            <a:extLst>
              <a:ext uri="{FF2B5EF4-FFF2-40B4-BE49-F238E27FC236}">
                <a16:creationId xmlns:a16="http://schemas.microsoft.com/office/drawing/2014/main" id="{14D43C20-3DC8-4F38-95AB-34225B14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99" name="Rectangle 282">
            <a:extLst>
              <a:ext uri="{FF2B5EF4-FFF2-40B4-BE49-F238E27FC236}">
                <a16:creationId xmlns:a16="http://schemas.microsoft.com/office/drawing/2014/main" id="{39C85E4D-E71F-43E4-885A-56C25E84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0" name="Rectangle 283">
            <a:extLst>
              <a:ext uri="{FF2B5EF4-FFF2-40B4-BE49-F238E27FC236}">
                <a16:creationId xmlns:a16="http://schemas.microsoft.com/office/drawing/2014/main" id="{EBABC3E5-1718-4CE6-B8CF-2A538E13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1" name="Rectangle 285">
            <a:extLst>
              <a:ext uri="{FF2B5EF4-FFF2-40B4-BE49-F238E27FC236}">
                <a16:creationId xmlns:a16="http://schemas.microsoft.com/office/drawing/2014/main" id="{3DC5A2ED-AB21-45C5-A36C-D19345E0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2" name="Rectangle 286">
            <a:extLst>
              <a:ext uri="{FF2B5EF4-FFF2-40B4-BE49-F238E27FC236}">
                <a16:creationId xmlns:a16="http://schemas.microsoft.com/office/drawing/2014/main" id="{6429B8D9-4B2B-4E43-B159-07A550D8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3" name="Rectangle 289">
            <a:extLst>
              <a:ext uri="{FF2B5EF4-FFF2-40B4-BE49-F238E27FC236}">
                <a16:creationId xmlns:a16="http://schemas.microsoft.com/office/drawing/2014/main" id="{3747A486-CBEE-4A91-A987-C3FB825DE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4" name="Rectangle 290">
            <a:extLst>
              <a:ext uri="{FF2B5EF4-FFF2-40B4-BE49-F238E27FC236}">
                <a16:creationId xmlns:a16="http://schemas.microsoft.com/office/drawing/2014/main" id="{DB1E25A5-339A-4C7A-B0BF-B9CC88774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5" name="Rectangle 291">
            <a:extLst>
              <a:ext uri="{FF2B5EF4-FFF2-40B4-BE49-F238E27FC236}">
                <a16:creationId xmlns:a16="http://schemas.microsoft.com/office/drawing/2014/main" id="{8B46965F-F770-4C3F-B805-2740F253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6" name="Rectangle 292">
            <a:extLst>
              <a:ext uri="{FF2B5EF4-FFF2-40B4-BE49-F238E27FC236}">
                <a16:creationId xmlns:a16="http://schemas.microsoft.com/office/drawing/2014/main" id="{A84DE8B2-93AA-4D96-A6F4-CE575B44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7" name="Rectangle 294">
            <a:extLst>
              <a:ext uri="{FF2B5EF4-FFF2-40B4-BE49-F238E27FC236}">
                <a16:creationId xmlns:a16="http://schemas.microsoft.com/office/drawing/2014/main" id="{15DE846E-F012-458E-9454-918240D8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8" name="Rectangle 295">
            <a:extLst>
              <a:ext uri="{FF2B5EF4-FFF2-40B4-BE49-F238E27FC236}">
                <a16:creationId xmlns:a16="http://schemas.microsoft.com/office/drawing/2014/main" id="{09A192C6-6E78-4871-9AB2-E8398880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09" name="Rectangle 296">
            <a:extLst>
              <a:ext uri="{FF2B5EF4-FFF2-40B4-BE49-F238E27FC236}">
                <a16:creationId xmlns:a16="http://schemas.microsoft.com/office/drawing/2014/main" id="{30C4796B-A5EF-4621-802B-83B687E01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0" name="Rectangle 297">
            <a:extLst>
              <a:ext uri="{FF2B5EF4-FFF2-40B4-BE49-F238E27FC236}">
                <a16:creationId xmlns:a16="http://schemas.microsoft.com/office/drawing/2014/main" id="{A96468AE-8EE4-4098-9520-57EEF5A8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1" name="Rectangle 299">
            <a:extLst>
              <a:ext uri="{FF2B5EF4-FFF2-40B4-BE49-F238E27FC236}">
                <a16:creationId xmlns:a16="http://schemas.microsoft.com/office/drawing/2014/main" id="{76ED29D3-587E-43E2-9A4E-14815778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2" name="Rectangle 300">
            <a:extLst>
              <a:ext uri="{FF2B5EF4-FFF2-40B4-BE49-F238E27FC236}">
                <a16:creationId xmlns:a16="http://schemas.microsoft.com/office/drawing/2014/main" id="{F9C8D7D1-0CCE-4BA3-A9D1-24FD586A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3" name="Rectangle 301">
            <a:extLst>
              <a:ext uri="{FF2B5EF4-FFF2-40B4-BE49-F238E27FC236}">
                <a16:creationId xmlns:a16="http://schemas.microsoft.com/office/drawing/2014/main" id="{84DD0C3E-EEEF-4160-A895-56DC4368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4" name="Rectangle 302">
            <a:extLst>
              <a:ext uri="{FF2B5EF4-FFF2-40B4-BE49-F238E27FC236}">
                <a16:creationId xmlns:a16="http://schemas.microsoft.com/office/drawing/2014/main" id="{A85326AE-FD56-4F9C-9467-362D1F44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5" name="Rectangle 306">
            <a:extLst>
              <a:ext uri="{FF2B5EF4-FFF2-40B4-BE49-F238E27FC236}">
                <a16:creationId xmlns:a16="http://schemas.microsoft.com/office/drawing/2014/main" id="{25ED3849-5C0E-4B19-9FC0-B8374A00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6" name="Rectangle 307">
            <a:extLst>
              <a:ext uri="{FF2B5EF4-FFF2-40B4-BE49-F238E27FC236}">
                <a16:creationId xmlns:a16="http://schemas.microsoft.com/office/drawing/2014/main" id="{106CB5AC-9C1E-455A-B977-2030E638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1689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7" name="Rectangle 308">
            <a:extLst>
              <a:ext uri="{FF2B5EF4-FFF2-40B4-BE49-F238E27FC236}">
                <a16:creationId xmlns:a16="http://schemas.microsoft.com/office/drawing/2014/main" id="{206D208A-8F61-4BB8-A081-3542341D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168900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339933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8" name="Rectangle 309">
            <a:extLst>
              <a:ext uri="{FF2B5EF4-FFF2-40B4-BE49-F238E27FC236}">
                <a16:creationId xmlns:a16="http://schemas.microsoft.com/office/drawing/2014/main" id="{392078A3-CD8B-4693-ABEC-75D5C6C6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19" name="Rectangle 310">
            <a:extLst>
              <a:ext uri="{FF2B5EF4-FFF2-40B4-BE49-F238E27FC236}">
                <a16:creationId xmlns:a16="http://schemas.microsoft.com/office/drawing/2014/main" id="{7427A448-6942-44E6-AA7A-CD38E39B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194" name="Rectangle 311">
            <a:extLst>
              <a:ext uri="{FF2B5EF4-FFF2-40B4-BE49-F238E27FC236}">
                <a16:creationId xmlns:a16="http://schemas.microsoft.com/office/drawing/2014/main" id="{CDE96270-9CAA-40F9-9F91-548A230A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878388"/>
            <a:ext cx="6254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5000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1" name="Rectangle 315">
            <a:extLst>
              <a:ext uri="{FF2B5EF4-FFF2-40B4-BE49-F238E27FC236}">
                <a16:creationId xmlns:a16="http://schemas.microsoft.com/office/drawing/2014/main" id="{BC6716C6-76C8-4550-A93C-16D52384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48783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2" name="Rectangle 316">
            <a:extLst>
              <a:ext uri="{FF2B5EF4-FFF2-40B4-BE49-F238E27FC236}">
                <a16:creationId xmlns:a16="http://schemas.microsoft.com/office/drawing/2014/main" id="{F93722F6-0A20-422B-B4CA-A9072367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8783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99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3" name="Rectangle 317">
            <a:extLst>
              <a:ext uri="{FF2B5EF4-FFF2-40B4-BE49-F238E27FC236}">
                <a16:creationId xmlns:a16="http://schemas.microsoft.com/office/drawing/2014/main" id="{75855032-DF2A-456A-9359-5498971E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4" name="Rectangle 318">
            <a:extLst>
              <a:ext uri="{FF2B5EF4-FFF2-40B4-BE49-F238E27FC236}">
                <a16:creationId xmlns:a16="http://schemas.microsoft.com/office/drawing/2014/main" id="{CDD77302-B7FA-48BA-A723-128B7AFF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5" name="Rectangle 319">
            <a:extLst>
              <a:ext uri="{FF2B5EF4-FFF2-40B4-BE49-F238E27FC236}">
                <a16:creationId xmlns:a16="http://schemas.microsoft.com/office/drawing/2014/main" id="{90904BA3-A274-4D84-A4FE-43BF34E7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5894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6" name="Rectangle 320">
            <a:extLst>
              <a:ext uri="{FF2B5EF4-FFF2-40B4-BE49-F238E27FC236}">
                <a16:creationId xmlns:a16="http://schemas.microsoft.com/office/drawing/2014/main" id="{5C55ADFF-CBA1-402A-BF2A-945BDEF3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5894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7" name="Rectangle 324">
            <a:extLst>
              <a:ext uri="{FF2B5EF4-FFF2-40B4-BE49-F238E27FC236}">
                <a16:creationId xmlns:a16="http://schemas.microsoft.com/office/drawing/2014/main" id="{C0260925-2D8E-4D2E-8BE0-D3B2A919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5894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CC00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8" name="Rectangle 325">
            <a:extLst>
              <a:ext uri="{FF2B5EF4-FFF2-40B4-BE49-F238E27FC236}">
                <a16:creationId xmlns:a16="http://schemas.microsoft.com/office/drawing/2014/main" id="{E9CCE8B2-5EAC-4054-AAA3-E16171D5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9" name="Rectangle 326">
            <a:extLst>
              <a:ext uri="{FF2B5EF4-FFF2-40B4-BE49-F238E27FC236}">
                <a16:creationId xmlns:a16="http://schemas.microsoft.com/office/drawing/2014/main" id="{8F71837A-A34B-441D-A79B-F30C33D8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0" name="Rectangle 327">
            <a:extLst>
              <a:ext uri="{FF2B5EF4-FFF2-40B4-BE49-F238E27FC236}">
                <a16:creationId xmlns:a16="http://schemas.microsoft.com/office/drawing/2014/main" id="{4538DA92-7720-4FB2-BE1E-44F1D55B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300538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1" name="Rectangle 328">
            <a:extLst>
              <a:ext uri="{FF2B5EF4-FFF2-40B4-BE49-F238E27FC236}">
                <a16:creationId xmlns:a16="http://schemas.microsoft.com/office/drawing/2014/main" id="{F2B55756-2C86-440F-AFA2-15878EFF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0053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2" name="Rectangle 329">
            <a:extLst>
              <a:ext uri="{FF2B5EF4-FFF2-40B4-BE49-F238E27FC236}">
                <a16:creationId xmlns:a16="http://schemas.microsoft.com/office/drawing/2014/main" id="{EDF6B5EC-D52E-4B13-82C7-1749610B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3" name="Rectangle 333">
            <a:extLst>
              <a:ext uri="{FF2B5EF4-FFF2-40B4-BE49-F238E27FC236}">
                <a16:creationId xmlns:a16="http://schemas.microsoft.com/office/drawing/2014/main" id="{3F768F91-E005-4C77-823B-820E37C1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4" name="Rectangle 335">
            <a:extLst>
              <a:ext uri="{FF2B5EF4-FFF2-40B4-BE49-F238E27FC236}">
                <a16:creationId xmlns:a16="http://schemas.microsoft.com/office/drawing/2014/main" id="{2D0C6390-5F78-4123-B174-10AE27BE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010025"/>
            <a:ext cx="266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5" name="Rectangle 336">
            <a:extLst>
              <a:ext uri="{FF2B5EF4-FFF2-40B4-BE49-F238E27FC236}">
                <a16:creationId xmlns:a16="http://schemas.microsoft.com/office/drawing/2014/main" id="{B6A12350-ECC2-4E9E-81A7-86EA6119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10025"/>
            <a:ext cx="4762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6" name="Rectangle 337">
            <a:extLst>
              <a:ext uri="{FF2B5EF4-FFF2-40B4-BE49-F238E27FC236}">
                <a16:creationId xmlns:a16="http://schemas.microsoft.com/office/drawing/2014/main" id="{FECD2F15-4517-40ED-A4E1-99460AA4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7" name="Rectangle 338">
            <a:extLst>
              <a:ext uri="{FF2B5EF4-FFF2-40B4-BE49-F238E27FC236}">
                <a16:creationId xmlns:a16="http://schemas.microsoft.com/office/drawing/2014/main" id="{96E4D163-DE91-4A2E-91F6-B3988C69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8" name="Rectangle 341">
            <a:extLst>
              <a:ext uri="{FF2B5EF4-FFF2-40B4-BE49-F238E27FC236}">
                <a16:creationId xmlns:a16="http://schemas.microsoft.com/office/drawing/2014/main" id="{3D6E3813-E112-44EA-99A0-EB93314D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39" name="Rectangle 342">
            <a:extLst>
              <a:ext uri="{FF2B5EF4-FFF2-40B4-BE49-F238E27FC236}">
                <a16:creationId xmlns:a16="http://schemas.microsoft.com/office/drawing/2014/main" id="{F3EBFE0A-1ED4-44D2-B468-2D430382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0" name="Rectangle 344">
            <a:extLst>
              <a:ext uri="{FF2B5EF4-FFF2-40B4-BE49-F238E27FC236}">
                <a16:creationId xmlns:a16="http://schemas.microsoft.com/office/drawing/2014/main" id="{025E73D6-B17F-4364-AA15-BA2B4951C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7211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1" name="Rectangle 345">
            <a:extLst>
              <a:ext uri="{FF2B5EF4-FFF2-40B4-BE49-F238E27FC236}">
                <a16:creationId xmlns:a16="http://schemas.microsoft.com/office/drawing/2014/main" id="{2E3C971F-6F93-4CED-88B0-CAC895EE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2" name="Rectangle 346">
            <a:extLst>
              <a:ext uri="{FF2B5EF4-FFF2-40B4-BE49-F238E27FC236}">
                <a16:creationId xmlns:a16="http://schemas.microsoft.com/office/drawing/2014/main" id="{4ABEFECD-4C33-4221-B9E7-F9291AE2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3" name="Rectangle 347">
            <a:extLst>
              <a:ext uri="{FF2B5EF4-FFF2-40B4-BE49-F238E27FC236}">
                <a16:creationId xmlns:a16="http://schemas.microsoft.com/office/drawing/2014/main" id="{71EDC7F2-1E3E-485A-8DA9-8C06595D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4" name="Rectangle 349">
            <a:extLst>
              <a:ext uri="{FF2B5EF4-FFF2-40B4-BE49-F238E27FC236}">
                <a16:creationId xmlns:a16="http://schemas.microsoft.com/office/drawing/2014/main" id="{D1DC4958-CB73-436E-AABD-626229E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5" name="Rectangle 350">
            <a:extLst>
              <a:ext uri="{FF2B5EF4-FFF2-40B4-BE49-F238E27FC236}">
                <a16:creationId xmlns:a16="http://schemas.microsoft.com/office/drawing/2014/main" id="{B50EF036-FA4D-4F9F-B3C5-841D0A68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6" name="Rectangle 353">
            <a:extLst>
              <a:ext uri="{FF2B5EF4-FFF2-40B4-BE49-F238E27FC236}">
                <a16:creationId xmlns:a16="http://schemas.microsoft.com/office/drawing/2014/main" id="{D64356AA-1F61-4517-84ED-553879AC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7" name="Rectangle 354">
            <a:extLst>
              <a:ext uri="{FF2B5EF4-FFF2-40B4-BE49-F238E27FC236}">
                <a16:creationId xmlns:a16="http://schemas.microsoft.com/office/drawing/2014/main" id="{46ABFBCC-C3F4-4803-84CF-9E3F0282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8" name="Rectangle 355">
            <a:extLst>
              <a:ext uri="{FF2B5EF4-FFF2-40B4-BE49-F238E27FC236}">
                <a16:creationId xmlns:a16="http://schemas.microsoft.com/office/drawing/2014/main" id="{A1F43B99-8AD5-4D0E-8E1D-66E22230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49" name="Rectangle 356">
            <a:extLst>
              <a:ext uri="{FF2B5EF4-FFF2-40B4-BE49-F238E27FC236}">
                <a16:creationId xmlns:a16="http://schemas.microsoft.com/office/drawing/2014/main" id="{DB24761C-7503-4F14-8A13-4B0FB4B4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0" name="Rectangle 358">
            <a:extLst>
              <a:ext uri="{FF2B5EF4-FFF2-40B4-BE49-F238E27FC236}">
                <a16:creationId xmlns:a16="http://schemas.microsoft.com/office/drawing/2014/main" id="{5E7D25C0-A62F-41F0-BEF0-AEEBF3728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1" name="Rectangle 359">
            <a:extLst>
              <a:ext uri="{FF2B5EF4-FFF2-40B4-BE49-F238E27FC236}">
                <a16:creationId xmlns:a16="http://schemas.microsoft.com/office/drawing/2014/main" id="{5D5210F3-3E17-4F79-A4B6-80469D1A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3141663"/>
            <a:ext cx="266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2" name="Rectangle 360">
            <a:extLst>
              <a:ext uri="{FF2B5EF4-FFF2-40B4-BE49-F238E27FC236}">
                <a16:creationId xmlns:a16="http://schemas.microsoft.com/office/drawing/2014/main" id="{7D7357BD-08B4-431B-8786-50CD3A79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3" name="Rectangle 361">
            <a:extLst>
              <a:ext uri="{FF2B5EF4-FFF2-40B4-BE49-F238E27FC236}">
                <a16:creationId xmlns:a16="http://schemas.microsoft.com/office/drawing/2014/main" id="{6DC5FF7A-3C68-4DA7-8A58-A281D3D6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4" name="Rectangle 363">
            <a:extLst>
              <a:ext uri="{FF2B5EF4-FFF2-40B4-BE49-F238E27FC236}">
                <a16:creationId xmlns:a16="http://schemas.microsoft.com/office/drawing/2014/main" id="{68FF59D9-40D1-4A62-B44B-514E3B41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5" name="Rectangle 364">
            <a:extLst>
              <a:ext uri="{FF2B5EF4-FFF2-40B4-BE49-F238E27FC236}">
                <a16:creationId xmlns:a16="http://schemas.microsoft.com/office/drawing/2014/main" id="{39298904-4151-4EED-B597-732C9A3A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6" name="Rectangle 365">
            <a:extLst>
              <a:ext uri="{FF2B5EF4-FFF2-40B4-BE49-F238E27FC236}">
                <a16:creationId xmlns:a16="http://schemas.microsoft.com/office/drawing/2014/main" id="{760C43D2-A1D8-44E0-9D3F-12F82942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7" name="Rectangle 366">
            <a:extLst>
              <a:ext uri="{FF2B5EF4-FFF2-40B4-BE49-F238E27FC236}">
                <a16:creationId xmlns:a16="http://schemas.microsoft.com/office/drawing/2014/main" id="{F3F3BA38-E575-45FC-8E6C-D5F29340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8" name="Rectangle 373">
            <a:extLst>
              <a:ext uri="{FF2B5EF4-FFF2-40B4-BE49-F238E27FC236}">
                <a16:creationId xmlns:a16="http://schemas.microsoft.com/office/drawing/2014/main" id="{6F09A21A-CB8C-43E9-940E-81A53C9B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1689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59" name="Rectangle 374">
            <a:extLst>
              <a:ext uri="{FF2B5EF4-FFF2-40B4-BE49-F238E27FC236}">
                <a16:creationId xmlns:a16="http://schemas.microsoft.com/office/drawing/2014/main" id="{94B761EB-17EF-4F09-9553-CE59D8D1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1689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60" name="Rectangle 381">
            <a:extLst>
              <a:ext uri="{FF2B5EF4-FFF2-40B4-BE49-F238E27FC236}">
                <a16:creationId xmlns:a16="http://schemas.microsoft.com/office/drawing/2014/main" id="{073E08FD-425A-48FB-90CF-CE1F0270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878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61" name="Rectangle 382">
            <a:extLst>
              <a:ext uri="{FF2B5EF4-FFF2-40B4-BE49-F238E27FC236}">
                <a16:creationId xmlns:a16="http://schemas.microsoft.com/office/drawing/2014/main" id="{3174A045-3A9F-4640-A7DC-1210739A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8783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36" name="Rectangle 383">
            <a:extLst>
              <a:ext uri="{FF2B5EF4-FFF2-40B4-BE49-F238E27FC236}">
                <a16:creationId xmlns:a16="http://schemas.microsoft.com/office/drawing/2014/main" id="{13BC523C-CF7A-4358-9DB5-E320EB59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589463"/>
            <a:ext cx="625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3500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37" name="Rectangle 384">
            <a:extLst>
              <a:ext uri="{FF2B5EF4-FFF2-40B4-BE49-F238E27FC236}">
                <a16:creationId xmlns:a16="http://schemas.microsoft.com/office/drawing/2014/main" id="{0D86A1EC-2004-4E48-8EBD-7B6FC318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589463"/>
            <a:ext cx="5984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1000</a:t>
            </a: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64" name="Rectangle 389">
            <a:extLst>
              <a:ext uri="{FF2B5EF4-FFF2-40B4-BE49-F238E27FC236}">
                <a16:creationId xmlns:a16="http://schemas.microsoft.com/office/drawing/2014/main" id="{A443F11F-BBE7-4EDD-8308-F9971B42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5894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65" name="Rectangle 390">
            <a:extLst>
              <a:ext uri="{FF2B5EF4-FFF2-40B4-BE49-F238E27FC236}">
                <a16:creationId xmlns:a16="http://schemas.microsoft.com/office/drawing/2014/main" id="{D5DC3C2D-9126-4D77-80F6-5B8AB92E3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5894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0" name="Rectangle 391">
            <a:extLst>
              <a:ext uri="{FF2B5EF4-FFF2-40B4-BE49-F238E27FC236}">
                <a16:creationId xmlns:a16="http://schemas.microsoft.com/office/drawing/2014/main" id="{D4C21B38-53A9-4558-8D88-BAC5A366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300538"/>
            <a:ext cx="625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5375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1" name="Rectangle 392">
            <a:extLst>
              <a:ext uri="{FF2B5EF4-FFF2-40B4-BE49-F238E27FC236}">
                <a16:creationId xmlns:a16="http://schemas.microsoft.com/office/drawing/2014/main" id="{58BA71F2-678B-4E8C-87E3-353835C3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300538"/>
            <a:ext cx="5984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999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2500</a:t>
            </a:r>
            <a:endParaRPr lang="zh-CN" altLang="zh-CN" sz="1800">
              <a:solidFill>
                <a:srgbClr val="009999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2" name="Rectangle 393">
            <a:extLst>
              <a:ext uri="{FF2B5EF4-FFF2-40B4-BE49-F238E27FC236}">
                <a16:creationId xmlns:a16="http://schemas.microsoft.com/office/drawing/2014/main" id="{B0148ED5-D0CD-48C1-B690-A31DA294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300538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750</a:t>
            </a: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69" name="Rectangle 397">
            <a:extLst>
              <a:ext uri="{FF2B5EF4-FFF2-40B4-BE49-F238E27FC236}">
                <a16:creationId xmlns:a16="http://schemas.microsoft.com/office/drawing/2014/main" id="{9AFD1730-03BA-4E42-8C8D-B1814846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300538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4" name="Rectangle 399">
            <a:extLst>
              <a:ext uri="{FF2B5EF4-FFF2-40B4-BE49-F238E27FC236}">
                <a16:creationId xmlns:a16="http://schemas.microsoft.com/office/drawing/2014/main" id="{4A3DA97B-411B-4633-B9C5-B6BB75BC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010025"/>
            <a:ext cx="6254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10500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5" name="Rectangle 400">
            <a:extLst>
              <a:ext uri="{FF2B5EF4-FFF2-40B4-BE49-F238E27FC236}">
                <a16:creationId xmlns:a16="http://schemas.microsoft.com/office/drawing/2014/main" id="{E0B81771-B7E8-4201-B8C4-0456CE25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4010025"/>
            <a:ext cx="5984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7125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6" name="Rectangle 401">
            <a:extLst>
              <a:ext uri="{FF2B5EF4-FFF2-40B4-BE49-F238E27FC236}">
                <a16:creationId xmlns:a16="http://schemas.microsoft.com/office/drawing/2014/main" id="{887F8CC4-65A3-4840-A536-6CEFF086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4375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47" name="Rectangle 402">
            <a:extLst>
              <a:ext uri="{FF2B5EF4-FFF2-40B4-BE49-F238E27FC236}">
                <a16:creationId xmlns:a16="http://schemas.microsoft.com/office/drawing/2014/main" id="{BD6E87BF-A0E6-4552-9AB2-3F8B59CC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010025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2625</a:t>
            </a:r>
            <a:endParaRPr lang="zh-CN" altLang="zh-CN" sz="18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74" name="Rectangle 405">
            <a:extLst>
              <a:ext uri="{FF2B5EF4-FFF2-40B4-BE49-F238E27FC236}">
                <a16:creationId xmlns:a16="http://schemas.microsoft.com/office/drawing/2014/main" id="{2FEE5458-818E-4525-A6AF-157D7EFE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4010025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75" name="Rectangle 406">
            <a:extLst>
              <a:ext uri="{FF2B5EF4-FFF2-40B4-BE49-F238E27FC236}">
                <a16:creationId xmlns:a16="http://schemas.microsoft.com/office/drawing/2014/main" id="{FF30D0A7-7776-4A98-8021-4A212F5F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010025"/>
            <a:ext cx="209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50" name="Rectangle 408">
            <a:extLst>
              <a:ext uri="{FF2B5EF4-FFF2-40B4-BE49-F238E27FC236}">
                <a16:creationId xmlns:a16="http://schemas.microsoft.com/office/drawing/2014/main" id="{5C037281-5147-4408-B84F-1C9EB47D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721100"/>
            <a:ext cx="5984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11875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51" name="Rectangle 409">
            <a:extLst>
              <a:ext uri="{FF2B5EF4-FFF2-40B4-BE49-F238E27FC236}">
                <a16:creationId xmlns:a16="http://schemas.microsoft.com/office/drawing/2014/main" id="{905C210D-4AEE-4CB7-B427-BA1D9C89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9375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52" name="Rectangle 410">
            <a:extLst>
              <a:ext uri="{FF2B5EF4-FFF2-40B4-BE49-F238E27FC236}">
                <a16:creationId xmlns:a16="http://schemas.microsoft.com/office/drawing/2014/main" id="{03F523C3-53AE-48C9-AAAD-E481C59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7875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53" name="Rectangle 411">
            <a:extLst>
              <a:ext uri="{FF2B5EF4-FFF2-40B4-BE49-F238E27FC236}">
                <a16:creationId xmlns:a16="http://schemas.microsoft.com/office/drawing/2014/main" id="{CC97D726-9FD6-4AAD-B89B-EC141E53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721100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66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15750</a:t>
            </a:r>
            <a:endParaRPr lang="zh-CN" altLang="zh-CN" sz="1400">
              <a:solidFill>
                <a:srgbClr val="FF0066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0" name="Rectangle 413">
            <a:extLst>
              <a:ext uri="{FF2B5EF4-FFF2-40B4-BE49-F238E27FC236}">
                <a16:creationId xmlns:a16="http://schemas.microsoft.com/office/drawing/2014/main" id="{E8B07135-D8CB-4614-AB09-F170025E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721100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1" name="Rectangle 414">
            <a:extLst>
              <a:ext uri="{FF2B5EF4-FFF2-40B4-BE49-F238E27FC236}">
                <a16:creationId xmlns:a16="http://schemas.microsoft.com/office/drawing/2014/main" id="{7EB28E0D-8009-4325-AFE6-D35917EA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21100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2" name="Rectangle 417">
            <a:extLst>
              <a:ext uri="{FF2B5EF4-FFF2-40B4-BE49-F238E27FC236}">
                <a16:creationId xmlns:a16="http://schemas.microsoft.com/office/drawing/2014/main" id="{0B974A1F-C07C-4BE9-A4CB-F20180EA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3" name="Rectangle 418">
            <a:extLst>
              <a:ext uri="{FF2B5EF4-FFF2-40B4-BE49-F238E27FC236}">
                <a16:creationId xmlns:a16="http://schemas.microsoft.com/office/drawing/2014/main" id="{F246C910-9134-4E94-AD82-57FE8B63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4" name="Rectangle 419">
            <a:extLst>
              <a:ext uri="{FF2B5EF4-FFF2-40B4-BE49-F238E27FC236}">
                <a16:creationId xmlns:a16="http://schemas.microsoft.com/office/drawing/2014/main" id="{03BF5D31-2729-4DEC-8EA4-2B80D363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430588"/>
            <a:ext cx="533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5" name="Rectangle 420">
            <a:extLst>
              <a:ext uri="{FF2B5EF4-FFF2-40B4-BE49-F238E27FC236}">
                <a16:creationId xmlns:a16="http://schemas.microsoft.com/office/drawing/2014/main" id="{6BAFF293-EC1F-473A-BF8E-ED09E087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430588"/>
            <a:ext cx="552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6" name="Rectangle 422">
            <a:extLst>
              <a:ext uri="{FF2B5EF4-FFF2-40B4-BE49-F238E27FC236}">
                <a16:creationId xmlns:a16="http://schemas.microsoft.com/office/drawing/2014/main" id="{336DC233-2356-4306-93C7-DAA20B64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0588"/>
            <a:ext cx="2095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7" name="Rectangle 424">
            <a:extLst>
              <a:ext uri="{FF2B5EF4-FFF2-40B4-BE49-F238E27FC236}">
                <a16:creationId xmlns:a16="http://schemas.microsoft.com/office/drawing/2014/main" id="{FB1F213A-39C7-440C-B08F-45F90335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41663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8" name="Rectangle 425">
            <a:extLst>
              <a:ext uri="{FF2B5EF4-FFF2-40B4-BE49-F238E27FC236}">
                <a16:creationId xmlns:a16="http://schemas.microsoft.com/office/drawing/2014/main" id="{5E9FE592-6B30-476D-B120-A92656BB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89" name="Rectangle 427">
            <a:extLst>
              <a:ext uri="{FF2B5EF4-FFF2-40B4-BE49-F238E27FC236}">
                <a16:creationId xmlns:a16="http://schemas.microsoft.com/office/drawing/2014/main" id="{64B2A7AB-E271-4A2C-AB51-F25ED69A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3141663"/>
            <a:ext cx="533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90" name="Rectangle 428">
            <a:extLst>
              <a:ext uri="{FF2B5EF4-FFF2-40B4-BE49-F238E27FC236}">
                <a16:creationId xmlns:a16="http://schemas.microsoft.com/office/drawing/2014/main" id="{5BAB0049-3B41-4777-A578-DCE21272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41663"/>
            <a:ext cx="552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91" name="Rectangle 429">
            <a:extLst>
              <a:ext uri="{FF2B5EF4-FFF2-40B4-BE49-F238E27FC236}">
                <a16:creationId xmlns:a16="http://schemas.microsoft.com/office/drawing/2014/main" id="{192CD9DB-30BC-421D-BF23-E62B85A1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3141663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92" name="Rectangle 430">
            <a:extLst>
              <a:ext uri="{FF2B5EF4-FFF2-40B4-BE49-F238E27FC236}">
                <a16:creationId xmlns:a16="http://schemas.microsoft.com/office/drawing/2014/main" id="{2499C44D-F96A-4A80-B1D8-3F2E48F5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141663"/>
            <a:ext cx="20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lang="zh-CN" altLang="zh-CN" sz="180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67" name="Line 778">
            <a:extLst>
              <a:ext uri="{FF2B5EF4-FFF2-40B4-BE49-F238E27FC236}">
                <a16:creationId xmlns:a16="http://schemas.microsoft.com/office/drawing/2014/main" id="{56DDFDE9-2EEA-4BDF-A69E-E674C89DF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717925"/>
            <a:ext cx="3887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68" name="Line 779">
            <a:extLst>
              <a:ext uri="{FF2B5EF4-FFF2-40B4-BE49-F238E27FC236}">
                <a16:creationId xmlns:a16="http://schemas.microsoft.com/office/drawing/2014/main" id="{663F195B-4FD1-4D2E-9CAC-8242EB6A3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4005263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69" name="Line 780">
            <a:extLst>
              <a:ext uri="{FF2B5EF4-FFF2-40B4-BE49-F238E27FC236}">
                <a16:creationId xmlns:a16="http://schemas.microsoft.com/office/drawing/2014/main" id="{1C671496-1551-47E2-A1DE-6BA0C75FA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4292600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70" name="Line 781">
            <a:extLst>
              <a:ext uri="{FF2B5EF4-FFF2-40B4-BE49-F238E27FC236}">
                <a16:creationId xmlns:a16="http://schemas.microsoft.com/office/drawing/2014/main" id="{C1CB4E9F-C06A-4548-B9BF-C0334CF83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45815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271" name="Line 782">
            <a:extLst>
              <a:ext uri="{FF2B5EF4-FFF2-40B4-BE49-F238E27FC236}">
                <a16:creationId xmlns:a16="http://schemas.microsoft.com/office/drawing/2014/main" id="{0117634E-6D66-4B5F-AE7E-FD7022B94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25" y="4868863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20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2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2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2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2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2000"/>
                                        <p:tgtEl>
                                          <p:spTgt spid="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2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20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20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3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3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20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2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20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 fill="hold"/>
                                        <p:tgtEl>
                                          <p:spTgt spid="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20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20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7" dur="2000"/>
                                        <p:tgtEl>
                                          <p:spTgt spid="3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2" dur="20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2000"/>
                                        <p:tgtEl>
                                          <p:spTgt spid="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2000"/>
                                        <p:tgtEl>
                                          <p:spTgt spid="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3" grpId="0" autoUpdateAnimBg="0"/>
      <p:bldP spid="37931" grpId="0" autoUpdateAnimBg="0"/>
      <p:bldP spid="37932" grpId="0" autoUpdateAnimBg="0"/>
      <p:bldP spid="37939" grpId="0" autoUpdateAnimBg="0"/>
      <p:bldP spid="37940" grpId="0" autoUpdateAnimBg="0"/>
      <p:bldP spid="37941" grpId="0" autoUpdateAnimBg="0"/>
      <p:bldP spid="37947" grpId="0" autoUpdateAnimBg="0"/>
      <p:bldP spid="37948" grpId="0" autoUpdateAnimBg="0"/>
      <p:bldP spid="37949" grpId="0" autoUpdateAnimBg="0"/>
      <p:bldP spid="37950" grpId="0" autoUpdateAnimBg="0"/>
      <p:bldP spid="37955" grpId="0" autoUpdateAnimBg="0"/>
      <p:bldP spid="37956" grpId="0" autoUpdateAnimBg="0"/>
      <p:bldP spid="37957" grpId="0" autoUpdateAnimBg="0"/>
      <p:bldP spid="37958" grpId="0" autoUpdateAnimBg="0"/>
      <p:bldP spid="37959" grpId="0" autoUpdateAnimBg="0"/>
      <p:bldP spid="38003" grpId="0" animBg="1" autoUpdateAnimBg="0"/>
      <p:bldP spid="38082" grpId="0" autoUpdateAnimBg="0"/>
      <p:bldP spid="38091" grpId="0" autoUpdateAnimBg="0"/>
      <p:bldP spid="38100" grpId="0" autoUpdateAnimBg="0"/>
      <p:bldP spid="38109" grpId="0" autoUpdateAnimBg="0"/>
      <p:bldP spid="38117" grpId="0" autoUpdateAnimBg="0"/>
      <p:bldP spid="38126" grpId="0" autoUpdateAnimBg="0"/>
      <p:bldP spid="38170" grpId="0" autoUpdateAnimBg="0"/>
      <p:bldP spid="38194" grpId="0" autoUpdateAnimBg="0"/>
      <p:bldP spid="38236" grpId="0" autoUpdateAnimBg="0"/>
      <p:bldP spid="38237" grpId="0" autoUpdateAnimBg="0"/>
      <p:bldP spid="38240" grpId="0" autoUpdateAnimBg="0"/>
      <p:bldP spid="38241" grpId="0" autoUpdateAnimBg="0"/>
      <p:bldP spid="38242" grpId="0" autoUpdateAnimBg="0"/>
      <p:bldP spid="38244" grpId="0" autoUpdateAnimBg="0"/>
      <p:bldP spid="38245" grpId="0" autoUpdateAnimBg="0"/>
      <p:bldP spid="38246" grpId="0" autoUpdateAnimBg="0"/>
      <p:bldP spid="38247" grpId="0" autoUpdateAnimBg="0"/>
      <p:bldP spid="38250" grpId="0" autoUpdateAnimBg="0"/>
      <p:bldP spid="38251" grpId="0" autoUpdateAnimBg="0"/>
      <p:bldP spid="38252" grpId="0" autoUpdateAnimBg="0"/>
      <p:bldP spid="3825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4">
            <a:extLst>
              <a:ext uri="{FF2B5EF4-FFF2-40B4-BE49-F238E27FC236}">
                <a16:creationId xmlns:a16="http://schemas.microsoft.com/office/drawing/2014/main" id="{A3CDF1D4-5578-46B5-86B5-F5D9AD688F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F1EC083-C2BB-46E8-A002-576B6A92572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059" name="页脚占位符 5">
            <a:extLst>
              <a:ext uri="{FF2B5EF4-FFF2-40B4-BE49-F238E27FC236}">
                <a16:creationId xmlns:a16="http://schemas.microsoft.com/office/drawing/2014/main" id="{8646504C-44D1-4E00-B86C-423BB238DB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060" name="灯片编号占位符 6">
            <a:extLst>
              <a:ext uri="{FF2B5EF4-FFF2-40B4-BE49-F238E27FC236}">
                <a16:creationId xmlns:a16="http://schemas.microsoft.com/office/drawing/2014/main" id="{41508E61-A495-43CF-908A-74BDDD1F5F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028C49-F85B-4C45-B217-491C8092869C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FC29944D-BDEF-47A0-AD81-0FA3E3B5F0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7063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最长公共子序列（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23E97CAE-1ACE-460C-83DE-FC79EB6F62F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484313"/>
            <a:ext cx="6553200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</a:t>
            </a:r>
          </a:p>
          <a:p>
            <a:pPr marL="457200" indent="-457200" algn="just"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如何求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最优解结构特征（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   </a:t>
            </a:r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－子问题的递归解（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step2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－计算最优解值（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－构造一个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step4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C572FA18-3429-4946-9100-6C8B949D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概念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BA301422-45D0-42DE-A83D-FB96DC66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多阶段决策问题：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求解的问题可以划分为一系列相互联系的阶段，在每个阶段都需要作出决策，且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上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一个阶段决策的选择会影响下一个阶段的决策，从而影响整个过程的活动路线，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求解的目标是选择各个阶段的决策使整个过程达到最优。</a:t>
            </a:r>
          </a:p>
          <a:p>
            <a:pPr eaLnBrk="1" hangingPunct="1"/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4">
            <a:extLst>
              <a:ext uri="{FF2B5EF4-FFF2-40B4-BE49-F238E27FC236}">
                <a16:creationId xmlns:a16="http://schemas.microsoft.com/office/drawing/2014/main" id="{E2FF19FD-8C9D-46BB-9098-8A63FD6445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D933A958-1E50-4A96-BE39-E607077CAD20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083" name="页脚占位符 5">
            <a:extLst>
              <a:ext uri="{FF2B5EF4-FFF2-40B4-BE49-F238E27FC236}">
                <a16:creationId xmlns:a16="http://schemas.microsoft.com/office/drawing/2014/main" id="{6CF7AF1B-1DC3-4143-B204-40B28C9702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084" name="灯片编号占位符 6">
            <a:extLst>
              <a:ext uri="{FF2B5EF4-FFF2-40B4-BE49-F238E27FC236}">
                <a16:creationId xmlns:a16="http://schemas.microsoft.com/office/drawing/2014/main" id="{26A31653-54B7-4421-B3E9-2BA976FF30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B4E54BF-10D0-470B-9232-73C545679FF6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1B11894B-2015-423C-80D5-D7A851F30C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E506583D-8D16-4AA0-8CA5-2CA2ACBF57C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341438"/>
            <a:ext cx="8208963" cy="5113337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子序列定义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给定序列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X=(x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Z=(z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的一子序列，必须满足：若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的索引中存在一个严格增的序列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,i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,…,i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，使得对所有的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j=1~k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，均有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aseline="-5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例如，序列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Z={B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B}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X={A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B}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的子序列，相应的递增下标序列为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{2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7}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zh-CN" altLang="zh-CN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80000"/>
              </a:lnSpc>
            </a:pP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两个序列的公共子序列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的子序列，则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是两者的公共子序列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最长的公共子序列</a:t>
            </a:r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(LCS)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中，长度最大者为一个最长公共子序列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4">
            <a:extLst>
              <a:ext uri="{FF2B5EF4-FFF2-40B4-BE49-F238E27FC236}">
                <a16:creationId xmlns:a16="http://schemas.microsoft.com/office/drawing/2014/main" id="{B8EDCFC2-76B7-4936-9CE0-E463218CC2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7C92293-E8BF-482D-977A-640B299636F5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页脚占位符 5">
            <a:extLst>
              <a:ext uri="{FF2B5EF4-FFF2-40B4-BE49-F238E27FC236}">
                <a16:creationId xmlns:a16="http://schemas.microsoft.com/office/drawing/2014/main" id="{A75FD344-330E-4CDE-A222-EB4EE1A715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8" name="灯片编号占位符 6">
            <a:extLst>
              <a:ext uri="{FF2B5EF4-FFF2-40B4-BE49-F238E27FC236}">
                <a16:creationId xmlns:a16="http://schemas.microsoft.com/office/drawing/2014/main" id="{CACF02F1-E071-4025-8EBE-E0DB66F203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A7F893-FF27-45E3-AAC7-105A4AF2A44D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E3D12F08-0867-4D42-98D6-E347C4A631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问题描述</a:t>
            </a:r>
            <a:r>
              <a:rPr lang="zh-CN" altLang="zh-CN" sz="4000">
                <a:ea typeface="宋体" panose="02010600030101010101" pitchFamily="2" charset="-122"/>
              </a:rPr>
              <a:t>（</a:t>
            </a:r>
            <a:r>
              <a:rPr lang="en-US" altLang="zh-CN" sz="4000">
                <a:ea typeface="宋体" panose="02010600030101010101" pitchFamily="2" charset="-122"/>
              </a:rPr>
              <a:t>2</a:t>
            </a:r>
            <a:r>
              <a:rPr lang="zh-CN" altLang="zh-CN" sz="400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6CE1F782-5702-4FC5-BB96-77E66616B38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7338"/>
            <a:ext cx="5435600" cy="51117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举个栗子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两个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DNA</a:t>
            </a:r>
            <a:r>
              <a:rPr lang="zh-CN" altLang="en-US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序列</a:t>
            </a:r>
            <a:endParaRPr lang="en-US" altLang="zh-CN" sz="20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sz="20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</a:t>
            </a:r>
            <a:r>
              <a:rPr lang="en-US" altLang="zh-CN" sz="20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ACCG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GTCG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GGAAGCCGGCCGAA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</a:t>
            </a:r>
            <a:r>
              <a:rPr lang="en-US" altLang="zh-CN" sz="20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 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GTCG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TCGGAA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GCCG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TT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GC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lang="en-US" altLang="zh-CN" sz="20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AA</a:t>
            </a:r>
            <a:endParaRPr lang="en-US" altLang="zh-CN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LCS </a:t>
            </a:r>
            <a:r>
              <a:rPr lang="en-US" altLang="zh-CN" sz="20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20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GTCGTCGGAAGCCGGCCGAA</a:t>
            </a:r>
            <a:r>
              <a:rPr lang="en-US" altLang="zh-CN" sz="2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pic>
        <p:nvPicPr>
          <p:cNvPr id="51207" name="Picture 4" descr="dnanim02">
            <a:extLst>
              <a:ext uri="{FF2B5EF4-FFF2-40B4-BE49-F238E27FC236}">
                <a16:creationId xmlns:a16="http://schemas.microsoft.com/office/drawing/2014/main" id="{11A3188A-C2ED-4026-8CE6-0B6267AA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412875"/>
            <a:ext cx="17097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5" descr="dna2">
            <a:extLst>
              <a:ext uri="{FF2B5EF4-FFF2-40B4-BE49-F238E27FC236}">
                <a16:creationId xmlns:a16="http://schemas.microsoft.com/office/drawing/2014/main" id="{9AAE6F14-2717-40E1-AD75-933D550E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484313"/>
            <a:ext cx="1752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>
            <a:extLst>
              <a:ext uri="{FF2B5EF4-FFF2-40B4-BE49-F238E27FC236}">
                <a16:creationId xmlns:a16="http://schemas.microsoft.com/office/drawing/2014/main" id="{DB40BB42-65F7-4008-9320-152C8FABF5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DBEFFF1C-80FC-47A5-BCD6-12910B4F8B9C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131" name="页脚占位符 5">
            <a:extLst>
              <a:ext uri="{FF2B5EF4-FFF2-40B4-BE49-F238E27FC236}">
                <a16:creationId xmlns:a16="http://schemas.microsoft.com/office/drawing/2014/main" id="{0FB53FAD-4CDB-4D78-8BC6-6A5AEB2D5A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132" name="灯片编号占位符 6">
            <a:extLst>
              <a:ext uri="{FF2B5EF4-FFF2-40B4-BE49-F238E27FC236}">
                <a16:creationId xmlns:a16="http://schemas.microsoft.com/office/drawing/2014/main" id="{3BFDC6C8-08C7-49F6-B66C-EC6F8C1837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637336-62A9-4DBC-8710-B614D92E769B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B8B8AC72-DDF6-4F9C-A219-53EEC9102A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9425DE55-2C8D-4756-AF38-685FD929BC2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12875"/>
            <a:ext cx="8207375" cy="48355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Step1: LCS</a:t>
            </a:r>
            <a:r>
              <a:rPr lang="zh-CN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最优解的结构特征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定义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aseline="30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前缀：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=(x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i=1~m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=φ      φ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为空集    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Th15.1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的最优子结构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设序列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X=(x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Y=(y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Z=(z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,…,z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的任意一个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，则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(2)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(3)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注：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由此可见，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个序列的最长公共子序列可由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(1)(2)(3)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算出，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(2)(3)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的解是对应子问题的最优解。因此，最长公共子序列问题具有</a:t>
            </a:r>
            <a:r>
              <a:rPr lang="zh-CN" altLang="zh-CN" sz="2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最优子结构性质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2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2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4">
            <a:extLst>
              <a:ext uri="{FF2B5EF4-FFF2-40B4-BE49-F238E27FC236}">
                <a16:creationId xmlns:a16="http://schemas.microsoft.com/office/drawing/2014/main" id="{EDDE8FD8-0A6E-43EC-94FC-64530B9E2B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81025" y="6367463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3A12D61C-9A58-4819-9B04-BC415F62B554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155" name="页脚占位符 5">
            <a:extLst>
              <a:ext uri="{FF2B5EF4-FFF2-40B4-BE49-F238E27FC236}">
                <a16:creationId xmlns:a16="http://schemas.microsoft.com/office/drawing/2014/main" id="{C809B786-9012-46A2-B1EE-DFB9E48FCD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2976563" y="6367463"/>
            <a:ext cx="314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156" name="灯片编号占位符 6">
            <a:extLst>
              <a:ext uri="{FF2B5EF4-FFF2-40B4-BE49-F238E27FC236}">
                <a16:creationId xmlns:a16="http://schemas.microsoft.com/office/drawing/2014/main" id="{4907AC7A-1155-4433-9B66-411DA70133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448425" y="6367463"/>
            <a:ext cx="207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E2C6AA-B6C3-45C4-A2C4-3E33023B8629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33CB0568-BEE2-4701-9D4B-790261EA89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0913" y="115888"/>
            <a:ext cx="8537575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1BF73A0E-1B43-428D-A02E-997768A0929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950" y="1412875"/>
            <a:ext cx="8928100" cy="48355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Th15.1 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的证明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zh-CN" altLang="en-US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则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（应用反证法）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先证：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也有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，则将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加到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后，于是获得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的长度为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k+1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，与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矛盾。      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==&gt; 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再证：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的定义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==&gt;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前缀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CS(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长度为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k-1)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，则存在一个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的公共子序列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的长度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，于是将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加入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之后，则产生的公共子序列长度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，与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矛盾。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==&gt; 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4">
            <a:extLst>
              <a:ext uri="{FF2B5EF4-FFF2-40B4-BE49-F238E27FC236}">
                <a16:creationId xmlns:a16="http://schemas.microsoft.com/office/drawing/2014/main" id="{F705E941-0127-422C-A7FD-08A22852BE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A728558A-F765-4244-AB7E-38038D1105AC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页脚占位符 5">
            <a:extLst>
              <a:ext uri="{FF2B5EF4-FFF2-40B4-BE49-F238E27FC236}">
                <a16:creationId xmlns:a16="http://schemas.microsoft.com/office/drawing/2014/main" id="{F575F0CA-015D-40DE-A503-E9F054058D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灯片编号占位符 6">
            <a:extLst>
              <a:ext uri="{FF2B5EF4-FFF2-40B4-BE49-F238E27FC236}">
                <a16:creationId xmlns:a16="http://schemas.microsoft.com/office/drawing/2014/main" id="{14904B92-A29D-401C-B2ED-1A11F289BF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0FD5F8-48F3-4EB9-BCE9-0A95D5572CE6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3CF47CC8-E20F-492D-89A3-26146F5F9F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求</a:t>
            </a:r>
            <a:r>
              <a:rPr lang="en-US" altLang="zh-CN">
                <a:ea typeface="宋体" panose="02010600030101010101" pitchFamily="2" charset="-122"/>
              </a:rPr>
              <a:t>LCS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step1</a:t>
            </a:r>
            <a:r>
              <a:rPr lang="zh-CN" altLang="zh-CN" sz="4000">
                <a:ea typeface="宋体" panose="02010600030101010101" pitchFamily="2" charset="-122"/>
              </a:rPr>
              <a:t>（</a:t>
            </a:r>
            <a:r>
              <a:rPr lang="en-US" altLang="zh-CN" sz="4000">
                <a:ea typeface="宋体" panose="02010600030101010101" pitchFamily="2" charset="-122"/>
              </a:rPr>
              <a:t>3</a:t>
            </a:r>
            <a:r>
              <a:rPr lang="zh-CN" altLang="zh-CN" sz="400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52B5DA01-EE96-4D1F-AEB4-83298A7E85F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Th15.1 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的证明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  <a:endParaRPr lang="zh-CN" altLang="zh-CN" sz="2400">
              <a:solidFill>
                <a:schemeClr val="hlin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∵ z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，则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下证：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（反证）若不然，则存在长度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序列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显然，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也是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，但其长度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&gt;k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，矛盾。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(3)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==&gt; Z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的一个</a:t>
            </a:r>
            <a:r>
              <a:rPr lang="en-US" altLang="zh-CN" sz="24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LCS;</a:t>
            </a:r>
            <a:endParaRPr lang="zh-CN" altLang="zh-CN" sz="2400">
              <a:solidFill>
                <a:schemeClr val="hlin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(3)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对称，类似可证。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综上，定理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15.1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证毕。                                        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□</a:t>
            </a: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占位符 4">
            <a:extLst>
              <a:ext uri="{FF2B5EF4-FFF2-40B4-BE49-F238E27FC236}">
                <a16:creationId xmlns:a16="http://schemas.microsoft.com/office/drawing/2014/main" id="{345C73CB-0603-4DBB-9EF4-D66E006347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2996A9BF-B8D2-4950-B555-83CA5C285C70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页脚占位符 5">
            <a:extLst>
              <a:ext uri="{FF2B5EF4-FFF2-40B4-BE49-F238E27FC236}">
                <a16:creationId xmlns:a16="http://schemas.microsoft.com/office/drawing/2014/main" id="{F779A7C2-15A7-4E25-BF83-C0E4ABF8BE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灯片编号占位符 6">
            <a:extLst>
              <a:ext uri="{FF2B5EF4-FFF2-40B4-BE49-F238E27FC236}">
                <a16:creationId xmlns:a16="http://schemas.microsoft.com/office/drawing/2014/main" id="{EDA1C998-29AE-4BE8-9FE3-D59F619902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DBB132-9427-436D-A4BD-565A5D7018CB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41F2057-41AC-416B-A145-0EB6997019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求</a:t>
            </a:r>
            <a:r>
              <a:rPr lang="en-US" altLang="zh-CN">
                <a:ea typeface="宋体" panose="02010600030101010101" pitchFamily="2" charset="-122"/>
              </a:rPr>
              <a:t>LCS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step2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B66102BC-D904-4CAD-A363-6A00941153F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412875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Step2: </a:t>
            </a:r>
            <a:r>
              <a:rPr lang="zh-CN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子问题的递归解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－定理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15.1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将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分解为：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(1)if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then       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解一个子问题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找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(2)if 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&lt;&gt;y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then       </a:t>
            </a:r>
            <a:r>
              <a:rPr lang="en-US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zh-CN" sz="24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解二个子问题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找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 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找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n-1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取两者中的最大的；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－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c[i,j]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24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长度，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i=0~m, j=0~n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626A33C7-7702-4288-AAB2-EB22BEEA824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258888" y="5084763"/>
          <a:ext cx="64817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3670300" imgH="736600" progId="Equation.3">
                  <p:embed/>
                </p:oleObj>
              </mc:Choice>
              <mc:Fallback>
                <p:oleObj r:id="rId3" imgW="36703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64817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4">
            <a:extLst>
              <a:ext uri="{FF2B5EF4-FFF2-40B4-BE49-F238E27FC236}">
                <a16:creationId xmlns:a16="http://schemas.microsoft.com/office/drawing/2014/main" id="{C64BB500-5D3D-4794-8DAB-8DB9278430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6ED8D728-E389-49A3-A600-D247F2E3D9E4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03" name="页脚占位符 5">
            <a:extLst>
              <a:ext uri="{FF2B5EF4-FFF2-40B4-BE49-F238E27FC236}">
                <a16:creationId xmlns:a16="http://schemas.microsoft.com/office/drawing/2014/main" id="{1746328A-5960-4576-A7B6-95AFF43402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04" name="灯片编号占位符 6">
            <a:extLst>
              <a:ext uri="{FF2B5EF4-FFF2-40B4-BE49-F238E27FC236}">
                <a16:creationId xmlns:a16="http://schemas.microsoft.com/office/drawing/2014/main" id="{AFB7E1EE-7842-451D-85DD-0C5449B19D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82879E-579A-4475-9E8A-AB54874C55B9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46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CE837065-0ADD-4B44-803B-A9C639FF00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5BBD14A7-AFCB-4404-80E9-5B6849B10F9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412875"/>
            <a:ext cx="8207375" cy="483552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Step3: </a:t>
            </a:r>
            <a:r>
              <a:rPr lang="zh-CN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计算最优解值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－数据结构设计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c[0..m, 0..n]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存放最优解值，计算时行优先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[1..m, 1..n]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解矩阵，存放构造最优解信息</a:t>
            </a:r>
            <a:endParaRPr lang="zh-CN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↖       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c[i, 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c[i-1, j-1]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       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b[i, 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     </a:t>
            </a:r>
            <a:r>
              <a:rPr lang="zh-CN" altLang="en-US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↑       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c[i, 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c[i-1, 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  <a:endParaRPr lang="zh-CN" altLang="en-US" sz="2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</a:t>
            </a:r>
            <a:r>
              <a:rPr lang="zh-CN" altLang="en-US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←       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c[i, 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c[i, j-1]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当构造解时，从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b[m,n]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出发，上溯至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i=0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或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j=0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止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上溯过程中，当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b[i,j]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包含“</a:t>
            </a:r>
            <a:r>
              <a:rPr lang="zh-CN" altLang="en-US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↖</a:t>
            </a: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”时打印出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xi(yj)</a:t>
            </a:r>
            <a:endParaRPr lang="zh-CN" altLang="zh-CN" sz="2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327" name="AutoShape 6">
            <a:extLst>
              <a:ext uri="{FF2B5EF4-FFF2-40B4-BE49-F238E27FC236}">
                <a16:creationId xmlns:a16="http://schemas.microsoft.com/office/drawing/2014/main" id="{9618C296-CB31-4F5E-85B7-F65CD255366E}"/>
              </a:ext>
            </a:extLst>
          </p:cNvPr>
          <p:cNvSpPr>
            <a:spLocks/>
          </p:cNvSpPr>
          <p:nvPr/>
        </p:nvSpPr>
        <p:spPr bwMode="auto">
          <a:xfrm>
            <a:off x="2405063" y="3357563"/>
            <a:ext cx="142875" cy="936625"/>
          </a:xfrm>
          <a:prstGeom prst="leftBrace">
            <a:avLst>
              <a:gd name="adj1" fmla="val 5463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>
              <a:effectLst>
                <a:outerShdw blurRad="38100" dist="38100" dir="2700000" algn="tl">
                  <a:srgbClr val="C0C0C0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4">
            <a:extLst>
              <a:ext uri="{FF2B5EF4-FFF2-40B4-BE49-F238E27FC236}">
                <a16:creationId xmlns:a16="http://schemas.microsoft.com/office/drawing/2014/main" id="{0E1137C2-2D89-4DE9-AE4F-ECAA22B4BE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3263EB3F-B922-4B2C-9CD2-DFF5F4FFC497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227" name="页脚占位符 5">
            <a:extLst>
              <a:ext uri="{FF2B5EF4-FFF2-40B4-BE49-F238E27FC236}">
                <a16:creationId xmlns:a16="http://schemas.microsoft.com/office/drawing/2014/main" id="{1B14B528-E546-4DB1-BCD6-108A7490BF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228" name="灯片编号占位符 6">
            <a:extLst>
              <a:ext uri="{FF2B5EF4-FFF2-40B4-BE49-F238E27FC236}">
                <a16:creationId xmlns:a16="http://schemas.microsoft.com/office/drawing/2014/main" id="{06D0B768-5902-4394-BFBD-A32A7E1C3B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078B06-E745-4095-9338-603988062C66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47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C27ED662-17DC-4E51-BDE7-41CD7A15B4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1113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316A8BCA-066D-4207-94FC-E282FA58F93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7777162" cy="53276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Step3: </a:t>
            </a:r>
            <a:r>
              <a:rPr lang="zh-CN" altLang="zh-CN" sz="200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计算最优解值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zh-CN" sz="2000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－算法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LCS_Length(X, Y)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{    m ←length[X];  n ←length[Y];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for  i←0  to m  do  c[i,0] ←0;    //0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列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 j←0  to n  do  c[0,j] ←0;    //0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行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 i←1  to m  do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for j←1  to n  do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if 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=y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then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{   c[i, j]←c[i-1, j-1] +1; b[i, j] ← “↖”; }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else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if c[i-1, j]&gt;=c[i, j-1] then    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{   c[i, j]←c[i-1, j]; b[i, j] ← “↑”; }   //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i-1</a:t>
            </a:r>
            <a:r>
              <a:rPr lang="zh-CN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else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   c[i, j]←c[i, j-1]; b[i, j] ← “←”; }   //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</a:t>
            </a:r>
            <a:r>
              <a:rPr lang="en-US" altLang="zh-CN" sz="1800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j-1</a:t>
            </a:r>
            <a:r>
              <a:rPr lang="zh-CN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return  b and  c;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}</a:t>
            </a:r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zh-CN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时间：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θ(mn)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2D4F47B5-1ED3-4610-99BA-E2D39D8977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6F7217D9-12A4-41F8-AD79-408BFE17C049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页脚占位符 4">
            <a:extLst>
              <a:ext uri="{FF2B5EF4-FFF2-40B4-BE49-F238E27FC236}">
                <a16:creationId xmlns:a16="http://schemas.microsoft.com/office/drawing/2014/main" id="{8970A07C-EC2C-451F-A699-A086193357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灯片编号占位符 5">
            <a:extLst>
              <a:ext uri="{FF2B5EF4-FFF2-40B4-BE49-F238E27FC236}">
                <a16:creationId xmlns:a16="http://schemas.microsoft.com/office/drawing/2014/main" id="{38EABF93-6B91-46F6-947A-1AB02061FA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89E3E6-7AB9-49A7-8DA2-1D4DEE0E0F02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48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23DA81AB-3E12-41BB-9AC9-AC4434A8C6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42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求</a:t>
            </a:r>
            <a:r>
              <a:rPr lang="en-US" altLang="zh-CN">
                <a:ea typeface="宋体" panose="02010600030101010101" pitchFamily="2" charset="-122"/>
              </a:rPr>
              <a:t>LCS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step3</a:t>
            </a:r>
            <a:r>
              <a:rPr lang="zh-CN" altLang="zh-CN" sz="4000">
                <a:ea typeface="宋体" panose="02010600030101010101" pitchFamily="2" charset="-122"/>
              </a:rPr>
              <a:t>（</a:t>
            </a:r>
            <a:r>
              <a:rPr lang="en-US" altLang="zh-CN" sz="4000">
                <a:ea typeface="宋体" panose="02010600030101010101" pitchFamily="2" charset="-122"/>
              </a:rPr>
              <a:t>3</a:t>
            </a:r>
            <a:r>
              <a:rPr lang="zh-CN" altLang="zh-CN" sz="4000"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53254" name="Picture 5">
            <a:extLst>
              <a:ext uri="{FF2B5EF4-FFF2-40B4-BE49-F238E27FC236}">
                <a16:creationId xmlns:a16="http://schemas.microsoft.com/office/drawing/2014/main" id="{D41892E6-F2D9-4277-BC9D-D69938533398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341438"/>
            <a:ext cx="6048375" cy="5173662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4">
            <a:extLst>
              <a:ext uri="{FF2B5EF4-FFF2-40B4-BE49-F238E27FC236}">
                <a16:creationId xmlns:a16="http://schemas.microsoft.com/office/drawing/2014/main" id="{C5F6744A-4E15-4FB7-AAD5-6EA0CED327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B1827330-96A9-4E70-964E-14A39F6EBB8B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275" name="页脚占位符 5">
            <a:extLst>
              <a:ext uri="{FF2B5EF4-FFF2-40B4-BE49-F238E27FC236}">
                <a16:creationId xmlns:a16="http://schemas.microsoft.com/office/drawing/2014/main" id="{BCA6693C-5AFC-493E-B081-8419D467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276" name="灯片编号占位符 6">
            <a:extLst>
              <a:ext uri="{FF2B5EF4-FFF2-40B4-BE49-F238E27FC236}">
                <a16:creationId xmlns:a16="http://schemas.microsoft.com/office/drawing/2014/main" id="{9F890351-AB79-4403-8525-78B5E6F136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353677-EDD1-4FF8-BD29-A5A06AB85039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49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4B8979A8-5BD7-42B9-ADBC-3ADE33BB1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en-US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step4</a:t>
            </a:r>
            <a:endParaRPr lang="zh-CN" altLang="zh-CN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CFB43713-3520-405F-BAA6-90E45D6A9F0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341438"/>
            <a:ext cx="8207375" cy="48355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Step4: </a:t>
            </a:r>
            <a:r>
              <a:rPr lang="zh-CN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构造一个</a:t>
            </a:r>
            <a:r>
              <a:rPr lang="en-US" altLang="zh-CN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LCS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－算法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Print_LCS(b, X, i, j)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   if i=0 or j=0 then return;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if b[i,j]=“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↖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 then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{   Print_LCS(b, X, i-1, j-1);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print  x</a:t>
            </a:r>
            <a:r>
              <a:rPr lang="en-US" altLang="zh-CN" sz="2000" baseline="-25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}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else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if b[i,j]=“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↑</a:t>
            </a: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then Print_LCS(b, X, i-1, j);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else  Print_LCS(b, X, i, j-1);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}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时间：</a:t>
            </a: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θ(m+n)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4">
            <a:extLst>
              <a:ext uri="{FF2B5EF4-FFF2-40B4-BE49-F238E27FC236}">
                <a16:creationId xmlns:a16="http://schemas.microsoft.com/office/drawing/2014/main" id="{D461BAB8-6322-4EC0-BE5B-B23F446740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E358A872-703C-4443-9456-A80FA5A4BFAE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59" name="页脚占位符 5">
            <a:extLst>
              <a:ext uri="{FF2B5EF4-FFF2-40B4-BE49-F238E27FC236}">
                <a16:creationId xmlns:a16="http://schemas.microsoft.com/office/drawing/2014/main" id="{0AF96C54-4C61-420D-B7E9-76ED336F66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0" name="灯片编号占位符 6">
            <a:extLst>
              <a:ext uri="{FF2B5EF4-FFF2-40B4-BE49-F238E27FC236}">
                <a16:creationId xmlns:a16="http://schemas.microsoft.com/office/drawing/2014/main" id="{79975C8D-EF52-4EB1-B6D0-10567C4E96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4FD6D7-AEC1-4A10-B278-6C8D391181D8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56A6665D-9851-4E24-94CC-4B25588F01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概念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7A16380B-3ABA-453B-BB24-5095132C2D1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066088" cy="52562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zh-CN" b="1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主要用于</a:t>
            </a:r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求解以阶段划分的动态过程的优化问题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可应用于多种</a:t>
            </a:r>
            <a:r>
              <a:rPr lang="zh-CN" altLang="en-US" b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优化问题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，如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最短路线、库存管理、资源分配、设备更新、排序、装载等问题，用动态规划方法比用其它方法求解更为方便。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4">
            <a:extLst>
              <a:ext uri="{FF2B5EF4-FFF2-40B4-BE49-F238E27FC236}">
                <a16:creationId xmlns:a16="http://schemas.microsoft.com/office/drawing/2014/main" id="{F337D77D-4753-4A29-9788-A25B426B47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71027112-CBBC-440B-ACF2-C6B2A5C51AED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299" name="页脚占位符 5">
            <a:extLst>
              <a:ext uri="{FF2B5EF4-FFF2-40B4-BE49-F238E27FC236}">
                <a16:creationId xmlns:a16="http://schemas.microsoft.com/office/drawing/2014/main" id="{5D4C6A41-A881-481A-9459-4D223C62A3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300" name="灯片编号占位符 6">
            <a:extLst>
              <a:ext uri="{FF2B5EF4-FFF2-40B4-BE49-F238E27FC236}">
                <a16:creationId xmlns:a16="http://schemas.microsoft.com/office/drawing/2014/main" id="{3FD38E32-F429-411B-BBAD-35ACF9676B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CE4298-0F81-4C07-8741-1409FFEB186A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50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482E84A1-76C9-4608-B20D-C699B0CE9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设计技巧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C1ED1EF7-5997-471F-B621-248E7D3D679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457325"/>
            <a:ext cx="8210550" cy="54006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动态规划的设计技巧：</a:t>
            </a:r>
            <a:r>
              <a:rPr lang="zh-CN" altLang="zh-CN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阶段的划分、状态的表示和存储表的设计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；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在动态规划的设计过程中，</a:t>
            </a:r>
            <a:r>
              <a:rPr lang="zh-CN" altLang="zh-CN">
                <a:solidFill>
                  <a:schemeClr val="hlin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阶段的划分和状态的表示是其中重要的两步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，这两步会直接影响该问题的计算复杂性和存储表设计，有时候阶段划分或状态表示的不合理还会使得动态规划法不适用。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记忆型递归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——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动态规划的变种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－每个子问题的解对应一表项；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－每表项初值为一特殊值，表示尚未填入；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－递归时，第一次遇到子问题进行计算并填表，以后查表取值；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4">
            <a:extLst>
              <a:ext uri="{FF2B5EF4-FFF2-40B4-BE49-F238E27FC236}">
                <a16:creationId xmlns:a16="http://schemas.microsoft.com/office/drawing/2014/main" id="{7275F96D-6189-4F80-BBA9-893839AC84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4712E9C-00E0-48B2-9429-07C40121D242}" type="datetime1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页脚占位符 5">
            <a:extLst>
              <a:ext uri="{FF2B5EF4-FFF2-40B4-BE49-F238E27FC236}">
                <a16:creationId xmlns:a16="http://schemas.microsoft.com/office/drawing/2014/main" id="{BCFFC83B-3AD8-4EAF-AC36-B01EB5131A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灯片编号占位符 6">
            <a:extLst>
              <a:ext uri="{FF2B5EF4-FFF2-40B4-BE49-F238E27FC236}">
                <a16:creationId xmlns:a16="http://schemas.microsoft.com/office/drawing/2014/main" id="{98710718-18E0-46A0-8B30-ABD86D6010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9C6EAA-4962-4E66-B5A4-A46CA00E3AD7}" type="slidenum">
              <a:rPr lang="en-US" altLang="zh-CN" sz="1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</a:pPr>
              <a:t>51</a:t>
            </a:fld>
            <a:endParaRPr lang="en-US" altLang="zh-CN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89F002D8-CBC8-43A3-9BA3-197AFA940D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存在的问题 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2685CE9B-025A-4192-B583-585F73F6CB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412875"/>
            <a:ext cx="8047037" cy="4968875"/>
          </a:xfrm>
        </p:spPr>
        <p:txBody>
          <a:bodyPr/>
          <a:lstStyle/>
          <a:p>
            <a:pPr marL="457200" indent="-457200" eaLnBrk="1" hangingPunct="1">
              <a:lnSpc>
                <a:spcPts val="3600"/>
              </a:lnSpc>
            </a:pP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问题的阶段划分和状态表示，需要具体问题具体分析，没有一个清晰明朗的方法；</a:t>
            </a:r>
          </a:p>
          <a:p>
            <a:pPr marL="457200" indent="-457200" eaLnBrk="1" hangingPunct="1">
              <a:lnSpc>
                <a:spcPts val="3600"/>
              </a:lnSpc>
            </a:pP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空间溢出的问题，是动态规划解决问题时一个普遍遇到的问题； </a:t>
            </a:r>
          </a:p>
          <a:p>
            <a:pPr marL="838200" lvl="1" indent="-381000" eaLnBrk="1" hangingPunct="1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需要很大的空间以存储中间产生的结果，这样可以使包含同一个子问题的所有问题共用一个子问题解，从而体现动态规划的优越性，但这是以牺牲空间为代价的，为了有效地访问已有结果，数据也不易压缩存储，因而空间矛盾是比较突出的。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30AF78ED-8FE6-4AD0-B1BE-D9A026EE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277D1F6E-C646-461A-B3BC-AA6E1E1C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作业</a:t>
            </a: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15.2-3,  15.2-5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>
                <a:ea typeface="宋体" panose="02010600030101010101" pitchFamily="2" charset="-122"/>
              </a:rPr>
              <a:t>15.4-2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）查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Hu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Shing(1980,1982,1984)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O(nlogn)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算法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的资料，写一个该算法的介绍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4">
            <a:extLst>
              <a:ext uri="{FF2B5EF4-FFF2-40B4-BE49-F238E27FC236}">
                <a16:creationId xmlns:a16="http://schemas.microsoft.com/office/drawing/2014/main" id="{20869DB6-BEAC-458B-9149-ACFE5FB181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31431DFC-695E-43E9-AA71-53A71CD18C6F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83" name="页脚占位符 5">
            <a:extLst>
              <a:ext uri="{FF2B5EF4-FFF2-40B4-BE49-F238E27FC236}">
                <a16:creationId xmlns:a16="http://schemas.microsoft.com/office/drawing/2014/main" id="{3DA6508D-6BA3-44F9-86DC-308C81125E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84" name="灯片编号占位符 6">
            <a:extLst>
              <a:ext uri="{FF2B5EF4-FFF2-40B4-BE49-F238E27FC236}">
                <a16:creationId xmlns:a16="http://schemas.microsoft.com/office/drawing/2014/main" id="{2F1B3099-515E-4B8D-BA55-435FEA08C1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D4ADA2-5DCD-4591-AB08-04F958D33AD1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785C31D5-7201-4F85-82B6-63C3E2186D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切杆问题</a:t>
            </a:r>
            <a:endParaRPr lang="zh-CN" altLang="zh-CN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0118F036-DDED-4069-A64D-8261AC326EF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1412875"/>
            <a:ext cx="6553200" cy="4537075"/>
          </a:xfrm>
        </p:spPr>
        <p:txBody>
          <a:bodyPr/>
          <a:lstStyle/>
          <a:p>
            <a:pPr marL="457200" indent="-457200" algn="just"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问题描述及举例</a:t>
            </a:r>
          </a:p>
          <a:p>
            <a:pPr marL="457200" indent="-457200" algn="just"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问题满足最优</a:t>
            </a:r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子结构</a:t>
            </a:r>
            <a:endParaRPr lang="zh-CN" altLang="en-US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algn="just" eaLnBrk="1" hangingPunct="1"/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递归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algn="just" eaLnBrk="1" hangingPunct="1"/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动态规划</a:t>
            </a:r>
            <a:r>
              <a:rPr lang="zh-CN" altLang="zh-CN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</a:t>
            </a:r>
          </a:p>
          <a:p>
            <a:pPr marL="457200" indent="-457200" algn="just" eaLnBrk="1" hangingPunct="1"/>
            <a:endParaRPr lang="zh-CN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5">
            <a:extLst>
              <a:ext uri="{FF2B5EF4-FFF2-40B4-BE49-F238E27FC236}">
                <a16:creationId xmlns:a16="http://schemas.microsoft.com/office/drawing/2014/main" id="{93D223B8-E561-47C3-969B-1D19164BF5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88ED6DCA-9649-4619-B90C-03B253551EE4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7" name="页脚占位符 6">
            <a:extLst>
              <a:ext uri="{FF2B5EF4-FFF2-40B4-BE49-F238E27FC236}">
                <a16:creationId xmlns:a16="http://schemas.microsoft.com/office/drawing/2014/main" id="{642D08E9-9DDA-4591-945A-D1F53DC2A1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8" name="灯片编号占位符 7">
            <a:extLst>
              <a:ext uri="{FF2B5EF4-FFF2-40B4-BE49-F238E27FC236}">
                <a16:creationId xmlns:a16="http://schemas.microsoft.com/office/drawing/2014/main" id="{30DFE920-7A8B-4B1A-A4DF-C96CFC8BE7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3612888-1509-4A04-A0C2-BD6B7875944A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D2233023-7FEB-4C3D-92F8-C5709E9C01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问题描述及举例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6EA749B7-A8CE-463C-AFCC-A832629BE0C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412875"/>
            <a:ext cx="8278813" cy="4835525"/>
          </a:xfrm>
        </p:spPr>
        <p:txBody>
          <a:bodyPr/>
          <a:lstStyle/>
          <a:p>
            <a:pPr marL="457200" indent="-457200" eaLnBrk="1" hangingPunct="1"/>
            <a:r>
              <a:rPr lang="zh-CN" altLang="zh-CN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</a:t>
            </a:r>
            <a:endParaRPr lang="en-US" altLang="zh-CN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钢条切割问题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：给定一段长度为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英寸的钢条和一个价格表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i="1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=1,2,…,n)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求切割钢条方案，使得销售收益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en-US" altLang="zh-CN" sz="2400" i="1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最大。</a:t>
            </a:r>
            <a:endParaRPr lang="en-US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切割工序本身没有成本支出。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Serling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公司管理层希望知道最佳的切割方案。假定我们知道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Serling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公司出售一段长度为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英寸的钢条的价格为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i="1" baseline="-25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=1,2,…,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单位为美元</a:t>
            </a:r>
            <a:r>
              <a:rPr lang="en-US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zh-CN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。钢条的长度均为整英寸。如下为一个价格表的样例。</a:t>
            </a:r>
            <a:endParaRPr lang="en-US" altLang="zh-CN" sz="240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315E4EC-E450-49EA-A4D1-EAD23B7C919F}"/>
              </a:ext>
            </a:extLst>
          </p:cNvPr>
          <p:cNvGraphicFramePr>
            <a:graphicFrameLocks noGrp="1"/>
          </p:cNvGraphicFramePr>
          <p:nvPr/>
        </p:nvGraphicFramePr>
        <p:xfrm>
          <a:off x="195263" y="4848225"/>
          <a:ext cx="8712200" cy="173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3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92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67569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长度</a:t>
                      </a:r>
                      <a:r>
                        <a:rPr lang="en-US" altLang="zh-CN" sz="2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569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价格</a:t>
                      </a:r>
                      <a:r>
                        <a:rPr lang="en-US" altLang="zh-CN" sz="2400" i="1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altLang="zh-CN" sz="2400" i="1" baseline="-25000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i</a:t>
                      </a:r>
                      <a:r>
                        <a:rPr lang="zh-CN" altLang="zh-CN" sz="2400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marL="91431" marR="9143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5">
            <a:extLst>
              <a:ext uri="{FF2B5EF4-FFF2-40B4-BE49-F238E27FC236}">
                <a16:creationId xmlns:a16="http://schemas.microsoft.com/office/drawing/2014/main" id="{01C54E96-F273-49E2-AB57-DC5190DA81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027270B3-BF01-4CAC-8631-8D9A2591A74D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31" name="页脚占位符 6">
            <a:extLst>
              <a:ext uri="{FF2B5EF4-FFF2-40B4-BE49-F238E27FC236}">
                <a16:creationId xmlns:a16="http://schemas.microsoft.com/office/drawing/2014/main" id="{F4FAA487-4FD7-4FA2-98A2-0889E04604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32" name="灯片编号占位符 7">
            <a:extLst>
              <a:ext uri="{FF2B5EF4-FFF2-40B4-BE49-F238E27FC236}">
                <a16:creationId xmlns:a16="http://schemas.microsoft.com/office/drawing/2014/main" id="{1EEF2A07-C4B8-4E00-AEA5-CEBB789B91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776341-2777-457D-AEE3-6BDCB53BFF49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A59992-CA67-49EA-83C1-D05CC91935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115888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问题描述及举例（</a:t>
            </a:r>
            <a:r>
              <a:rPr lang="en-US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zh-CN" sz="4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zh-CN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22534" name="Picture 3">
            <a:extLst>
              <a:ext uri="{FF2B5EF4-FFF2-40B4-BE49-F238E27FC236}">
                <a16:creationId xmlns:a16="http://schemas.microsoft.com/office/drawing/2014/main" id="{068A6A54-DB7D-49EA-B1B3-943B57AB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51075"/>
            <a:ext cx="885825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矩形 94">
            <a:extLst>
              <a:ext uri="{FF2B5EF4-FFF2-40B4-BE49-F238E27FC236}">
                <a16:creationId xmlns:a16="http://schemas.microsoft.com/office/drawing/2014/main" id="{042EE2DB-F773-490C-AE91-4589BD87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393825"/>
            <a:ext cx="8786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下图给出了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英寸钢条所有可能的切割方案，包括根本不切割的方案。</a:t>
            </a:r>
          </a:p>
        </p:txBody>
      </p:sp>
      <p:sp>
        <p:nvSpPr>
          <p:cNvPr id="22536" name="矩形 95">
            <a:extLst>
              <a:ext uri="{FF2B5EF4-FFF2-40B4-BE49-F238E27FC236}">
                <a16:creationId xmlns:a16="http://schemas.microsoft.com/office/drawing/2014/main" id="{93350464-9C50-40E9-A3BE-2589E8EE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5037138"/>
            <a:ext cx="8858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英寸钢条的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种切割方案。根据上页的价格表，在每段钢条之上标记了它的价格。</a:t>
            </a:r>
            <a:r>
              <a:rPr lang="zh-CN" altLang="en-US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最优策略为方案</a:t>
            </a:r>
            <a:r>
              <a:rPr lang="en-US" altLang="zh-CN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(c)-</a:t>
            </a:r>
            <a:r>
              <a:rPr lang="zh-CN" altLang="en-US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讲钢条切割为两段长度均为</a:t>
            </a:r>
            <a:r>
              <a:rPr lang="en-US" altLang="zh-CN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英寸的钢条</a:t>
            </a:r>
            <a:r>
              <a:rPr lang="en-US" altLang="zh-CN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总价值为</a:t>
            </a:r>
            <a:r>
              <a:rPr lang="en-US" altLang="zh-CN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zh-CN" altLang="en-US">
              <a:solidFill>
                <a:srgbClr val="FF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日期占位符 5">
            <a:extLst>
              <a:ext uri="{FF2B5EF4-FFF2-40B4-BE49-F238E27FC236}">
                <a16:creationId xmlns:a16="http://schemas.microsoft.com/office/drawing/2014/main" id="{24A82543-62DB-45E7-9AE0-C75381CC60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fld id="{51AA86C0-1913-4ECE-BEB0-2220221028A6}" type="datetime1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 eaLnBrk="1" hangingPunct="1">
                <a:spcBef>
                  <a:spcPct val="0"/>
                </a:spcBef>
              </a:pPr>
              <a:t>7/4/2019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9" name="页脚占位符 6">
            <a:extLst>
              <a:ext uri="{FF2B5EF4-FFF2-40B4-BE49-F238E27FC236}">
                <a16:creationId xmlns:a16="http://schemas.microsoft.com/office/drawing/2014/main" id="{BD347A4B-7AA2-41E9-B327-CDCEDBA6D5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算法设计与分析</a:t>
            </a:r>
            <a:endParaRPr lang="zh-CN" altLang="en-US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0" name="灯片编号占位符 7">
            <a:extLst>
              <a:ext uri="{FF2B5EF4-FFF2-40B4-BE49-F238E27FC236}">
                <a16:creationId xmlns:a16="http://schemas.microsoft.com/office/drawing/2014/main" id="{E719A3D9-FF40-4798-9EFB-FE863BD15A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3FD10C-D7BE-4057-93E4-482B5E2B4EFF}" type="slidenum">
              <a:rPr lang="en-US" altLang="zh-CN" sz="1400"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z="1400">
              <a:solidFill>
                <a:schemeClr val="tx1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C76EEEE-9AC5-4563-8378-E1FF62142B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04813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最优子结构</a:t>
            </a:r>
          </a:p>
        </p:txBody>
      </p:sp>
      <p:sp>
        <p:nvSpPr>
          <p:cNvPr id="1032" name="矩形 8">
            <a:extLst>
              <a:ext uri="{FF2B5EF4-FFF2-40B4-BE49-F238E27FC236}">
                <a16:creationId xmlns:a16="http://schemas.microsoft.com/office/drawing/2014/main" id="{40BD755E-C123-4914-A511-1C8A382F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557338"/>
            <a:ext cx="80724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just" eaLnBrk="1" hangingPunct="1"/>
            <a:endParaRPr lang="en-US" altLang="zh-CN"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定义：     是长度为</a:t>
            </a:r>
            <a:r>
              <a:rPr lang="en-US" altLang="zh-CN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的钢条的</a:t>
            </a:r>
            <a:r>
              <a:rPr lang="zh-CN" altLang="en-US"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最优</a:t>
            </a:r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切割代价</a:t>
            </a:r>
            <a:endParaRPr lang="en-US" altLang="zh-CN"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/>
            <a:endParaRPr lang="en-US" altLang="zh-CN"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/>
            <a:r>
              <a:rPr lang="zh-CN" altLang="en-US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递推关系：</a:t>
            </a:r>
            <a:endParaRPr lang="en-US" altLang="zh-CN"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026" name="对象 1">
            <a:extLst>
              <a:ext uri="{FF2B5EF4-FFF2-40B4-BE49-F238E27FC236}">
                <a16:creationId xmlns:a16="http://schemas.microsoft.com/office/drawing/2014/main" id="{50632A89-EC1D-48BA-9ECA-0D484DBD0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643313"/>
          <a:ext cx="2806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689100" imgH="368300" progId="Equation.DSMT4">
                  <p:embed/>
                </p:oleObj>
              </mc:Choice>
              <mc:Fallback>
                <p:oleObj name="Equation" r:id="rId3" imgW="1689100" imgH="368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643313"/>
                        <a:ext cx="28067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2">
            <a:extLst>
              <a:ext uri="{FF2B5EF4-FFF2-40B4-BE49-F238E27FC236}">
                <a16:creationId xmlns:a16="http://schemas.microsoft.com/office/drawing/2014/main" id="{EA47514D-08A5-4BFA-81A3-8EB349B37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928813"/>
          <a:ext cx="3603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90417" imgH="291973" progId="Equation.DSMT4">
                  <p:embed/>
                </p:oleObj>
              </mc:Choice>
              <mc:Fallback>
                <p:oleObj name="Equation" r:id="rId5" imgW="190417" imgH="29197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28813"/>
                        <a:ext cx="3603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1">
            <a:extLst>
              <a:ext uri="{FF2B5EF4-FFF2-40B4-BE49-F238E27FC236}">
                <a16:creationId xmlns:a16="http://schemas.microsoft.com/office/drawing/2014/main" id="{3C440390-FC20-4092-B2AF-A3FAA45D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714875"/>
            <a:ext cx="7715250" cy="830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itchFamily="66" charset="0"/>
                <a:ea typeface="华文行楷" pitchFamily="2" charset="-122"/>
              </a:defRPr>
            </a:lvl9pPr>
          </a:lstStyle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问题分解的方式为：将长度为</a:t>
            </a:r>
            <a:r>
              <a:rPr lang="en-US" altLang="zh-CN" dirty="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的钢条分解为左边开始一段，以及剩余部分继续分解的结果。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uyun">
  <a:themeElements>
    <a:clrScheme name="xuyun 11">
      <a:dk1>
        <a:srgbClr val="000000"/>
      </a:dk1>
      <a:lt1>
        <a:srgbClr val="FFFFFF"/>
      </a:lt1>
      <a:dk2>
        <a:srgbClr val="3333CC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000000"/>
      </a:accent4>
      <a:accent5>
        <a:srgbClr val="D0E2E9"/>
      </a:accent5>
      <a:accent6>
        <a:srgbClr val="B4B4CA"/>
      </a:accent6>
      <a:hlink>
        <a:srgbClr val="FF0000"/>
      </a:hlink>
      <a:folHlink>
        <a:srgbClr val="8888AE"/>
      </a:folHlink>
    </a:clrScheme>
    <a:fontScheme name="xuyun">
      <a:majorFont>
        <a:latin typeface="Comic Sans MS"/>
        <a:ea typeface="华文行楷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lnDef>
  </a:objectDefaults>
  <a:extraClrSchemeLst>
    <a:extraClrScheme>
      <a:clrScheme name="xuyun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8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FF33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9">
        <a:dk1>
          <a:srgbClr val="0000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10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uyun 11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FF00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stc">
  <a:themeElements>
    <a:clrScheme name="ustc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ustc">
      <a:majorFont>
        <a:latin typeface="Comic Sans MS"/>
        <a:ea typeface="华文行楷"/>
        <a:cs typeface=""/>
      </a:majorFont>
      <a:minorFont>
        <a:latin typeface="Comic Sans MS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华文行楷" pitchFamily="2" charset="-122"/>
          </a:defRPr>
        </a:defPPr>
      </a:lstStyle>
    </a:lnDef>
  </a:objectDefaults>
  <a:extraClrSchemeLst>
    <a:extraClrScheme>
      <a:clrScheme name="ustc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9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FF33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0">
        <a:dk1>
          <a:srgbClr val="000000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1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12">
        <a:dk1>
          <a:srgbClr val="000000"/>
        </a:dk1>
        <a:lt1>
          <a:srgbClr val="FFFFFF"/>
        </a:lt1>
        <a:dk2>
          <a:srgbClr val="3333CC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000000"/>
        </a:accent4>
        <a:accent5>
          <a:srgbClr val="D0E2E9"/>
        </a:accent5>
        <a:accent6>
          <a:srgbClr val="B4B4CA"/>
        </a:accent6>
        <a:hlink>
          <a:srgbClr val="FF0000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gin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Pages>0</Pages>
  <Words>5489</Words>
  <Characters>0</Characters>
  <Application>Microsoft Office PowerPoint</Application>
  <DocSecurity>0</DocSecurity>
  <PresentationFormat>全屏显示(4:3)</PresentationFormat>
  <Lines>0</Lines>
  <Paragraphs>732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Comic Sans MS</vt:lpstr>
      <vt:lpstr>华文行楷</vt:lpstr>
      <vt:lpstr>Arial</vt:lpstr>
      <vt:lpstr>Tahoma</vt:lpstr>
      <vt:lpstr>华文新魏</vt:lpstr>
      <vt:lpstr>Wingdings</vt:lpstr>
      <vt:lpstr>宋体</vt:lpstr>
      <vt:lpstr>Times New Roman</vt:lpstr>
      <vt:lpstr>创艺简黑体</vt:lpstr>
      <vt:lpstr>Arial Unicode MS</vt:lpstr>
      <vt:lpstr>黑体</vt:lpstr>
      <vt:lpstr>Symbol</vt:lpstr>
      <vt:lpstr>xuyun</vt:lpstr>
      <vt:lpstr>ustc</vt:lpstr>
      <vt:lpstr>original</vt:lpstr>
      <vt:lpstr>MathType 6.0 Equation</vt:lpstr>
      <vt:lpstr>Microsoft 公式 3.0</vt:lpstr>
      <vt:lpstr>Microsoft Visio 2000/2002 Drawing</vt:lpstr>
      <vt:lpstr>算法设计与分析</vt:lpstr>
      <vt:lpstr>15.1 方法概述</vt:lpstr>
      <vt:lpstr>概念（1）</vt:lpstr>
      <vt:lpstr>概念（2）</vt:lpstr>
      <vt:lpstr>概念（3）</vt:lpstr>
      <vt:lpstr>切杆问题</vt:lpstr>
      <vt:lpstr>问题描述及举例（1） </vt:lpstr>
      <vt:lpstr>问题描述及举例（2） </vt:lpstr>
      <vt:lpstr>最优子结构</vt:lpstr>
      <vt:lpstr>最优子结构和递归实现 </vt:lpstr>
      <vt:lpstr>递归实现的效率 </vt:lpstr>
      <vt:lpstr>动态规划-带备忘的自顶向下法 </vt:lpstr>
      <vt:lpstr>动态规划-自底向上法 </vt:lpstr>
      <vt:lpstr>子问题图与重构解</vt:lpstr>
      <vt:lpstr>PowerPoint 演示文稿</vt:lpstr>
      <vt:lpstr>一些术语和概念</vt:lpstr>
      <vt:lpstr>最优性原理 </vt:lpstr>
      <vt:lpstr>适用条件 </vt:lpstr>
      <vt:lpstr>方法的基本思想 </vt:lpstr>
      <vt:lpstr>方法的求解步骤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最优性原理判别举例（2） </vt:lpstr>
      <vt:lpstr>15.3 矩阵链乘法</vt:lpstr>
      <vt:lpstr>问题描述</vt:lpstr>
      <vt:lpstr>加括号的方案数——蛮力法</vt:lpstr>
      <vt:lpstr>动态规划算法（1） </vt:lpstr>
      <vt:lpstr>动态规划算法（2） </vt:lpstr>
      <vt:lpstr>动态规划算法（3） </vt:lpstr>
      <vt:lpstr>动态规划算法（4） </vt:lpstr>
      <vt:lpstr>动态规划算法（5） </vt:lpstr>
      <vt:lpstr>动态规划算法（6） </vt:lpstr>
      <vt:lpstr>最长公共子序列（LCS）</vt:lpstr>
      <vt:lpstr>问题描述（1）</vt:lpstr>
      <vt:lpstr>问题描述（2）</vt:lpstr>
      <vt:lpstr>求LCS的step1（1）</vt:lpstr>
      <vt:lpstr>求LCS的step1（2）</vt:lpstr>
      <vt:lpstr>求LCS的step1（3）</vt:lpstr>
      <vt:lpstr>求LCS的step2</vt:lpstr>
      <vt:lpstr>求LCS的step3（1）</vt:lpstr>
      <vt:lpstr>求LCS的step3（2）</vt:lpstr>
      <vt:lpstr>求LCS的step3（3）</vt:lpstr>
      <vt:lpstr>求LCS的step4</vt:lpstr>
      <vt:lpstr>设计技巧</vt:lpstr>
      <vt:lpstr>存在的问题 </vt:lpstr>
      <vt:lpstr>PowerPoint 演示文稿</vt:lpstr>
    </vt:vector>
  </TitlesOfParts>
  <Company>cs.ustc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Alg</dc:title>
  <dc:creator>xuyun</dc:creator>
  <cp:lastModifiedBy>晓鑫 蔡</cp:lastModifiedBy>
  <cp:revision>549</cp:revision>
  <cp:lastPrinted>1601-01-01T00:00:00Z</cp:lastPrinted>
  <dcterms:created xsi:type="dcterms:W3CDTF">2003-06-16T16:43:13Z</dcterms:created>
  <dcterms:modified xsi:type="dcterms:W3CDTF">2019-07-04T10:24:46Z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2052-6.5.0.1966</vt:lpwstr>
  </property>
</Properties>
</file>