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B05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36E7A5-962E-4A93-86E6-B1365E092BC7}" v="177" dt="2019-04-24T15:56:36.5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晓鑫 蔡" userId="a2b597cf8d13e5c1" providerId="LiveId" clId="{F936E7A5-962E-4A93-86E6-B1365E092BC7}"/>
    <pc:docChg chg="undo custSel addSld modSld">
      <pc:chgData name="晓鑫 蔡" userId="a2b597cf8d13e5c1" providerId="LiveId" clId="{F936E7A5-962E-4A93-86E6-B1365E092BC7}" dt="2019-04-25T16:45:57.112" v="815" actId="1076"/>
      <pc:docMkLst>
        <pc:docMk/>
      </pc:docMkLst>
      <pc:sldChg chg="modSp">
        <pc:chgData name="晓鑫 蔡" userId="a2b597cf8d13e5c1" providerId="LiveId" clId="{F936E7A5-962E-4A93-86E6-B1365E092BC7}" dt="2019-04-25T16:45:57.112" v="815" actId="1076"/>
        <pc:sldMkLst>
          <pc:docMk/>
          <pc:sldMk cId="3991585899" sldId="256"/>
        </pc:sldMkLst>
        <pc:graphicFrameChg chg="mod">
          <ac:chgData name="晓鑫 蔡" userId="a2b597cf8d13e5c1" providerId="LiveId" clId="{F936E7A5-962E-4A93-86E6-B1365E092BC7}" dt="2019-04-25T16:45:57.112" v="815" actId="1076"/>
          <ac:graphicFrameMkLst>
            <pc:docMk/>
            <pc:sldMk cId="3991585899" sldId="256"/>
            <ac:graphicFrameMk id="9" creationId="{6C5EC8CD-7E69-40A6-8FE3-21416B4C9D54}"/>
          </ac:graphicFrameMkLst>
        </pc:graphicFrameChg>
      </pc:sldChg>
      <pc:sldChg chg="addSp modSp">
        <pc:chgData name="晓鑫 蔡" userId="a2b597cf8d13e5c1" providerId="LiveId" clId="{F936E7A5-962E-4A93-86E6-B1365E092BC7}" dt="2019-04-24T14:52:10.738" v="558" actId="1076"/>
        <pc:sldMkLst>
          <pc:docMk/>
          <pc:sldMk cId="3560061251" sldId="257"/>
        </pc:sldMkLst>
        <pc:spChg chg="add mod">
          <ac:chgData name="晓鑫 蔡" userId="a2b597cf8d13e5c1" providerId="LiveId" clId="{F936E7A5-962E-4A93-86E6-B1365E092BC7}" dt="2019-04-24T14:50:44.602" v="452" actId="1076"/>
          <ac:spMkLst>
            <pc:docMk/>
            <pc:sldMk cId="3560061251" sldId="257"/>
            <ac:spMk id="2" creationId="{AA7356D0-4D7C-4001-A873-BD8964AFB74E}"/>
          </ac:spMkLst>
        </pc:spChg>
        <pc:spChg chg="add mod">
          <ac:chgData name="晓鑫 蔡" userId="a2b597cf8d13e5c1" providerId="LiveId" clId="{F936E7A5-962E-4A93-86E6-B1365E092BC7}" dt="2019-04-24T14:50:52.859" v="456" actId="404"/>
          <ac:spMkLst>
            <pc:docMk/>
            <pc:sldMk cId="3560061251" sldId="257"/>
            <ac:spMk id="10" creationId="{775890BD-D2E2-4ABB-8BFC-B60032046590}"/>
          </ac:spMkLst>
        </pc:spChg>
        <pc:spChg chg="add mod">
          <ac:chgData name="晓鑫 蔡" userId="a2b597cf8d13e5c1" providerId="LiveId" clId="{F936E7A5-962E-4A93-86E6-B1365E092BC7}" dt="2019-04-24T14:51:30.249" v="484" actId="1076"/>
          <ac:spMkLst>
            <pc:docMk/>
            <pc:sldMk cId="3560061251" sldId="257"/>
            <ac:spMk id="11" creationId="{95192E7D-77E5-42AA-B77C-C9FB00189938}"/>
          </ac:spMkLst>
        </pc:spChg>
        <pc:spChg chg="add mod">
          <ac:chgData name="晓鑫 蔡" userId="a2b597cf8d13e5c1" providerId="LiveId" clId="{F936E7A5-962E-4A93-86E6-B1365E092BC7}" dt="2019-04-24T14:51:57.850" v="533" actId="14100"/>
          <ac:spMkLst>
            <pc:docMk/>
            <pc:sldMk cId="3560061251" sldId="257"/>
            <ac:spMk id="12" creationId="{C5B8EB5E-1359-4276-B1AB-8F76BA353BEE}"/>
          </ac:spMkLst>
        </pc:spChg>
        <pc:spChg chg="add mod">
          <ac:chgData name="晓鑫 蔡" userId="a2b597cf8d13e5c1" providerId="LiveId" clId="{F936E7A5-962E-4A93-86E6-B1365E092BC7}" dt="2019-04-24T14:52:10.738" v="558" actId="1076"/>
          <ac:spMkLst>
            <pc:docMk/>
            <pc:sldMk cId="3560061251" sldId="257"/>
            <ac:spMk id="13" creationId="{6C1821CF-44E9-409F-8701-B5A96375BC1E}"/>
          </ac:spMkLst>
        </pc:spChg>
        <pc:graphicFrameChg chg="mod modGraphic">
          <ac:chgData name="晓鑫 蔡" userId="a2b597cf8d13e5c1" providerId="LiveId" clId="{F936E7A5-962E-4A93-86E6-B1365E092BC7}" dt="2019-04-24T14:48:44.567" v="324" actId="14100"/>
          <ac:graphicFrameMkLst>
            <pc:docMk/>
            <pc:sldMk cId="3560061251" sldId="257"/>
            <ac:graphicFrameMk id="4" creationId="{E42CB44A-2535-4F22-896C-0F85D67B06B1}"/>
          </ac:graphicFrameMkLst>
        </pc:graphicFrameChg>
        <pc:graphicFrameChg chg="mod modGraphic">
          <ac:chgData name="晓鑫 蔡" userId="a2b597cf8d13e5c1" providerId="LiveId" clId="{F936E7A5-962E-4A93-86E6-B1365E092BC7}" dt="2019-04-24T14:48:59.698" v="327" actId="1076"/>
          <ac:graphicFrameMkLst>
            <pc:docMk/>
            <pc:sldMk cId="3560061251" sldId="257"/>
            <ac:graphicFrameMk id="5" creationId="{0C58EC72-275B-46E4-BDF6-E0EC99B1DF64}"/>
          </ac:graphicFrameMkLst>
        </pc:graphicFrameChg>
        <pc:graphicFrameChg chg="mod modGraphic">
          <ac:chgData name="晓鑫 蔡" userId="a2b597cf8d13e5c1" providerId="LiveId" clId="{F936E7A5-962E-4A93-86E6-B1365E092BC7}" dt="2019-04-24T14:49:03.850" v="328" actId="1076"/>
          <ac:graphicFrameMkLst>
            <pc:docMk/>
            <pc:sldMk cId="3560061251" sldId="257"/>
            <ac:graphicFrameMk id="6" creationId="{70636AEB-5B30-449A-B43F-230BDCB09356}"/>
          </ac:graphicFrameMkLst>
        </pc:graphicFrameChg>
        <pc:graphicFrameChg chg="mod modGraphic">
          <ac:chgData name="晓鑫 蔡" userId="a2b597cf8d13e5c1" providerId="LiveId" clId="{F936E7A5-962E-4A93-86E6-B1365E092BC7}" dt="2019-04-24T14:50:58.321" v="457" actId="1076"/>
          <ac:graphicFrameMkLst>
            <pc:docMk/>
            <pc:sldMk cId="3560061251" sldId="257"/>
            <ac:graphicFrameMk id="7" creationId="{3E6913D6-A84B-4E4D-B79E-B3B101469C0E}"/>
          </ac:graphicFrameMkLst>
        </pc:graphicFrameChg>
        <pc:graphicFrameChg chg="mod modGraphic">
          <ac:chgData name="晓鑫 蔡" userId="a2b597cf8d13e5c1" providerId="LiveId" clId="{F936E7A5-962E-4A93-86E6-B1365E092BC7}" dt="2019-04-24T14:51:10.058" v="458" actId="1076"/>
          <ac:graphicFrameMkLst>
            <pc:docMk/>
            <pc:sldMk cId="3560061251" sldId="257"/>
            <ac:graphicFrameMk id="8" creationId="{A5D86479-CC9A-40C0-A5C0-2C1E31D7B379}"/>
          </ac:graphicFrameMkLst>
        </pc:graphicFrameChg>
        <pc:graphicFrameChg chg="mod modGraphic">
          <ac:chgData name="晓鑫 蔡" userId="a2b597cf8d13e5c1" providerId="LiveId" clId="{F936E7A5-962E-4A93-86E6-B1365E092BC7}" dt="2019-04-24T14:51:16.114" v="459" actId="1076"/>
          <ac:graphicFrameMkLst>
            <pc:docMk/>
            <pc:sldMk cId="3560061251" sldId="257"/>
            <ac:graphicFrameMk id="9" creationId="{16437C95-4EEA-4790-AA6A-D56307F2CC50}"/>
          </ac:graphicFrameMkLst>
        </pc:graphicFrameChg>
      </pc:sldChg>
      <pc:sldChg chg="addSp delSp modSp">
        <pc:chgData name="晓鑫 蔡" userId="a2b597cf8d13e5c1" providerId="LiveId" clId="{F936E7A5-962E-4A93-86E6-B1365E092BC7}" dt="2019-04-24T14:38:51.231" v="316" actId="20577"/>
        <pc:sldMkLst>
          <pc:docMk/>
          <pc:sldMk cId="4255737704" sldId="258"/>
        </pc:sldMkLst>
        <pc:spChg chg="add mod">
          <ac:chgData name="晓鑫 蔡" userId="a2b597cf8d13e5c1" providerId="LiveId" clId="{F936E7A5-962E-4A93-86E6-B1365E092BC7}" dt="2019-04-24T14:38:51.231" v="316" actId="20577"/>
          <ac:spMkLst>
            <pc:docMk/>
            <pc:sldMk cId="4255737704" sldId="258"/>
            <ac:spMk id="13" creationId="{C6C06C62-A07A-4982-A7B5-DB4A64679D61}"/>
          </ac:spMkLst>
        </pc:spChg>
        <pc:spChg chg="add mod">
          <ac:chgData name="晓鑫 蔡" userId="a2b597cf8d13e5c1" providerId="LiveId" clId="{F936E7A5-962E-4A93-86E6-B1365E092BC7}" dt="2019-04-24T14:37:33.501" v="108" actId="207"/>
          <ac:spMkLst>
            <pc:docMk/>
            <pc:sldMk cId="4255737704" sldId="258"/>
            <ac:spMk id="14" creationId="{FAAA0D9E-F340-4F7D-9438-F83252F0D88E}"/>
          </ac:spMkLst>
        </pc:spChg>
        <pc:graphicFrameChg chg="add del mod">
          <ac:chgData name="晓鑫 蔡" userId="a2b597cf8d13e5c1" providerId="LiveId" clId="{F936E7A5-962E-4A93-86E6-B1365E092BC7}" dt="2019-04-24T14:36:14.614" v="16" actId="478"/>
          <ac:graphicFrameMkLst>
            <pc:docMk/>
            <pc:sldMk cId="4255737704" sldId="258"/>
            <ac:graphicFrameMk id="4" creationId="{00A286B3-55C3-43F2-AB1B-3176CFF220E7}"/>
          </ac:graphicFrameMkLst>
        </pc:graphicFrameChg>
        <pc:graphicFrameChg chg="mod">
          <ac:chgData name="晓鑫 蔡" userId="a2b597cf8d13e5c1" providerId="LiveId" clId="{F936E7A5-962E-4A93-86E6-B1365E092BC7}" dt="2019-04-24T14:36:30.994" v="19" actId="1076"/>
          <ac:graphicFrameMkLst>
            <pc:docMk/>
            <pc:sldMk cId="4255737704" sldId="258"/>
            <ac:graphicFrameMk id="7" creationId="{F57531B8-6199-4453-A791-1361239D6FF9}"/>
          </ac:graphicFrameMkLst>
        </pc:graphicFrameChg>
        <pc:graphicFrameChg chg="modGraphic">
          <ac:chgData name="晓鑫 蔡" userId="a2b597cf8d13e5c1" providerId="LiveId" clId="{F936E7A5-962E-4A93-86E6-B1365E092BC7}" dt="2019-04-24T14:35:45.370" v="10" actId="14734"/>
          <ac:graphicFrameMkLst>
            <pc:docMk/>
            <pc:sldMk cId="4255737704" sldId="258"/>
            <ac:graphicFrameMk id="8" creationId="{3216729B-1040-45B7-8A03-5297ED621165}"/>
          </ac:graphicFrameMkLst>
        </pc:graphicFrameChg>
        <pc:graphicFrameChg chg="add del">
          <ac:chgData name="晓鑫 蔡" userId="a2b597cf8d13e5c1" providerId="LiveId" clId="{F936E7A5-962E-4A93-86E6-B1365E092BC7}" dt="2019-04-24T14:35:25.180" v="5"/>
          <ac:graphicFrameMkLst>
            <pc:docMk/>
            <pc:sldMk cId="4255737704" sldId="258"/>
            <ac:graphicFrameMk id="9" creationId="{84AB7284-8251-495B-BB0B-A7B622312672}"/>
          </ac:graphicFrameMkLst>
        </pc:graphicFrameChg>
        <pc:graphicFrameChg chg="add mod">
          <ac:chgData name="晓鑫 蔡" userId="a2b597cf8d13e5c1" providerId="LiveId" clId="{F936E7A5-962E-4A93-86E6-B1365E092BC7}" dt="2019-04-24T14:36:26.386" v="18" actId="1076"/>
          <ac:graphicFrameMkLst>
            <pc:docMk/>
            <pc:sldMk cId="4255737704" sldId="258"/>
            <ac:graphicFrameMk id="12" creationId="{243C2452-DF30-4EE9-8D45-436F86082412}"/>
          </ac:graphicFrameMkLst>
        </pc:graphicFrameChg>
        <pc:cxnChg chg="add mod">
          <ac:chgData name="晓鑫 蔡" userId="a2b597cf8d13e5c1" providerId="LiveId" clId="{F936E7A5-962E-4A93-86E6-B1365E092BC7}" dt="2019-04-24T14:36:34.930" v="20" actId="1076"/>
          <ac:cxnSpMkLst>
            <pc:docMk/>
            <pc:sldMk cId="4255737704" sldId="258"/>
            <ac:cxnSpMk id="3" creationId="{C2D8E094-4DA7-45E7-B2C9-F10996FFB661}"/>
          </ac:cxnSpMkLst>
        </pc:cxnChg>
        <pc:cxnChg chg="add del mod">
          <ac:chgData name="晓鑫 蔡" userId="a2b597cf8d13e5c1" providerId="LiveId" clId="{F936E7A5-962E-4A93-86E6-B1365E092BC7}" dt="2019-04-24T14:35:49.906" v="13" actId="11529"/>
          <ac:cxnSpMkLst>
            <pc:docMk/>
            <pc:sldMk cId="4255737704" sldId="258"/>
            <ac:cxnSpMk id="6" creationId="{BCD2714B-6586-4A9D-9B37-801EFFCC9AE8}"/>
          </ac:cxnSpMkLst>
        </pc:cxnChg>
        <pc:cxnChg chg="add mod">
          <ac:chgData name="晓鑫 蔡" userId="a2b597cf8d13e5c1" providerId="LiveId" clId="{F936E7A5-962E-4A93-86E6-B1365E092BC7}" dt="2019-04-24T14:36:03.650" v="15" actId="208"/>
          <ac:cxnSpMkLst>
            <pc:docMk/>
            <pc:sldMk cId="4255737704" sldId="258"/>
            <ac:cxnSpMk id="11" creationId="{5D740825-0F06-45CB-8F7B-BDE09D38FCEC}"/>
          </ac:cxnSpMkLst>
        </pc:cxnChg>
      </pc:sldChg>
      <pc:sldChg chg="addSp delSp modSp add">
        <pc:chgData name="晓鑫 蔡" userId="a2b597cf8d13e5c1" providerId="LiveId" clId="{F936E7A5-962E-4A93-86E6-B1365E092BC7}" dt="2019-04-24T15:37:10.609" v="625"/>
        <pc:sldMkLst>
          <pc:docMk/>
          <pc:sldMk cId="3523730276" sldId="259"/>
        </pc:sldMkLst>
        <pc:spChg chg="del">
          <ac:chgData name="晓鑫 蔡" userId="a2b597cf8d13e5c1" providerId="LiveId" clId="{F936E7A5-962E-4A93-86E6-B1365E092BC7}" dt="2019-04-24T15:12:55.945" v="561" actId="478"/>
          <ac:spMkLst>
            <pc:docMk/>
            <pc:sldMk cId="3523730276" sldId="259"/>
            <ac:spMk id="2" creationId="{AF73282F-EAD6-47D5-A8B9-BCE0212B953D}"/>
          </ac:spMkLst>
        </pc:spChg>
        <pc:spChg chg="del">
          <ac:chgData name="晓鑫 蔡" userId="a2b597cf8d13e5c1" providerId="LiveId" clId="{F936E7A5-962E-4A93-86E6-B1365E092BC7}" dt="2019-04-24T15:12:52.577" v="560" actId="478"/>
          <ac:spMkLst>
            <pc:docMk/>
            <pc:sldMk cId="3523730276" sldId="259"/>
            <ac:spMk id="3" creationId="{8BBBEC87-FD2C-4BF1-8A90-C15D8A0D75A1}"/>
          </ac:spMkLst>
        </pc:spChg>
        <pc:spChg chg="add mod">
          <ac:chgData name="晓鑫 蔡" userId="a2b597cf8d13e5c1" providerId="LiveId" clId="{F936E7A5-962E-4A93-86E6-B1365E092BC7}" dt="2019-04-24T15:14:01.372" v="567"/>
          <ac:spMkLst>
            <pc:docMk/>
            <pc:sldMk cId="3523730276" sldId="259"/>
            <ac:spMk id="4" creationId="{17706243-D2FE-4E9C-9EBD-4B365756E1D4}"/>
          </ac:spMkLst>
        </pc:spChg>
        <pc:spChg chg="add mod">
          <ac:chgData name="晓鑫 蔡" userId="a2b597cf8d13e5c1" providerId="LiveId" clId="{F936E7A5-962E-4A93-86E6-B1365E092BC7}" dt="2019-04-24T15:13:47.372" v="566" actId="207"/>
          <ac:spMkLst>
            <pc:docMk/>
            <pc:sldMk cId="3523730276" sldId="259"/>
            <ac:spMk id="5" creationId="{116622B8-793F-4B4A-9E70-7619798F100D}"/>
          </ac:spMkLst>
        </pc:spChg>
        <pc:spChg chg="add mod">
          <ac:chgData name="晓鑫 蔡" userId="a2b597cf8d13e5c1" providerId="LiveId" clId="{F936E7A5-962E-4A93-86E6-B1365E092BC7}" dt="2019-04-24T15:15:54.225" v="616" actId="1076"/>
          <ac:spMkLst>
            <pc:docMk/>
            <pc:sldMk cId="3523730276" sldId="259"/>
            <ac:spMk id="6" creationId="{40B65E1A-0924-44DF-9B23-6A2F2EB72C2E}"/>
          </ac:spMkLst>
        </pc:spChg>
        <pc:spChg chg="add mod">
          <ac:chgData name="晓鑫 蔡" userId="a2b597cf8d13e5c1" providerId="LiveId" clId="{F936E7A5-962E-4A93-86E6-B1365E092BC7}" dt="2019-04-24T15:16:09.065" v="624" actId="1076"/>
          <ac:spMkLst>
            <pc:docMk/>
            <pc:sldMk cId="3523730276" sldId="259"/>
            <ac:spMk id="9" creationId="{DACDB806-74A2-48BB-8681-52D881F0011F}"/>
          </ac:spMkLst>
        </pc:spChg>
        <pc:spChg chg="add">
          <ac:chgData name="晓鑫 蔡" userId="a2b597cf8d13e5c1" providerId="LiveId" clId="{F936E7A5-962E-4A93-86E6-B1365E092BC7}" dt="2019-04-24T15:37:10.609" v="625"/>
          <ac:spMkLst>
            <pc:docMk/>
            <pc:sldMk cId="3523730276" sldId="259"/>
            <ac:spMk id="11" creationId="{48E0B8BA-B7FC-4744-BE31-91149D8CC85E}"/>
          </ac:spMkLst>
        </pc:spChg>
        <pc:cxnChg chg="add mod">
          <ac:chgData name="晓鑫 蔡" userId="a2b597cf8d13e5c1" providerId="LiveId" clId="{F936E7A5-962E-4A93-86E6-B1365E092BC7}" dt="2019-04-24T15:15:58.025" v="617" actId="14100"/>
          <ac:cxnSpMkLst>
            <pc:docMk/>
            <pc:sldMk cId="3523730276" sldId="259"/>
            <ac:cxnSpMk id="8" creationId="{6502C700-B847-4D2F-B25F-AF40A2FD0E29}"/>
          </ac:cxnSpMkLst>
        </pc:cxnChg>
      </pc:sldChg>
      <pc:sldChg chg="addSp delSp modSp add">
        <pc:chgData name="晓鑫 蔡" userId="a2b597cf8d13e5c1" providerId="LiveId" clId="{F936E7A5-962E-4A93-86E6-B1365E092BC7}" dt="2019-04-24T15:56:51.601" v="814" actId="404"/>
        <pc:sldMkLst>
          <pc:docMk/>
          <pc:sldMk cId="4147334703" sldId="260"/>
        </pc:sldMkLst>
        <pc:spChg chg="del">
          <ac:chgData name="晓鑫 蔡" userId="a2b597cf8d13e5c1" providerId="LiveId" clId="{F936E7A5-962E-4A93-86E6-B1365E092BC7}" dt="2019-04-24T15:37:15.956" v="627" actId="478"/>
          <ac:spMkLst>
            <pc:docMk/>
            <pc:sldMk cId="4147334703" sldId="260"/>
            <ac:spMk id="2" creationId="{23004E36-124C-4D45-A80A-3FF4A2910C81}"/>
          </ac:spMkLst>
        </pc:spChg>
        <pc:spChg chg="del">
          <ac:chgData name="晓鑫 蔡" userId="a2b597cf8d13e5c1" providerId="LiveId" clId="{F936E7A5-962E-4A93-86E6-B1365E092BC7}" dt="2019-04-24T15:37:16.794" v="628" actId="478"/>
          <ac:spMkLst>
            <pc:docMk/>
            <pc:sldMk cId="4147334703" sldId="260"/>
            <ac:spMk id="3" creationId="{5D1E8396-3903-4A4D-8634-C1CC5458B0C4}"/>
          </ac:spMkLst>
        </pc:spChg>
        <pc:spChg chg="add mod">
          <ac:chgData name="晓鑫 蔡" userId="a2b597cf8d13e5c1" providerId="LiveId" clId="{F936E7A5-962E-4A93-86E6-B1365E092BC7}" dt="2019-04-24T15:52:48.732" v="740" actId="1076"/>
          <ac:spMkLst>
            <pc:docMk/>
            <pc:sldMk cId="4147334703" sldId="260"/>
            <ac:spMk id="4" creationId="{AAF1D91E-29C3-4AC5-9D3A-0CA2CAE02D98}"/>
          </ac:spMkLst>
        </pc:spChg>
        <pc:spChg chg="add mod">
          <ac:chgData name="晓鑫 蔡" userId="a2b597cf8d13e5c1" providerId="LiveId" clId="{F936E7A5-962E-4A93-86E6-B1365E092BC7}" dt="2019-04-24T15:54:37.607" v="753" actId="1076"/>
          <ac:spMkLst>
            <pc:docMk/>
            <pc:sldMk cId="4147334703" sldId="260"/>
            <ac:spMk id="5" creationId="{F755C66A-436C-499E-878B-CCA6C5EEEECF}"/>
          </ac:spMkLst>
        </pc:spChg>
        <pc:spChg chg="add mod">
          <ac:chgData name="晓鑫 蔡" userId="a2b597cf8d13e5c1" providerId="LiveId" clId="{F936E7A5-962E-4A93-86E6-B1365E092BC7}" dt="2019-04-24T15:38:28.097" v="639" actId="14100"/>
          <ac:spMkLst>
            <pc:docMk/>
            <pc:sldMk cId="4147334703" sldId="260"/>
            <ac:spMk id="6" creationId="{66360FD9-98D9-4897-9969-E3452A510536}"/>
          </ac:spMkLst>
        </pc:spChg>
        <pc:spChg chg="add mod">
          <ac:chgData name="晓鑫 蔡" userId="a2b597cf8d13e5c1" providerId="LiveId" clId="{F936E7A5-962E-4A93-86E6-B1365E092BC7}" dt="2019-04-24T15:38:47.233" v="642" actId="14100"/>
          <ac:spMkLst>
            <pc:docMk/>
            <pc:sldMk cId="4147334703" sldId="260"/>
            <ac:spMk id="7" creationId="{3E393D2E-FE95-4AE1-9B08-E0D4E3C18E98}"/>
          </ac:spMkLst>
        </pc:spChg>
        <pc:spChg chg="add mod">
          <ac:chgData name="晓鑫 蔡" userId="a2b597cf8d13e5c1" providerId="LiveId" clId="{F936E7A5-962E-4A93-86E6-B1365E092BC7}" dt="2019-04-24T15:53:05.624" v="741" actId="1076"/>
          <ac:spMkLst>
            <pc:docMk/>
            <pc:sldMk cId="4147334703" sldId="260"/>
            <ac:spMk id="8" creationId="{9BBE684E-02E1-4E0A-A9ED-EB448644F539}"/>
          </ac:spMkLst>
        </pc:spChg>
        <pc:spChg chg="add mod">
          <ac:chgData name="晓鑫 蔡" userId="a2b597cf8d13e5c1" providerId="LiveId" clId="{F936E7A5-962E-4A93-86E6-B1365E092BC7}" dt="2019-04-24T15:54:46.808" v="754" actId="1076"/>
          <ac:spMkLst>
            <pc:docMk/>
            <pc:sldMk cId="4147334703" sldId="260"/>
            <ac:spMk id="9" creationId="{49CE23CF-C241-4959-ACAE-DFCF0577DCA0}"/>
          </ac:spMkLst>
        </pc:spChg>
        <pc:spChg chg="add mod">
          <ac:chgData name="晓鑫 蔡" userId="a2b597cf8d13e5c1" providerId="LiveId" clId="{F936E7A5-962E-4A93-86E6-B1365E092BC7}" dt="2019-04-24T15:54:46.808" v="754" actId="1076"/>
          <ac:spMkLst>
            <pc:docMk/>
            <pc:sldMk cId="4147334703" sldId="260"/>
            <ac:spMk id="10" creationId="{A4979BC3-0261-435F-9CAE-4BC2505CE584}"/>
          </ac:spMkLst>
        </pc:spChg>
        <pc:spChg chg="add mod">
          <ac:chgData name="晓鑫 蔡" userId="a2b597cf8d13e5c1" providerId="LiveId" clId="{F936E7A5-962E-4A93-86E6-B1365E092BC7}" dt="2019-04-24T15:40:21.704" v="654" actId="14100"/>
          <ac:spMkLst>
            <pc:docMk/>
            <pc:sldMk cId="4147334703" sldId="260"/>
            <ac:spMk id="11" creationId="{F4EEB81F-B8C5-4E08-B911-5BB59CBAD4F0}"/>
          </ac:spMkLst>
        </pc:spChg>
        <pc:spChg chg="add mod">
          <ac:chgData name="晓鑫 蔡" userId="a2b597cf8d13e5c1" providerId="LiveId" clId="{F936E7A5-962E-4A93-86E6-B1365E092BC7}" dt="2019-04-24T15:50:41.912" v="726" actId="1076"/>
          <ac:spMkLst>
            <pc:docMk/>
            <pc:sldMk cId="4147334703" sldId="260"/>
            <ac:spMk id="12" creationId="{CC27CCD1-2BF7-47D0-9171-1881930AD1C6}"/>
          </ac:spMkLst>
        </pc:spChg>
        <pc:spChg chg="add mod">
          <ac:chgData name="晓鑫 蔡" userId="a2b597cf8d13e5c1" providerId="LiveId" clId="{F936E7A5-962E-4A93-86E6-B1365E092BC7}" dt="2019-04-24T15:51:57.552" v="733" actId="1076"/>
          <ac:spMkLst>
            <pc:docMk/>
            <pc:sldMk cId="4147334703" sldId="260"/>
            <ac:spMk id="13" creationId="{535C4910-8730-4F80-AA11-D746F295362F}"/>
          </ac:spMkLst>
        </pc:spChg>
        <pc:spChg chg="add del">
          <ac:chgData name="晓鑫 蔡" userId="a2b597cf8d13e5c1" providerId="LiveId" clId="{F936E7A5-962E-4A93-86E6-B1365E092BC7}" dt="2019-04-24T15:41:23.662" v="663"/>
          <ac:spMkLst>
            <pc:docMk/>
            <pc:sldMk cId="4147334703" sldId="260"/>
            <ac:spMk id="14" creationId="{A003FAD3-7180-4CC9-9427-680DFA7B3CE3}"/>
          </ac:spMkLst>
        </pc:spChg>
        <pc:spChg chg="add mod">
          <ac:chgData name="晓鑫 蔡" userId="a2b597cf8d13e5c1" providerId="LiveId" clId="{F936E7A5-962E-4A93-86E6-B1365E092BC7}" dt="2019-04-24T15:42:24.184" v="673" actId="14100"/>
          <ac:spMkLst>
            <pc:docMk/>
            <pc:sldMk cId="4147334703" sldId="260"/>
            <ac:spMk id="15" creationId="{49B7AEE8-D178-4A5C-8C2E-6FD758CD0D3D}"/>
          </ac:spMkLst>
        </pc:spChg>
        <pc:spChg chg="add mod">
          <ac:chgData name="晓鑫 蔡" userId="a2b597cf8d13e5c1" providerId="LiveId" clId="{F936E7A5-962E-4A93-86E6-B1365E092BC7}" dt="2019-04-24T15:53:05.624" v="741" actId="1076"/>
          <ac:spMkLst>
            <pc:docMk/>
            <pc:sldMk cId="4147334703" sldId="260"/>
            <ac:spMk id="16" creationId="{3E81C15F-654D-4CD6-A913-9D4023EAAA6E}"/>
          </ac:spMkLst>
        </pc:spChg>
        <pc:spChg chg="add mod">
          <ac:chgData name="晓鑫 蔡" userId="a2b597cf8d13e5c1" providerId="LiveId" clId="{F936E7A5-962E-4A93-86E6-B1365E092BC7}" dt="2019-04-24T15:54:46.808" v="754" actId="1076"/>
          <ac:spMkLst>
            <pc:docMk/>
            <pc:sldMk cId="4147334703" sldId="260"/>
            <ac:spMk id="17" creationId="{84CC4EF5-C210-4F24-81F5-8DA74DCE2413}"/>
          </ac:spMkLst>
        </pc:spChg>
        <pc:spChg chg="add del">
          <ac:chgData name="晓鑫 蔡" userId="a2b597cf8d13e5c1" providerId="LiveId" clId="{F936E7A5-962E-4A93-86E6-B1365E092BC7}" dt="2019-04-24T15:44:55.216" v="694"/>
          <ac:spMkLst>
            <pc:docMk/>
            <pc:sldMk cId="4147334703" sldId="260"/>
            <ac:spMk id="31" creationId="{1AA2D0A5-6D83-4CA1-A2FA-3A1832462F8B}"/>
          </ac:spMkLst>
        </pc:spChg>
        <pc:spChg chg="add mod">
          <ac:chgData name="晓鑫 蔡" userId="a2b597cf8d13e5c1" providerId="LiveId" clId="{F936E7A5-962E-4A93-86E6-B1365E092BC7}" dt="2019-04-24T15:45:19.544" v="709" actId="1076"/>
          <ac:spMkLst>
            <pc:docMk/>
            <pc:sldMk cId="4147334703" sldId="260"/>
            <ac:spMk id="32" creationId="{35CAFC6B-3F54-436C-838C-FF69D5632F16}"/>
          </ac:spMkLst>
        </pc:spChg>
        <pc:spChg chg="add mod">
          <ac:chgData name="晓鑫 蔡" userId="a2b597cf8d13e5c1" providerId="LiveId" clId="{F936E7A5-962E-4A93-86E6-B1365E092BC7}" dt="2019-04-24T15:54:46.808" v="754" actId="1076"/>
          <ac:spMkLst>
            <pc:docMk/>
            <pc:sldMk cId="4147334703" sldId="260"/>
            <ac:spMk id="33" creationId="{50184B5B-68A2-414E-827A-9A96821B6A2B}"/>
          </ac:spMkLst>
        </pc:spChg>
        <pc:spChg chg="add mod">
          <ac:chgData name="晓鑫 蔡" userId="a2b597cf8d13e5c1" providerId="LiveId" clId="{F936E7A5-962E-4A93-86E6-B1365E092BC7}" dt="2019-04-24T15:53:39.056" v="749" actId="1076"/>
          <ac:spMkLst>
            <pc:docMk/>
            <pc:sldMk cId="4147334703" sldId="260"/>
            <ac:spMk id="34" creationId="{BB1FEA15-BD55-4345-A6A5-EFA229E6BEA1}"/>
          </ac:spMkLst>
        </pc:spChg>
        <pc:spChg chg="add mod">
          <ac:chgData name="晓鑫 蔡" userId="a2b597cf8d13e5c1" providerId="LiveId" clId="{F936E7A5-962E-4A93-86E6-B1365E092BC7}" dt="2019-04-24T15:45:32.368" v="716" actId="1076"/>
          <ac:spMkLst>
            <pc:docMk/>
            <pc:sldMk cId="4147334703" sldId="260"/>
            <ac:spMk id="35" creationId="{2FF0132C-924E-480D-9E67-AD3F5E242059}"/>
          </ac:spMkLst>
        </pc:spChg>
        <pc:spChg chg="add mod">
          <ac:chgData name="晓鑫 蔡" userId="a2b597cf8d13e5c1" providerId="LiveId" clId="{F936E7A5-962E-4A93-86E6-B1365E092BC7}" dt="2019-04-24T15:45:27.976" v="715" actId="1076"/>
          <ac:spMkLst>
            <pc:docMk/>
            <pc:sldMk cId="4147334703" sldId="260"/>
            <ac:spMk id="36" creationId="{78D02EEA-F7DE-4F2F-96AF-F5626FCC141C}"/>
          </ac:spMkLst>
        </pc:spChg>
        <pc:spChg chg="add mod">
          <ac:chgData name="晓鑫 蔡" userId="a2b597cf8d13e5c1" providerId="LiveId" clId="{F936E7A5-962E-4A93-86E6-B1365E092BC7}" dt="2019-04-24T15:56:21.088" v="768" actId="1076"/>
          <ac:spMkLst>
            <pc:docMk/>
            <pc:sldMk cId="4147334703" sldId="260"/>
            <ac:spMk id="37" creationId="{6CE3C965-5688-4865-9C27-F17B2A5B1D6E}"/>
          </ac:spMkLst>
        </pc:spChg>
        <pc:spChg chg="add mod">
          <ac:chgData name="晓鑫 蔡" userId="a2b597cf8d13e5c1" providerId="LiveId" clId="{F936E7A5-962E-4A93-86E6-B1365E092BC7}" dt="2019-04-24T15:55:05.128" v="757" actId="14100"/>
          <ac:spMkLst>
            <pc:docMk/>
            <pc:sldMk cId="4147334703" sldId="260"/>
            <ac:spMk id="42" creationId="{DBC6113D-59DD-4909-90E8-97367AFEDD72}"/>
          </ac:spMkLst>
        </pc:spChg>
        <pc:spChg chg="add mod">
          <ac:chgData name="晓鑫 蔡" userId="a2b597cf8d13e5c1" providerId="LiveId" clId="{F936E7A5-962E-4A93-86E6-B1365E092BC7}" dt="2019-04-24T15:55:43.120" v="763" actId="14100"/>
          <ac:spMkLst>
            <pc:docMk/>
            <pc:sldMk cId="4147334703" sldId="260"/>
            <ac:spMk id="43" creationId="{00EB4895-218C-4331-8BA7-330E9B1AF4C6}"/>
          </ac:spMkLst>
        </pc:spChg>
        <pc:spChg chg="add mod">
          <ac:chgData name="晓鑫 蔡" userId="a2b597cf8d13e5c1" providerId="LiveId" clId="{F936E7A5-962E-4A93-86E6-B1365E092BC7}" dt="2019-04-24T15:55:58.647" v="766" actId="1076"/>
          <ac:spMkLst>
            <pc:docMk/>
            <pc:sldMk cId="4147334703" sldId="260"/>
            <ac:spMk id="46" creationId="{BE020688-4B2A-4575-BB7B-EDC4B11CBED2}"/>
          </ac:spMkLst>
        </pc:spChg>
        <pc:spChg chg="add mod">
          <ac:chgData name="晓鑫 蔡" userId="a2b597cf8d13e5c1" providerId="LiveId" clId="{F936E7A5-962E-4A93-86E6-B1365E092BC7}" dt="2019-04-24T15:56:51.601" v="814" actId="404"/>
          <ac:spMkLst>
            <pc:docMk/>
            <pc:sldMk cId="4147334703" sldId="260"/>
            <ac:spMk id="47" creationId="{1BB898FF-5572-4F51-A88D-66BB04BCDE38}"/>
          </ac:spMkLst>
        </pc:spChg>
        <pc:cxnChg chg="add mod">
          <ac:chgData name="晓鑫 蔡" userId="a2b597cf8d13e5c1" providerId="LiveId" clId="{F936E7A5-962E-4A93-86E6-B1365E092BC7}" dt="2019-04-24T15:54:37.607" v="753" actId="1076"/>
          <ac:cxnSpMkLst>
            <pc:docMk/>
            <pc:sldMk cId="4147334703" sldId="260"/>
            <ac:cxnSpMk id="19" creationId="{8BA25194-FBCF-4FFE-9FCC-BF8C76F523CF}"/>
          </ac:cxnSpMkLst>
        </pc:cxnChg>
        <pc:cxnChg chg="add mod">
          <ac:chgData name="晓鑫 蔡" userId="a2b597cf8d13e5c1" providerId="LiveId" clId="{F936E7A5-962E-4A93-86E6-B1365E092BC7}" dt="2019-04-24T15:54:37.607" v="753" actId="1076"/>
          <ac:cxnSpMkLst>
            <pc:docMk/>
            <pc:sldMk cId="4147334703" sldId="260"/>
            <ac:cxnSpMk id="21" creationId="{5718E91C-279F-48E6-BB0F-862519406EE6}"/>
          </ac:cxnSpMkLst>
        </pc:cxnChg>
        <pc:cxnChg chg="add mod">
          <ac:chgData name="晓鑫 蔡" userId="a2b597cf8d13e5c1" providerId="LiveId" clId="{F936E7A5-962E-4A93-86E6-B1365E092BC7}" dt="2019-04-24T15:43:40.656" v="684" actId="11529"/>
          <ac:cxnSpMkLst>
            <pc:docMk/>
            <pc:sldMk cId="4147334703" sldId="260"/>
            <ac:cxnSpMk id="23" creationId="{C3043272-B2E2-4BE5-BD5D-458CFD8905CD}"/>
          </ac:cxnSpMkLst>
        </pc:cxnChg>
        <pc:cxnChg chg="add mod">
          <ac:chgData name="晓鑫 蔡" userId="a2b597cf8d13e5c1" providerId="LiveId" clId="{F936E7A5-962E-4A93-86E6-B1365E092BC7}" dt="2019-04-24T15:56:17.176" v="767" actId="1076"/>
          <ac:cxnSpMkLst>
            <pc:docMk/>
            <pc:sldMk cId="4147334703" sldId="260"/>
            <ac:cxnSpMk id="25" creationId="{18695E8E-94AE-411F-ADCF-0711C61A1CA8}"/>
          </ac:cxnSpMkLst>
        </pc:cxnChg>
        <pc:cxnChg chg="add mod">
          <ac:chgData name="晓鑫 蔡" userId="a2b597cf8d13e5c1" providerId="LiveId" clId="{F936E7A5-962E-4A93-86E6-B1365E092BC7}" dt="2019-04-24T15:53:05.624" v="741" actId="1076"/>
          <ac:cxnSpMkLst>
            <pc:docMk/>
            <pc:sldMk cId="4147334703" sldId="260"/>
            <ac:cxnSpMk id="28" creationId="{4B9A393E-946C-4FD2-BD0A-C5C951337F48}"/>
          </ac:cxnSpMkLst>
        </pc:cxnChg>
        <pc:cxnChg chg="add mod">
          <ac:chgData name="晓鑫 蔡" userId="a2b597cf8d13e5c1" providerId="LiveId" clId="{F936E7A5-962E-4A93-86E6-B1365E092BC7}" dt="2019-04-24T15:54:46.808" v="754" actId="1076"/>
          <ac:cxnSpMkLst>
            <pc:docMk/>
            <pc:sldMk cId="4147334703" sldId="260"/>
            <ac:cxnSpMk id="30" creationId="{7457B47E-2BF3-4FE5-9D27-B5AABBB7EEE7}"/>
          </ac:cxnSpMkLst>
        </pc:cxnChg>
        <pc:cxnChg chg="add mod">
          <ac:chgData name="晓鑫 蔡" userId="a2b597cf8d13e5c1" providerId="LiveId" clId="{F936E7A5-962E-4A93-86E6-B1365E092BC7}" dt="2019-04-24T15:55:51.063" v="764" actId="11529"/>
          <ac:cxnSpMkLst>
            <pc:docMk/>
            <pc:sldMk cId="4147334703" sldId="260"/>
            <ac:cxnSpMk id="45" creationId="{F1FA713C-B482-4E9A-94EE-781EEE13318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C3F44-0851-4CC0-9171-753D78A21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688DE6-6E38-4EB4-9E8A-DA4FD5DAF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D4301-FA12-4634-9C38-437E5D2A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BB8E-DF20-4BA0-A151-DA4B2B8769B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345A43-4E72-46DA-9DF3-AD37CA2B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8441B-53AF-4026-9440-B590F160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AF92-A71F-4F44-B831-D699A2B0D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5F6AF-4ABD-4EC8-A05A-540A55AC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D1CBA8-4FEB-434F-AE6F-8A99F5446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46E77-4E34-428D-8396-A554360B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BB8E-DF20-4BA0-A151-DA4B2B8769B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99A31-9555-4588-96F8-52F9AC59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ABF35-EF48-44EE-BABA-FFBF5169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AF92-A71F-4F44-B831-D699A2B0D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52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19F2AF-B6B9-4C8E-96BB-25378AA3B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3DB76C-B487-4DA6-8472-53AAF6E11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98716-C568-46C4-86FC-A09C0570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BB8E-DF20-4BA0-A151-DA4B2B8769B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3EF62-6EEC-497C-A9A1-8A5C6020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7AD655-A2DC-4A94-B8FF-32305590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AF92-A71F-4F44-B831-D699A2B0D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2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1230B-28C6-4F84-A3CB-949C3E91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158F0-A500-4ED8-A508-64931928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BD8AA-882F-4D1A-9054-6AB85F62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BB8E-DF20-4BA0-A151-DA4B2B8769B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AACDA-6D44-4029-85DF-4ADF8F47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671EAD-F402-410E-BF1C-8BA20151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AF92-A71F-4F44-B831-D699A2B0D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35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961EC-A3D8-46C1-94BB-6E1E9759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DF7EA5-B468-4B4B-8F3E-733338A56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CB25A-350E-4014-BF0F-619EB81C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BB8E-DF20-4BA0-A151-DA4B2B8769B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ABD60-828F-4689-97BD-D2C562F7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E4F96-11CF-4B96-8087-51B37515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AF92-A71F-4F44-B831-D699A2B0D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13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A0272-67DA-44A3-8FBA-EAC5A5A5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71F5C-8C9C-472C-AB0F-EAAF9C8B9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CBA0E8-BDD5-475E-B3ED-E95E2D9DD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52B833-FE68-4C27-8A3F-E0558117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BB8E-DF20-4BA0-A151-DA4B2B8769B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C408A8-2218-4952-AAC2-6D61A2FE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F24E21-3E78-480D-98D1-3827A8B6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AF92-A71F-4F44-B831-D699A2B0D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1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2BC0F-A707-4C27-A02E-DD3AD2C5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8FE71-8547-48D7-871A-5AB346F0A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AD1C35-ED47-4B14-8297-E6AF3960F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0E1F98-ED77-4897-B0FF-3D5F048E6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489780-B1BD-4D7C-B755-5C3321496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01B10A-55C1-4816-B9D0-0C866EA0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BB8E-DF20-4BA0-A151-DA4B2B8769B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824FDF-876A-4900-8D7A-45B5217D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170490-EE41-40E0-AB56-AB6F69AE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AF92-A71F-4F44-B831-D699A2B0D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70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24C59-3077-480C-BDE1-94D3C5C5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A183C8-9A7C-4DD2-8041-4C891AA9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BB8E-DF20-4BA0-A151-DA4B2B8769B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66801F-E280-49D1-B9C8-4A3F4C84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2833A8-F8F5-429D-9C5E-CCF6D7EA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AF92-A71F-4F44-B831-D699A2B0D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8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AA58A6-1F86-4A08-B564-703B64F7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BB8E-DF20-4BA0-A151-DA4B2B8769B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60888C-EBAA-4E96-8683-161502A1C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F12121-E909-438D-83A1-8EA6A040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AF92-A71F-4F44-B831-D699A2B0D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6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CDBE4-E856-45A2-8E96-C5811A5A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B1C90-567C-43AA-A8A4-E88DE752E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980147-BC10-4ACC-A022-8F86481B7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1C78F7-5A88-4DEE-A35C-BADBFBAE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BB8E-DF20-4BA0-A151-DA4B2B8769B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83E673-6A09-4A42-A63F-A4A3C1DC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6A628A-427F-4EDF-A552-2F8B0EE2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AF92-A71F-4F44-B831-D699A2B0D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51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429C9-B44F-4499-8F60-AC175252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B43282-02D3-4581-ADCD-72379FF56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DCEA48-A4B2-42DB-BCD8-7A5DFFB29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FE22C-C039-4D2F-B2DC-5EF7F834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BB8E-DF20-4BA0-A151-DA4B2B8769B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9C2E0A-0DAF-407D-8B4B-4F04383F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7518F3-FE15-4278-9220-3097F40C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AF92-A71F-4F44-B831-D699A2B0D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89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AF1221-B21E-4CB4-9B78-C551FAEF8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D126B-7BB2-4FD8-91B8-7B29865A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D553BA-1B15-4D23-ABF2-A79CDB880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3BB8E-DF20-4BA0-A151-DA4B2B8769B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49BC8-6C6D-487E-A13C-0622582E8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AE0980-70FC-4368-A6B6-6B1197D30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2AF92-A71F-4F44-B831-D699A2B0D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53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EDC0F88-ED46-4590-88E7-F4A82FE26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504483"/>
              </p:ext>
            </p:extLst>
          </p:nvPr>
        </p:nvGraphicFramePr>
        <p:xfrm>
          <a:off x="2032000" y="902298"/>
          <a:ext cx="1852104" cy="2854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026">
                  <a:extLst>
                    <a:ext uri="{9D8B030D-6E8A-4147-A177-3AD203B41FA5}">
                      <a16:colId xmlns:a16="http://schemas.microsoft.com/office/drawing/2014/main" val="2080063595"/>
                    </a:ext>
                  </a:extLst>
                </a:gridCol>
                <a:gridCol w="463026">
                  <a:extLst>
                    <a:ext uri="{9D8B030D-6E8A-4147-A177-3AD203B41FA5}">
                      <a16:colId xmlns:a16="http://schemas.microsoft.com/office/drawing/2014/main" val="4024343288"/>
                    </a:ext>
                  </a:extLst>
                </a:gridCol>
                <a:gridCol w="463026">
                  <a:extLst>
                    <a:ext uri="{9D8B030D-6E8A-4147-A177-3AD203B41FA5}">
                      <a16:colId xmlns:a16="http://schemas.microsoft.com/office/drawing/2014/main" val="3532259287"/>
                    </a:ext>
                  </a:extLst>
                </a:gridCol>
                <a:gridCol w="463026">
                  <a:extLst>
                    <a:ext uri="{9D8B030D-6E8A-4147-A177-3AD203B41FA5}">
                      <a16:colId xmlns:a16="http://schemas.microsoft.com/office/drawing/2014/main" val="773812402"/>
                    </a:ext>
                  </a:extLst>
                </a:gridCol>
              </a:tblGrid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94047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744555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238649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089952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72229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C5EC8CD-7E69-40A6-8FE3-21416B4C9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478324"/>
              </p:ext>
            </p:extLst>
          </p:nvPr>
        </p:nvGraphicFramePr>
        <p:xfrm>
          <a:off x="4759820" y="784852"/>
          <a:ext cx="1852104" cy="2854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026">
                  <a:extLst>
                    <a:ext uri="{9D8B030D-6E8A-4147-A177-3AD203B41FA5}">
                      <a16:colId xmlns:a16="http://schemas.microsoft.com/office/drawing/2014/main" val="2080063595"/>
                    </a:ext>
                  </a:extLst>
                </a:gridCol>
                <a:gridCol w="463026">
                  <a:extLst>
                    <a:ext uri="{9D8B030D-6E8A-4147-A177-3AD203B41FA5}">
                      <a16:colId xmlns:a16="http://schemas.microsoft.com/office/drawing/2014/main" val="4024343288"/>
                    </a:ext>
                  </a:extLst>
                </a:gridCol>
                <a:gridCol w="463026">
                  <a:extLst>
                    <a:ext uri="{9D8B030D-6E8A-4147-A177-3AD203B41FA5}">
                      <a16:colId xmlns:a16="http://schemas.microsoft.com/office/drawing/2014/main" val="3532259287"/>
                    </a:ext>
                  </a:extLst>
                </a:gridCol>
                <a:gridCol w="463026">
                  <a:extLst>
                    <a:ext uri="{9D8B030D-6E8A-4147-A177-3AD203B41FA5}">
                      <a16:colId xmlns:a16="http://schemas.microsoft.com/office/drawing/2014/main" val="773812402"/>
                    </a:ext>
                  </a:extLst>
                </a:gridCol>
              </a:tblGrid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94047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744555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238649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089952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72229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48CEC87-D4F0-43FF-B6EA-AAD891DA5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502710"/>
              </p:ext>
            </p:extLst>
          </p:nvPr>
        </p:nvGraphicFramePr>
        <p:xfrm>
          <a:off x="7143693" y="902298"/>
          <a:ext cx="1852104" cy="2854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026">
                  <a:extLst>
                    <a:ext uri="{9D8B030D-6E8A-4147-A177-3AD203B41FA5}">
                      <a16:colId xmlns:a16="http://schemas.microsoft.com/office/drawing/2014/main" val="2080063595"/>
                    </a:ext>
                  </a:extLst>
                </a:gridCol>
                <a:gridCol w="463026">
                  <a:extLst>
                    <a:ext uri="{9D8B030D-6E8A-4147-A177-3AD203B41FA5}">
                      <a16:colId xmlns:a16="http://schemas.microsoft.com/office/drawing/2014/main" val="4024343288"/>
                    </a:ext>
                  </a:extLst>
                </a:gridCol>
                <a:gridCol w="463026">
                  <a:extLst>
                    <a:ext uri="{9D8B030D-6E8A-4147-A177-3AD203B41FA5}">
                      <a16:colId xmlns:a16="http://schemas.microsoft.com/office/drawing/2014/main" val="3532259287"/>
                    </a:ext>
                  </a:extLst>
                </a:gridCol>
                <a:gridCol w="463026">
                  <a:extLst>
                    <a:ext uri="{9D8B030D-6E8A-4147-A177-3AD203B41FA5}">
                      <a16:colId xmlns:a16="http://schemas.microsoft.com/office/drawing/2014/main" val="773812402"/>
                    </a:ext>
                  </a:extLst>
                </a:gridCol>
              </a:tblGrid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94047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744555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238649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089952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72229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F6396E9-D93C-4FED-9B3D-D306CF233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239765"/>
              </p:ext>
            </p:extLst>
          </p:nvPr>
        </p:nvGraphicFramePr>
        <p:xfrm>
          <a:off x="2032000" y="3890177"/>
          <a:ext cx="1852104" cy="2854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026">
                  <a:extLst>
                    <a:ext uri="{9D8B030D-6E8A-4147-A177-3AD203B41FA5}">
                      <a16:colId xmlns:a16="http://schemas.microsoft.com/office/drawing/2014/main" val="2080063595"/>
                    </a:ext>
                  </a:extLst>
                </a:gridCol>
                <a:gridCol w="463026">
                  <a:extLst>
                    <a:ext uri="{9D8B030D-6E8A-4147-A177-3AD203B41FA5}">
                      <a16:colId xmlns:a16="http://schemas.microsoft.com/office/drawing/2014/main" val="4024343288"/>
                    </a:ext>
                  </a:extLst>
                </a:gridCol>
                <a:gridCol w="463026">
                  <a:extLst>
                    <a:ext uri="{9D8B030D-6E8A-4147-A177-3AD203B41FA5}">
                      <a16:colId xmlns:a16="http://schemas.microsoft.com/office/drawing/2014/main" val="3532259287"/>
                    </a:ext>
                  </a:extLst>
                </a:gridCol>
                <a:gridCol w="463026">
                  <a:extLst>
                    <a:ext uri="{9D8B030D-6E8A-4147-A177-3AD203B41FA5}">
                      <a16:colId xmlns:a16="http://schemas.microsoft.com/office/drawing/2014/main" val="773812402"/>
                    </a:ext>
                  </a:extLst>
                </a:gridCol>
              </a:tblGrid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94047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744555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238649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089952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72229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96505A42-08C7-4EE3-A8A2-A2B055E9C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782356"/>
              </p:ext>
            </p:extLst>
          </p:nvPr>
        </p:nvGraphicFramePr>
        <p:xfrm>
          <a:off x="4608819" y="3890177"/>
          <a:ext cx="1852104" cy="2854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026">
                  <a:extLst>
                    <a:ext uri="{9D8B030D-6E8A-4147-A177-3AD203B41FA5}">
                      <a16:colId xmlns:a16="http://schemas.microsoft.com/office/drawing/2014/main" val="2080063595"/>
                    </a:ext>
                  </a:extLst>
                </a:gridCol>
                <a:gridCol w="463026">
                  <a:extLst>
                    <a:ext uri="{9D8B030D-6E8A-4147-A177-3AD203B41FA5}">
                      <a16:colId xmlns:a16="http://schemas.microsoft.com/office/drawing/2014/main" val="4024343288"/>
                    </a:ext>
                  </a:extLst>
                </a:gridCol>
                <a:gridCol w="463026">
                  <a:extLst>
                    <a:ext uri="{9D8B030D-6E8A-4147-A177-3AD203B41FA5}">
                      <a16:colId xmlns:a16="http://schemas.microsoft.com/office/drawing/2014/main" val="3532259287"/>
                    </a:ext>
                  </a:extLst>
                </a:gridCol>
                <a:gridCol w="463026">
                  <a:extLst>
                    <a:ext uri="{9D8B030D-6E8A-4147-A177-3AD203B41FA5}">
                      <a16:colId xmlns:a16="http://schemas.microsoft.com/office/drawing/2014/main" val="773812402"/>
                    </a:ext>
                  </a:extLst>
                </a:gridCol>
              </a:tblGrid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94047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744555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238649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089952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722292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FD65152-7812-4221-B098-AFBAE2E28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85483"/>
              </p:ext>
            </p:extLst>
          </p:nvPr>
        </p:nvGraphicFramePr>
        <p:xfrm>
          <a:off x="7143693" y="3890177"/>
          <a:ext cx="1852104" cy="2854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026">
                  <a:extLst>
                    <a:ext uri="{9D8B030D-6E8A-4147-A177-3AD203B41FA5}">
                      <a16:colId xmlns:a16="http://schemas.microsoft.com/office/drawing/2014/main" val="2080063595"/>
                    </a:ext>
                  </a:extLst>
                </a:gridCol>
                <a:gridCol w="463026">
                  <a:extLst>
                    <a:ext uri="{9D8B030D-6E8A-4147-A177-3AD203B41FA5}">
                      <a16:colId xmlns:a16="http://schemas.microsoft.com/office/drawing/2014/main" val="4024343288"/>
                    </a:ext>
                  </a:extLst>
                </a:gridCol>
                <a:gridCol w="463026">
                  <a:extLst>
                    <a:ext uri="{9D8B030D-6E8A-4147-A177-3AD203B41FA5}">
                      <a16:colId xmlns:a16="http://schemas.microsoft.com/office/drawing/2014/main" val="3532259287"/>
                    </a:ext>
                  </a:extLst>
                </a:gridCol>
                <a:gridCol w="463026">
                  <a:extLst>
                    <a:ext uri="{9D8B030D-6E8A-4147-A177-3AD203B41FA5}">
                      <a16:colId xmlns:a16="http://schemas.microsoft.com/office/drawing/2014/main" val="773812402"/>
                    </a:ext>
                  </a:extLst>
                </a:gridCol>
              </a:tblGrid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94047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744555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238649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089952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722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58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42CB44A-2535-4F22-896C-0F85D67B0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300166"/>
              </p:ext>
            </p:extLst>
          </p:nvPr>
        </p:nvGraphicFramePr>
        <p:xfrm>
          <a:off x="1889387" y="549788"/>
          <a:ext cx="1262076" cy="208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19">
                  <a:extLst>
                    <a:ext uri="{9D8B030D-6E8A-4147-A177-3AD203B41FA5}">
                      <a16:colId xmlns:a16="http://schemas.microsoft.com/office/drawing/2014/main" val="2080063595"/>
                    </a:ext>
                  </a:extLst>
                </a:gridCol>
                <a:gridCol w="315519">
                  <a:extLst>
                    <a:ext uri="{9D8B030D-6E8A-4147-A177-3AD203B41FA5}">
                      <a16:colId xmlns:a16="http://schemas.microsoft.com/office/drawing/2014/main" val="4024343288"/>
                    </a:ext>
                  </a:extLst>
                </a:gridCol>
                <a:gridCol w="315519">
                  <a:extLst>
                    <a:ext uri="{9D8B030D-6E8A-4147-A177-3AD203B41FA5}">
                      <a16:colId xmlns:a16="http://schemas.microsoft.com/office/drawing/2014/main" val="3532259287"/>
                    </a:ext>
                  </a:extLst>
                </a:gridCol>
                <a:gridCol w="315519">
                  <a:extLst>
                    <a:ext uri="{9D8B030D-6E8A-4147-A177-3AD203B41FA5}">
                      <a16:colId xmlns:a16="http://schemas.microsoft.com/office/drawing/2014/main" val="773812402"/>
                    </a:ext>
                  </a:extLst>
                </a:gridCol>
              </a:tblGrid>
              <a:tr h="4165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94047"/>
                  </a:ext>
                </a:extLst>
              </a:tr>
              <a:tr h="4165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744555"/>
                  </a:ext>
                </a:extLst>
              </a:tr>
              <a:tr h="4165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238649"/>
                  </a:ext>
                </a:extLst>
              </a:tr>
              <a:tr h="4165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089952"/>
                  </a:ext>
                </a:extLst>
              </a:tr>
              <a:tr h="4165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72229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C58EC72-275B-46E4-BDF6-E0EC99B1D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008939"/>
              </p:ext>
            </p:extLst>
          </p:nvPr>
        </p:nvGraphicFramePr>
        <p:xfrm>
          <a:off x="3768056" y="549788"/>
          <a:ext cx="1262076" cy="208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19">
                  <a:extLst>
                    <a:ext uri="{9D8B030D-6E8A-4147-A177-3AD203B41FA5}">
                      <a16:colId xmlns:a16="http://schemas.microsoft.com/office/drawing/2014/main" val="2080063595"/>
                    </a:ext>
                  </a:extLst>
                </a:gridCol>
                <a:gridCol w="315519">
                  <a:extLst>
                    <a:ext uri="{9D8B030D-6E8A-4147-A177-3AD203B41FA5}">
                      <a16:colId xmlns:a16="http://schemas.microsoft.com/office/drawing/2014/main" val="4024343288"/>
                    </a:ext>
                  </a:extLst>
                </a:gridCol>
                <a:gridCol w="315519">
                  <a:extLst>
                    <a:ext uri="{9D8B030D-6E8A-4147-A177-3AD203B41FA5}">
                      <a16:colId xmlns:a16="http://schemas.microsoft.com/office/drawing/2014/main" val="3532259287"/>
                    </a:ext>
                  </a:extLst>
                </a:gridCol>
                <a:gridCol w="315519">
                  <a:extLst>
                    <a:ext uri="{9D8B030D-6E8A-4147-A177-3AD203B41FA5}">
                      <a16:colId xmlns:a16="http://schemas.microsoft.com/office/drawing/2014/main" val="773812402"/>
                    </a:ext>
                  </a:extLst>
                </a:gridCol>
              </a:tblGrid>
              <a:tr h="4165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94047"/>
                  </a:ext>
                </a:extLst>
              </a:tr>
              <a:tr h="4165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744555"/>
                  </a:ext>
                </a:extLst>
              </a:tr>
              <a:tr h="4165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238649"/>
                  </a:ext>
                </a:extLst>
              </a:tr>
              <a:tr h="4165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089952"/>
                  </a:ext>
                </a:extLst>
              </a:tr>
              <a:tr h="4165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72229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0636AEB-5B30-449A-B43F-230BDCB09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150948"/>
              </p:ext>
            </p:extLst>
          </p:nvPr>
        </p:nvGraphicFramePr>
        <p:xfrm>
          <a:off x="5646725" y="549787"/>
          <a:ext cx="1262076" cy="208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19">
                  <a:extLst>
                    <a:ext uri="{9D8B030D-6E8A-4147-A177-3AD203B41FA5}">
                      <a16:colId xmlns:a16="http://schemas.microsoft.com/office/drawing/2014/main" val="2080063595"/>
                    </a:ext>
                  </a:extLst>
                </a:gridCol>
                <a:gridCol w="315519">
                  <a:extLst>
                    <a:ext uri="{9D8B030D-6E8A-4147-A177-3AD203B41FA5}">
                      <a16:colId xmlns:a16="http://schemas.microsoft.com/office/drawing/2014/main" val="4024343288"/>
                    </a:ext>
                  </a:extLst>
                </a:gridCol>
                <a:gridCol w="315519">
                  <a:extLst>
                    <a:ext uri="{9D8B030D-6E8A-4147-A177-3AD203B41FA5}">
                      <a16:colId xmlns:a16="http://schemas.microsoft.com/office/drawing/2014/main" val="3532259287"/>
                    </a:ext>
                  </a:extLst>
                </a:gridCol>
                <a:gridCol w="315519">
                  <a:extLst>
                    <a:ext uri="{9D8B030D-6E8A-4147-A177-3AD203B41FA5}">
                      <a16:colId xmlns:a16="http://schemas.microsoft.com/office/drawing/2014/main" val="773812402"/>
                    </a:ext>
                  </a:extLst>
                </a:gridCol>
              </a:tblGrid>
              <a:tr h="4165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94047"/>
                  </a:ext>
                </a:extLst>
              </a:tr>
              <a:tr h="4165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744555"/>
                  </a:ext>
                </a:extLst>
              </a:tr>
              <a:tr h="4165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238649"/>
                  </a:ext>
                </a:extLst>
              </a:tr>
              <a:tr h="4165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089952"/>
                  </a:ext>
                </a:extLst>
              </a:tr>
              <a:tr h="4165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72229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E6913D6-A84B-4E4D-B79E-B3B101469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303831"/>
              </p:ext>
            </p:extLst>
          </p:nvPr>
        </p:nvGraphicFramePr>
        <p:xfrm>
          <a:off x="1889387" y="3093892"/>
          <a:ext cx="1262076" cy="208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19">
                  <a:extLst>
                    <a:ext uri="{9D8B030D-6E8A-4147-A177-3AD203B41FA5}">
                      <a16:colId xmlns:a16="http://schemas.microsoft.com/office/drawing/2014/main" val="2080063595"/>
                    </a:ext>
                  </a:extLst>
                </a:gridCol>
                <a:gridCol w="315519">
                  <a:extLst>
                    <a:ext uri="{9D8B030D-6E8A-4147-A177-3AD203B41FA5}">
                      <a16:colId xmlns:a16="http://schemas.microsoft.com/office/drawing/2014/main" val="4024343288"/>
                    </a:ext>
                  </a:extLst>
                </a:gridCol>
                <a:gridCol w="315519">
                  <a:extLst>
                    <a:ext uri="{9D8B030D-6E8A-4147-A177-3AD203B41FA5}">
                      <a16:colId xmlns:a16="http://schemas.microsoft.com/office/drawing/2014/main" val="3532259287"/>
                    </a:ext>
                  </a:extLst>
                </a:gridCol>
                <a:gridCol w="315519">
                  <a:extLst>
                    <a:ext uri="{9D8B030D-6E8A-4147-A177-3AD203B41FA5}">
                      <a16:colId xmlns:a16="http://schemas.microsoft.com/office/drawing/2014/main" val="773812402"/>
                    </a:ext>
                  </a:extLst>
                </a:gridCol>
              </a:tblGrid>
              <a:tr h="4165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94047"/>
                  </a:ext>
                </a:extLst>
              </a:tr>
              <a:tr h="4165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744555"/>
                  </a:ext>
                </a:extLst>
              </a:tr>
              <a:tr h="4165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238649"/>
                  </a:ext>
                </a:extLst>
              </a:tr>
              <a:tr h="4165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089952"/>
                  </a:ext>
                </a:extLst>
              </a:tr>
              <a:tr h="4165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72229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5D86479-CC9A-40C0-A5C0-2C1E31D7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088035"/>
              </p:ext>
            </p:extLst>
          </p:nvPr>
        </p:nvGraphicFramePr>
        <p:xfrm>
          <a:off x="3786465" y="3093892"/>
          <a:ext cx="1262076" cy="208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19">
                  <a:extLst>
                    <a:ext uri="{9D8B030D-6E8A-4147-A177-3AD203B41FA5}">
                      <a16:colId xmlns:a16="http://schemas.microsoft.com/office/drawing/2014/main" val="2080063595"/>
                    </a:ext>
                  </a:extLst>
                </a:gridCol>
                <a:gridCol w="315519">
                  <a:extLst>
                    <a:ext uri="{9D8B030D-6E8A-4147-A177-3AD203B41FA5}">
                      <a16:colId xmlns:a16="http://schemas.microsoft.com/office/drawing/2014/main" val="4024343288"/>
                    </a:ext>
                  </a:extLst>
                </a:gridCol>
                <a:gridCol w="315519">
                  <a:extLst>
                    <a:ext uri="{9D8B030D-6E8A-4147-A177-3AD203B41FA5}">
                      <a16:colId xmlns:a16="http://schemas.microsoft.com/office/drawing/2014/main" val="3532259287"/>
                    </a:ext>
                  </a:extLst>
                </a:gridCol>
                <a:gridCol w="315519">
                  <a:extLst>
                    <a:ext uri="{9D8B030D-6E8A-4147-A177-3AD203B41FA5}">
                      <a16:colId xmlns:a16="http://schemas.microsoft.com/office/drawing/2014/main" val="773812402"/>
                    </a:ext>
                  </a:extLst>
                </a:gridCol>
              </a:tblGrid>
              <a:tr h="41477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94047"/>
                  </a:ext>
                </a:extLst>
              </a:tr>
              <a:tr h="4165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744555"/>
                  </a:ext>
                </a:extLst>
              </a:tr>
              <a:tr h="4165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238649"/>
                  </a:ext>
                </a:extLst>
              </a:tr>
              <a:tr h="4165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089952"/>
                  </a:ext>
                </a:extLst>
              </a:tr>
              <a:tr h="4165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72229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6437C95-4EEA-4790-AA6A-D56307F2C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451257"/>
              </p:ext>
            </p:extLst>
          </p:nvPr>
        </p:nvGraphicFramePr>
        <p:xfrm>
          <a:off x="5683543" y="3093892"/>
          <a:ext cx="1262076" cy="208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19">
                  <a:extLst>
                    <a:ext uri="{9D8B030D-6E8A-4147-A177-3AD203B41FA5}">
                      <a16:colId xmlns:a16="http://schemas.microsoft.com/office/drawing/2014/main" val="2080063595"/>
                    </a:ext>
                  </a:extLst>
                </a:gridCol>
                <a:gridCol w="315519">
                  <a:extLst>
                    <a:ext uri="{9D8B030D-6E8A-4147-A177-3AD203B41FA5}">
                      <a16:colId xmlns:a16="http://schemas.microsoft.com/office/drawing/2014/main" val="4024343288"/>
                    </a:ext>
                  </a:extLst>
                </a:gridCol>
                <a:gridCol w="315519">
                  <a:extLst>
                    <a:ext uri="{9D8B030D-6E8A-4147-A177-3AD203B41FA5}">
                      <a16:colId xmlns:a16="http://schemas.microsoft.com/office/drawing/2014/main" val="3532259287"/>
                    </a:ext>
                  </a:extLst>
                </a:gridCol>
                <a:gridCol w="315519">
                  <a:extLst>
                    <a:ext uri="{9D8B030D-6E8A-4147-A177-3AD203B41FA5}">
                      <a16:colId xmlns:a16="http://schemas.microsoft.com/office/drawing/2014/main" val="773812402"/>
                    </a:ext>
                  </a:extLst>
                </a:gridCol>
              </a:tblGrid>
              <a:tr h="4165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94047"/>
                  </a:ext>
                </a:extLst>
              </a:tr>
              <a:tr h="4165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744555"/>
                  </a:ext>
                </a:extLst>
              </a:tr>
              <a:tr h="4165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238649"/>
                  </a:ext>
                </a:extLst>
              </a:tr>
              <a:tr h="4165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089952"/>
                  </a:ext>
                </a:extLst>
              </a:tr>
              <a:tr h="4165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722292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A7356D0-4D7C-4001-A873-BD8964AFB74E}"/>
              </a:ext>
            </a:extLst>
          </p:cNvPr>
          <p:cNvSpPr txBox="1"/>
          <p:nvPr/>
        </p:nvSpPr>
        <p:spPr>
          <a:xfrm>
            <a:off x="2768368" y="2709429"/>
            <a:ext cx="250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检查是否可消去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5890BD-D2E2-4ABB-8BFC-B60032046590}"/>
              </a:ext>
            </a:extLst>
          </p:cNvPr>
          <p:cNvSpPr txBox="1"/>
          <p:nvPr/>
        </p:nvSpPr>
        <p:spPr>
          <a:xfrm>
            <a:off x="5683543" y="2638256"/>
            <a:ext cx="1188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消去连块     </a:t>
            </a:r>
            <a:r>
              <a:rPr lang="en-US" altLang="zh-CN" sz="1400" dirty="0"/>
              <a:t>+4</a:t>
            </a:r>
            <a:r>
              <a:rPr lang="zh-CN" altLang="en-US" sz="1400" dirty="0"/>
              <a:t>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192E7D-77E5-42AA-B77C-C9FB00189938}"/>
              </a:ext>
            </a:extLst>
          </p:cNvPr>
          <p:cNvSpPr txBox="1"/>
          <p:nvPr/>
        </p:nvSpPr>
        <p:spPr>
          <a:xfrm>
            <a:off x="2166224" y="5251718"/>
            <a:ext cx="250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下落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B8EB5E-1359-4276-B1AB-8F76BA353BEE}"/>
              </a:ext>
            </a:extLst>
          </p:cNvPr>
          <p:cNvSpPr txBox="1"/>
          <p:nvPr/>
        </p:nvSpPr>
        <p:spPr>
          <a:xfrm>
            <a:off x="3937702" y="5251718"/>
            <a:ext cx="109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消去连块</a:t>
            </a:r>
            <a:endParaRPr lang="en-US" altLang="zh-CN" sz="1400" dirty="0"/>
          </a:p>
          <a:p>
            <a:r>
              <a:rPr lang="en-US" altLang="zh-CN" sz="1400" dirty="0"/>
              <a:t>+1</a:t>
            </a:r>
            <a:r>
              <a:rPr lang="zh-CN" altLang="en-US" sz="1400" dirty="0"/>
              <a:t>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1821CF-44E9-409F-8701-B5A96375BC1E}"/>
              </a:ext>
            </a:extLst>
          </p:cNvPr>
          <p:cNvSpPr txBox="1"/>
          <p:nvPr/>
        </p:nvSpPr>
        <p:spPr>
          <a:xfrm>
            <a:off x="5853189" y="5274582"/>
            <a:ext cx="1092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下落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56006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57531B8-6199-4453-A791-1361239D6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445895"/>
              </p:ext>
            </p:extLst>
          </p:nvPr>
        </p:nvGraphicFramePr>
        <p:xfrm>
          <a:off x="2130804" y="902298"/>
          <a:ext cx="1852104" cy="2854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026">
                  <a:extLst>
                    <a:ext uri="{9D8B030D-6E8A-4147-A177-3AD203B41FA5}">
                      <a16:colId xmlns:a16="http://schemas.microsoft.com/office/drawing/2014/main" val="2080063595"/>
                    </a:ext>
                  </a:extLst>
                </a:gridCol>
                <a:gridCol w="463026">
                  <a:extLst>
                    <a:ext uri="{9D8B030D-6E8A-4147-A177-3AD203B41FA5}">
                      <a16:colId xmlns:a16="http://schemas.microsoft.com/office/drawing/2014/main" val="4024343288"/>
                    </a:ext>
                  </a:extLst>
                </a:gridCol>
                <a:gridCol w="463026">
                  <a:extLst>
                    <a:ext uri="{9D8B030D-6E8A-4147-A177-3AD203B41FA5}">
                      <a16:colId xmlns:a16="http://schemas.microsoft.com/office/drawing/2014/main" val="3532259287"/>
                    </a:ext>
                  </a:extLst>
                </a:gridCol>
                <a:gridCol w="463026">
                  <a:extLst>
                    <a:ext uri="{9D8B030D-6E8A-4147-A177-3AD203B41FA5}">
                      <a16:colId xmlns:a16="http://schemas.microsoft.com/office/drawing/2014/main" val="773812402"/>
                    </a:ext>
                  </a:extLst>
                </a:gridCol>
              </a:tblGrid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94047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744555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238649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089952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72229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216729B-1040-45B7-8A03-5297ED621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045617"/>
              </p:ext>
            </p:extLst>
          </p:nvPr>
        </p:nvGraphicFramePr>
        <p:xfrm>
          <a:off x="4541707" y="902298"/>
          <a:ext cx="1852104" cy="2854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026">
                  <a:extLst>
                    <a:ext uri="{9D8B030D-6E8A-4147-A177-3AD203B41FA5}">
                      <a16:colId xmlns:a16="http://schemas.microsoft.com/office/drawing/2014/main" val="2080063595"/>
                    </a:ext>
                  </a:extLst>
                </a:gridCol>
                <a:gridCol w="463026">
                  <a:extLst>
                    <a:ext uri="{9D8B030D-6E8A-4147-A177-3AD203B41FA5}">
                      <a16:colId xmlns:a16="http://schemas.microsoft.com/office/drawing/2014/main" val="4024343288"/>
                    </a:ext>
                  </a:extLst>
                </a:gridCol>
                <a:gridCol w="463026">
                  <a:extLst>
                    <a:ext uri="{9D8B030D-6E8A-4147-A177-3AD203B41FA5}">
                      <a16:colId xmlns:a16="http://schemas.microsoft.com/office/drawing/2014/main" val="3532259287"/>
                    </a:ext>
                  </a:extLst>
                </a:gridCol>
                <a:gridCol w="463026">
                  <a:extLst>
                    <a:ext uri="{9D8B030D-6E8A-4147-A177-3AD203B41FA5}">
                      <a16:colId xmlns:a16="http://schemas.microsoft.com/office/drawing/2014/main" val="773812402"/>
                    </a:ext>
                  </a:extLst>
                </a:gridCol>
              </a:tblGrid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94047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744555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238649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089952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722292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2D8E094-4DA7-45E7-B2C9-F10996FFB661}"/>
              </a:ext>
            </a:extLst>
          </p:cNvPr>
          <p:cNvCxnSpPr/>
          <p:nvPr/>
        </p:nvCxnSpPr>
        <p:spPr>
          <a:xfrm>
            <a:off x="2239861" y="1761688"/>
            <a:ext cx="67111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D740825-0F06-45CB-8F7B-BDE09D38FCEC}"/>
              </a:ext>
            </a:extLst>
          </p:cNvPr>
          <p:cNvCxnSpPr/>
          <p:nvPr/>
        </p:nvCxnSpPr>
        <p:spPr>
          <a:xfrm>
            <a:off x="5226341" y="1761688"/>
            <a:ext cx="0" cy="18539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43C2452-DF30-4EE9-8D45-436F86082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354992"/>
              </p:ext>
            </p:extLst>
          </p:nvPr>
        </p:nvGraphicFramePr>
        <p:xfrm>
          <a:off x="6957736" y="902298"/>
          <a:ext cx="1852104" cy="2854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026">
                  <a:extLst>
                    <a:ext uri="{9D8B030D-6E8A-4147-A177-3AD203B41FA5}">
                      <a16:colId xmlns:a16="http://schemas.microsoft.com/office/drawing/2014/main" val="2080063595"/>
                    </a:ext>
                  </a:extLst>
                </a:gridCol>
                <a:gridCol w="463026">
                  <a:extLst>
                    <a:ext uri="{9D8B030D-6E8A-4147-A177-3AD203B41FA5}">
                      <a16:colId xmlns:a16="http://schemas.microsoft.com/office/drawing/2014/main" val="4024343288"/>
                    </a:ext>
                  </a:extLst>
                </a:gridCol>
                <a:gridCol w="463026">
                  <a:extLst>
                    <a:ext uri="{9D8B030D-6E8A-4147-A177-3AD203B41FA5}">
                      <a16:colId xmlns:a16="http://schemas.microsoft.com/office/drawing/2014/main" val="3532259287"/>
                    </a:ext>
                  </a:extLst>
                </a:gridCol>
                <a:gridCol w="463026">
                  <a:extLst>
                    <a:ext uri="{9D8B030D-6E8A-4147-A177-3AD203B41FA5}">
                      <a16:colId xmlns:a16="http://schemas.microsoft.com/office/drawing/2014/main" val="773812402"/>
                    </a:ext>
                  </a:extLst>
                </a:gridCol>
              </a:tblGrid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94047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744555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238649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089952"/>
                  </a:ext>
                </a:extLst>
              </a:tr>
              <a:tr h="5708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72229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C6C06C62-A07A-4982-A7B5-DB4A64679D61}"/>
              </a:ext>
            </a:extLst>
          </p:cNvPr>
          <p:cNvSpPr txBox="1"/>
          <p:nvPr/>
        </p:nvSpPr>
        <p:spPr>
          <a:xfrm>
            <a:off x="2050177" y="3991953"/>
            <a:ext cx="7102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试探性交换                       </a:t>
            </a:r>
            <a:r>
              <a:rPr lang="en-US" altLang="zh-CN" sz="1600" dirty="0"/>
              <a:t>2.</a:t>
            </a:r>
            <a:r>
              <a:rPr lang="zh-CN" altLang="en-US" sz="1600" dirty="0"/>
              <a:t>对两元素进行扫描           </a:t>
            </a:r>
            <a:r>
              <a:rPr lang="en-US" altLang="zh-CN" sz="1600" dirty="0"/>
              <a:t>3.</a:t>
            </a:r>
            <a:r>
              <a:rPr lang="zh-CN" altLang="en-US" sz="1600" dirty="0"/>
              <a:t>标记为可消去，重置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AAA0D9E-F340-4F7D-9438-F83252F0D88E}"/>
              </a:ext>
            </a:extLst>
          </p:cNvPr>
          <p:cNvSpPr/>
          <p:nvPr/>
        </p:nvSpPr>
        <p:spPr>
          <a:xfrm>
            <a:off x="4541707" y="1476462"/>
            <a:ext cx="927909" cy="562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73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7706243-D2FE-4E9C-9EBD-4B365756E1D4}"/>
              </a:ext>
            </a:extLst>
          </p:cNvPr>
          <p:cNvSpPr/>
          <p:nvPr/>
        </p:nvSpPr>
        <p:spPr>
          <a:xfrm>
            <a:off x="3048000" y="2274838"/>
            <a:ext cx="11632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3 3 4 3</a:t>
            </a:r>
          </a:p>
          <a:p>
            <a:r>
              <a:rPr lang="zh-CN" altLang="en-US" dirty="0"/>
              <a:t>3 2 3 3</a:t>
            </a:r>
          </a:p>
          <a:p>
            <a:r>
              <a:rPr lang="zh-CN" altLang="en-US" dirty="0"/>
              <a:t>2 4 3 4</a:t>
            </a:r>
          </a:p>
          <a:p>
            <a:r>
              <a:rPr lang="zh-CN" altLang="en-US" dirty="0"/>
              <a:t>1 3 4 3</a:t>
            </a:r>
          </a:p>
          <a:p>
            <a:r>
              <a:rPr lang="zh-CN" altLang="en-US" dirty="0"/>
              <a:t>3 3 1 1</a:t>
            </a:r>
          </a:p>
          <a:p>
            <a:r>
              <a:rPr lang="zh-CN" altLang="en-US" dirty="0"/>
              <a:t>3 4 3 3</a:t>
            </a:r>
          </a:p>
          <a:p>
            <a:r>
              <a:rPr lang="zh-CN" altLang="en-US" dirty="0"/>
              <a:t>1 4 4 3</a:t>
            </a:r>
          </a:p>
          <a:p>
            <a:r>
              <a:rPr lang="zh-CN" altLang="en-US" dirty="0"/>
              <a:t>1 2 3 2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6622B8-793F-4B4A-9E70-7619798F100D}"/>
              </a:ext>
            </a:extLst>
          </p:cNvPr>
          <p:cNvSpPr/>
          <p:nvPr/>
        </p:nvSpPr>
        <p:spPr>
          <a:xfrm>
            <a:off x="3288484" y="2274838"/>
            <a:ext cx="201336" cy="619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B65E1A-0924-44DF-9B23-6A2F2EB72C2E}"/>
              </a:ext>
            </a:extLst>
          </p:cNvPr>
          <p:cNvSpPr/>
          <p:nvPr/>
        </p:nvSpPr>
        <p:spPr>
          <a:xfrm>
            <a:off x="5162026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0 0 0 0</a:t>
            </a:r>
          </a:p>
          <a:p>
            <a:r>
              <a:rPr lang="zh-CN" altLang="en-US" dirty="0"/>
              <a:t>3 2 4 3</a:t>
            </a:r>
          </a:p>
          <a:p>
            <a:r>
              <a:rPr lang="zh-CN" altLang="en-US" dirty="0"/>
              <a:t>2 4 3 4</a:t>
            </a:r>
          </a:p>
          <a:p>
            <a:r>
              <a:rPr lang="zh-CN" altLang="en-US" dirty="0"/>
              <a:t>1 3 4 3</a:t>
            </a:r>
          </a:p>
          <a:p>
            <a:r>
              <a:rPr lang="zh-CN" altLang="en-US" dirty="0"/>
              <a:t>3 3 1 1</a:t>
            </a:r>
          </a:p>
          <a:p>
            <a:r>
              <a:rPr lang="zh-CN" altLang="en-US" dirty="0"/>
              <a:t>3 4 3 3</a:t>
            </a:r>
          </a:p>
          <a:p>
            <a:r>
              <a:rPr lang="zh-CN" altLang="en-US" dirty="0"/>
              <a:t>1 4 4 3</a:t>
            </a:r>
          </a:p>
          <a:p>
            <a:r>
              <a:rPr lang="zh-CN" altLang="en-US" dirty="0"/>
              <a:t>1 2 3 2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502C700-B847-4D2F-B25F-AF40A2FD0E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917659" y="3429000"/>
            <a:ext cx="124436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ACDB806-74A2-48BB-8681-52D881F0011F}"/>
              </a:ext>
            </a:extLst>
          </p:cNvPr>
          <p:cNvSpPr/>
          <p:nvPr/>
        </p:nvSpPr>
        <p:spPr>
          <a:xfrm>
            <a:off x="3833768" y="3492238"/>
            <a:ext cx="20093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1" dirty="0"/>
              <a:t>通过交换:[1,2]-[2,2]</a:t>
            </a:r>
            <a:endParaRPr lang="en-US" altLang="zh-CN" sz="1100" b="1" dirty="0"/>
          </a:p>
          <a:p>
            <a:r>
              <a:rPr lang="zh-CN" altLang="en-US" sz="1100" b="1" dirty="0"/>
              <a:t>可获得 </a:t>
            </a:r>
            <a:r>
              <a:rPr lang="en-US" altLang="zh-CN" sz="1100" b="1" dirty="0"/>
              <a:t>4</a:t>
            </a:r>
            <a:r>
              <a:rPr lang="zh-CN" altLang="en-US" sz="1100" b="1" dirty="0"/>
              <a:t>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E0B8BA-B7FC-4744-BE31-91149D8CC85E}"/>
              </a:ext>
            </a:extLst>
          </p:cNvPr>
          <p:cNvSpPr/>
          <p:nvPr/>
        </p:nvSpPr>
        <p:spPr>
          <a:xfrm>
            <a:off x="30480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3 3 4 3</a:t>
            </a:r>
          </a:p>
          <a:p>
            <a:r>
              <a:rPr lang="zh-CN" altLang="en-US" dirty="0"/>
              <a:t>3 2 3 3</a:t>
            </a:r>
          </a:p>
          <a:p>
            <a:r>
              <a:rPr lang="zh-CN" altLang="en-US" dirty="0"/>
              <a:t>2 4 3 4</a:t>
            </a:r>
          </a:p>
          <a:p>
            <a:r>
              <a:rPr lang="zh-CN" altLang="en-US" dirty="0"/>
              <a:t>1 3 4 3</a:t>
            </a:r>
          </a:p>
          <a:p>
            <a:r>
              <a:rPr lang="zh-CN" altLang="en-US" dirty="0"/>
              <a:t>3 3 1 1</a:t>
            </a:r>
          </a:p>
          <a:p>
            <a:r>
              <a:rPr lang="zh-CN" altLang="en-US" dirty="0"/>
              <a:t>3 4 3 3</a:t>
            </a:r>
          </a:p>
          <a:p>
            <a:r>
              <a:rPr lang="zh-CN" altLang="en-US" dirty="0"/>
              <a:t>1 4 4 3</a:t>
            </a:r>
          </a:p>
          <a:p>
            <a:r>
              <a:rPr lang="zh-CN" altLang="en-US" dirty="0"/>
              <a:t>1 2 3 2</a:t>
            </a:r>
          </a:p>
        </p:txBody>
      </p:sp>
    </p:spTree>
    <p:extLst>
      <p:ext uri="{BB962C8B-B14F-4D97-AF65-F5344CB8AC3E}">
        <p14:creationId xmlns:p14="http://schemas.microsoft.com/office/powerpoint/2010/main" val="352373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F1D91E-29C3-4AC5-9D3A-0CA2CAE02D98}"/>
              </a:ext>
            </a:extLst>
          </p:cNvPr>
          <p:cNvSpPr/>
          <p:nvPr/>
        </p:nvSpPr>
        <p:spPr>
          <a:xfrm>
            <a:off x="1680594" y="1763110"/>
            <a:ext cx="9451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3 3 4 3</a:t>
            </a:r>
          </a:p>
          <a:p>
            <a:r>
              <a:rPr lang="zh-CN" altLang="en-US" dirty="0"/>
              <a:t>3 2 3 3</a:t>
            </a:r>
          </a:p>
          <a:p>
            <a:r>
              <a:rPr lang="zh-CN" altLang="en-US" dirty="0"/>
              <a:t>2 4 3 4</a:t>
            </a:r>
          </a:p>
          <a:p>
            <a:r>
              <a:rPr lang="zh-CN" altLang="en-US" dirty="0"/>
              <a:t>1 3 4 3</a:t>
            </a:r>
          </a:p>
          <a:p>
            <a:r>
              <a:rPr lang="zh-CN" altLang="en-US" dirty="0"/>
              <a:t>3 3 1 1</a:t>
            </a:r>
          </a:p>
          <a:p>
            <a:r>
              <a:rPr lang="zh-CN" altLang="en-US" dirty="0"/>
              <a:t>3 4 3 3</a:t>
            </a:r>
          </a:p>
          <a:p>
            <a:r>
              <a:rPr lang="zh-CN" altLang="en-US" dirty="0"/>
              <a:t>1 4 4 3</a:t>
            </a:r>
          </a:p>
          <a:p>
            <a:r>
              <a:rPr lang="zh-CN" altLang="en-US" dirty="0"/>
              <a:t>1 2 3 2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55C66A-436C-499E-878B-CCA6C5EEEECF}"/>
              </a:ext>
            </a:extLst>
          </p:cNvPr>
          <p:cNvSpPr/>
          <p:nvPr/>
        </p:nvSpPr>
        <p:spPr>
          <a:xfrm>
            <a:off x="3140279" y="1763110"/>
            <a:ext cx="9451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3 3 4 0</a:t>
            </a:r>
          </a:p>
          <a:p>
            <a:r>
              <a:rPr lang="zh-CN" altLang="en-US" dirty="0"/>
              <a:t>3 2 3 0</a:t>
            </a:r>
          </a:p>
          <a:p>
            <a:r>
              <a:rPr lang="zh-CN" altLang="en-US" dirty="0"/>
              <a:t>2 4 4 0</a:t>
            </a:r>
          </a:p>
          <a:p>
            <a:r>
              <a:rPr lang="zh-CN" altLang="en-US" dirty="0"/>
              <a:t>1 3 4 0</a:t>
            </a:r>
          </a:p>
          <a:p>
            <a:r>
              <a:rPr lang="zh-CN" altLang="en-US" dirty="0"/>
              <a:t>3 3 1 1</a:t>
            </a:r>
          </a:p>
          <a:p>
            <a:r>
              <a:rPr lang="zh-CN" altLang="en-US" dirty="0"/>
              <a:t>3 4 3 3</a:t>
            </a:r>
          </a:p>
          <a:p>
            <a:r>
              <a:rPr lang="zh-CN" altLang="en-US" dirty="0"/>
              <a:t>1 4 4 3</a:t>
            </a:r>
          </a:p>
          <a:p>
            <a:r>
              <a:rPr lang="zh-CN" altLang="en-US" dirty="0"/>
              <a:t>1 2 3 2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360FD9-98D9-4897-9969-E3452A510536}"/>
              </a:ext>
            </a:extLst>
          </p:cNvPr>
          <p:cNvSpPr/>
          <p:nvPr/>
        </p:nvSpPr>
        <p:spPr>
          <a:xfrm>
            <a:off x="4599964" y="1763110"/>
            <a:ext cx="9451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0 0 0 0</a:t>
            </a:r>
          </a:p>
          <a:p>
            <a:r>
              <a:rPr lang="zh-CN" altLang="en-US" dirty="0"/>
              <a:t>3 3 4 0</a:t>
            </a:r>
          </a:p>
          <a:p>
            <a:r>
              <a:rPr lang="zh-CN" altLang="en-US" dirty="0"/>
              <a:t>3 2 3 0</a:t>
            </a:r>
          </a:p>
          <a:p>
            <a:r>
              <a:rPr lang="zh-CN" altLang="en-US" dirty="0"/>
              <a:t>2 4 4 0</a:t>
            </a:r>
          </a:p>
          <a:p>
            <a:r>
              <a:rPr lang="zh-CN" altLang="en-US" dirty="0"/>
              <a:t>1 3 4 0</a:t>
            </a:r>
          </a:p>
          <a:p>
            <a:r>
              <a:rPr lang="zh-CN" altLang="en-US" dirty="0"/>
              <a:t>3 4 1 1</a:t>
            </a:r>
          </a:p>
          <a:p>
            <a:r>
              <a:rPr lang="zh-CN" altLang="en-US" dirty="0"/>
              <a:t>1 4 4 3</a:t>
            </a:r>
          </a:p>
          <a:p>
            <a:r>
              <a:rPr lang="zh-CN" altLang="en-US" dirty="0"/>
              <a:t>1 2 3 2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393D2E-FE95-4AE1-9B08-E0D4E3C18E98}"/>
              </a:ext>
            </a:extLst>
          </p:cNvPr>
          <p:cNvSpPr/>
          <p:nvPr/>
        </p:nvSpPr>
        <p:spPr>
          <a:xfrm>
            <a:off x="6059649" y="1763110"/>
            <a:ext cx="8780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0 0 0 0</a:t>
            </a:r>
          </a:p>
          <a:p>
            <a:r>
              <a:rPr lang="zh-CN" altLang="en-US" dirty="0"/>
              <a:t>3 3 0 0</a:t>
            </a:r>
          </a:p>
          <a:p>
            <a:r>
              <a:rPr lang="zh-CN" altLang="en-US" dirty="0"/>
              <a:t>3 2 0 0</a:t>
            </a:r>
          </a:p>
          <a:p>
            <a:r>
              <a:rPr lang="zh-CN" altLang="en-US" dirty="0"/>
              <a:t>2 4 0 0</a:t>
            </a:r>
          </a:p>
          <a:p>
            <a:r>
              <a:rPr lang="zh-CN" altLang="en-US" dirty="0"/>
              <a:t>1 3 0 0</a:t>
            </a:r>
          </a:p>
          <a:p>
            <a:r>
              <a:rPr lang="zh-CN" altLang="en-US" dirty="0"/>
              <a:t>3 1 4 1</a:t>
            </a:r>
          </a:p>
          <a:p>
            <a:r>
              <a:rPr lang="zh-CN" altLang="en-US" dirty="0"/>
              <a:t>1 4 3 3</a:t>
            </a:r>
          </a:p>
          <a:p>
            <a:r>
              <a:rPr lang="zh-CN" altLang="en-US" dirty="0"/>
              <a:t>1 2 3 2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BE684E-02E1-4E0A-A9ED-EB448644F539}"/>
              </a:ext>
            </a:extLst>
          </p:cNvPr>
          <p:cNvSpPr/>
          <p:nvPr/>
        </p:nvSpPr>
        <p:spPr>
          <a:xfrm>
            <a:off x="1677799" y="4122292"/>
            <a:ext cx="8724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0 0 0 0</a:t>
            </a:r>
          </a:p>
          <a:p>
            <a:r>
              <a:rPr lang="zh-CN" altLang="en-US" dirty="0"/>
              <a:t>0 3 0 0</a:t>
            </a:r>
          </a:p>
          <a:p>
            <a:r>
              <a:rPr lang="zh-CN" altLang="en-US" dirty="0"/>
              <a:t>0 2 0 0</a:t>
            </a:r>
          </a:p>
          <a:p>
            <a:r>
              <a:rPr lang="zh-CN" altLang="en-US" dirty="0"/>
              <a:t>0 4 0 0</a:t>
            </a:r>
          </a:p>
          <a:p>
            <a:r>
              <a:rPr lang="zh-CN" altLang="en-US" dirty="0"/>
              <a:t>0 3 0 0</a:t>
            </a:r>
          </a:p>
          <a:p>
            <a:r>
              <a:rPr lang="zh-CN" altLang="en-US" dirty="0"/>
              <a:t>3 3 4 1</a:t>
            </a:r>
          </a:p>
          <a:p>
            <a:r>
              <a:rPr lang="zh-CN" altLang="en-US" dirty="0"/>
              <a:t>3 4 3 3</a:t>
            </a:r>
          </a:p>
          <a:p>
            <a:r>
              <a:rPr lang="zh-CN" altLang="en-US" dirty="0"/>
              <a:t>2 2 3 2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CE23CF-C241-4959-ACAE-DFCF0577DCA0}"/>
              </a:ext>
            </a:extLst>
          </p:cNvPr>
          <p:cNvSpPr/>
          <p:nvPr/>
        </p:nvSpPr>
        <p:spPr>
          <a:xfrm>
            <a:off x="4602759" y="4131316"/>
            <a:ext cx="8780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0 0 0 0</a:t>
            </a:r>
          </a:p>
          <a:p>
            <a:r>
              <a:rPr lang="zh-CN" altLang="en-US" dirty="0"/>
              <a:t>0 0 0 0</a:t>
            </a:r>
          </a:p>
          <a:p>
            <a:r>
              <a:rPr lang="zh-CN" altLang="en-US" dirty="0"/>
              <a:t>0 0 0 0</a:t>
            </a:r>
          </a:p>
          <a:p>
            <a:r>
              <a:rPr lang="zh-CN" altLang="en-US" dirty="0"/>
              <a:t>0 3 0 0</a:t>
            </a:r>
          </a:p>
          <a:p>
            <a:r>
              <a:rPr lang="zh-CN" altLang="en-US" dirty="0"/>
              <a:t>0 2 0 0</a:t>
            </a:r>
          </a:p>
          <a:p>
            <a:r>
              <a:rPr lang="zh-CN" altLang="en-US" dirty="0"/>
              <a:t>0 4 0 1</a:t>
            </a:r>
          </a:p>
          <a:p>
            <a:r>
              <a:rPr lang="zh-CN" altLang="en-US" dirty="0"/>
              <a:t>0 3 0 4</a:t>
            </a:r>
          </a:p>
          <a:p>
            <a:r>
              <a:rPr lang="zh-CN" altLang="en-US" dirty="0"/>
              <a:t>3 4 3 3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4979BC3-0261-435F-9CAE-4BC2505CE584}"/>
              </a:ext>
            </a:extLst>
          </p:cNvPr>
          <p:cNvSpPr/>
          <p:nvPr/>
        </p:nvSpPr>
        <p:spPr>
          <a:xfrm>
            <a:off x="6059649" y="4131316"/>
            <a:ext cx="9451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0 0 0 0</a:t>
            </a:r>
          </a:p>
          <a:p>
            <a:r>
              <a:rPr lang="zh-CN" altLang="en-US" dirty="0"/>
              <a:t>0 0 0 0</a:t>
            </a:r>
          </a:p>
          <a:p>
            <a:r>
              <a:rPr lang="zh-CN" altLang="en-US" dirty="0"/>
              <a:t>0 0 0 0</a:t>
            </a:r>
          </a:p>
          <a:p>
            <a:r>
              <a:rPr lang="zh-CN" altLang="en-US" dirty="0"/>
              <a:t>0 0 0 0</a:t>
            </a:r>
          </a:p>
          <a:p>
            <a:r>
              <a:rPr lang="zh-CN" altLang="en-US" dirty="0"/>
              <a:t>0 3 0 0</a:t>
            </a:r>
          </a:p>
          <a:p>
            <a:r>
              <a:rPr lang="zh-CN" altLang="en-US" dirty="0"/>
              <a:t>0 2 0 0</a:t>
            </a:r>
          </a:p>
          <a:p>
            <a:r>
              <a:rPr lang="zh-CN" altLang="en-US" dirty="0"/>
              <a:t>0 4 0 1</a:t>
            </a:r>
          </a:p>
          <a:p>
            <a:r>
              <a:rPr lang="zh-CN" altLang="en-US" dirty="0"/>
              <a:t>0 4 0 4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4EEB81F-B8C5-4E08-B911-5BB59CBAD4F0}"/>
              </a:ext>
            </a:extLst>
          </p:cNvPr>
          <p:cNvSpPr/>
          <p:nvPr/>
        </p:nvSpPr>
        <p:spPr>
          <a:xfrm rot="5400000">
            <a:off x="2195142" y="2329366"/>
            <a:ext cx="209014" cy="366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C27CCD1-2BF7-47D0-9171-1881930AD1C6}"/>
              </a:ext>
            </a:extLst>
          </p:cNvPr>
          <p:cNvSpPr/>
          <p:nvPr/>
        </p:nvSpPr>
        <p:spPr>
          <a:xfrm>
            <a:off x="3377966" y="2895642"/>
            <a:ext cx="201336" cy="619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35C4910-8730-4F80-AA11-D746F295362F}"/>
              </a:ext>
            </a:extLst>
          </p:cNvPr>
          <p:cNvSpPr/>
          <p:nvPr/>
        </p:nvSpPr>
        <p:spPr>
          <a:xfrm rot="5400000">
            <a:off x="4932892" y="3126829"/>
            <a:ext cx="201337" cy="403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9B7AEE8-D178-4A5C-8C2E-6FD758CD0D3D}"/>
              </a:ext>
            </a:extLst>
          </p:cNvPr>
          <p:cNvSpPr/>
          <p:nvPr/>
        </p:nvSpPr>
        <p:spPr>
          <a:xfrm rot="5400000">
            <a:off x="6199114" y="3126646"/>
            <a:ext cx="199239" cy="405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81C15F-654D-4CD6-A913-9D4023EAAA6E}"/>
              </a:ext>
            </a:extLst>
          </p:cNvPr>
          <p:cNvSpPr/>
          <p:nvPr/>
        </p:nvSpPr>
        <p:spPr>
          <a:xfrm rot="5400000">
            <a:off x="2198869" y="6056803"/>
            <a:ext cx="221218" cy="390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4CC4EF5-C210-4F24-81F5-8DA74DCE2413}"/>
              </a:ext>
            </a:extLst>
          </p:cNvPr>
          <p:cNvSpPr/>
          <p:nvPr/>
        </p:nvSpPr>
        <p:spPr>
          <a:xfrm>
            <a:off x="4832058" y="5826603"/>
            <a:ext cx="195744" cy="545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BA25194-FBCF-4FFE-9FCC-BF8C76F523C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625754" y="2917272"/>
            <a:ext cx="514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718E91C-279F-48E6-BB0F-862519406EE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85439" y="2917272"/>
            <a:ext cx="514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043272-B2E2-4BE5-BD5D-458CFD8905C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45124" y="2917272"/>
            <a:ext cx="514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8695E8E-94AE-411F-ADCF-0711C61A1CA8}"/>
              </a:ext>
            </a:extLst>
          </p:cNvPr>
          <p:cNvCxnSpPr>
            <a:cxnSpLocks/>
          </p:cNvCxnSpPr>
          <p:nvPr/>
        </p:nvCxnSpPr>
        <p:spPr>
          <a:xfrm>
            <a:off x="6937695" y="2917272"/>
            <a:ext cx="514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B9A393E-946C-4FD2-BD0A-C5C951337F48}"/>
              </a:ext>
            </a:extLst>
          </p:cNvPr>
          <p:cNvCxnSpPr>
            <a:stCxn id="8" idx="3"/>
          </p:cNvCxnSpPr>
          <p:nvPr/>
        </p:nvCxnSpPr>
        <p:spPr>
          <a:xfrm>
            <a:off x="2550255" y="5276454"/>
            <a:ext cx="581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457B47E-2BF3-4FE5-9D27-B5AABBB7EEE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80805" y="5285478"/>
            <a:ext cx="578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5CAFC6B-3F54-436C-838C-FF69D5632F16}"/>
              </a:ext>
            </a:extLst>
          </p:cNvPr>
          <p:cNvSpPr txBox="1"/>
          <p:nvPr/>
        </p:nvSpPr>
        <p:spPr>
          <a:xfrm>
            <a:off x="2596843" y="2521878"/>
            <a:ext cx="94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分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0184B5B-68A2-414E-827A-9A96821B6A2B}"/>
              </a:ext>
            </a:extLst>
          </p:cNvPr>
          <p:cNvSpPr txBox="1"/>
          <p:nvPr/>
        </p:nvSpPr>
        <p:spPr>
          <a:xfrm>
            <a:off x="5531731" y="4888471"/>
            <a:ext cx="94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分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B1FEA15-BD55-4345-A6A5-EFA229E6BEA1}"/>
              </a:ext>
            </a:extLst>
          </p:cNvPr>
          <p:cNvSpPr txBox="1"/>
          <p:nvPr/>
        </p:nvSpPr>
        <p:spPr>
          <a:xfrm>
            <a:off x="2558640" y="4907122"/>
            <a:ext cx="94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分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FF0132C-924E-480D-9E67-AD3F5E242059}"/>
              </a:ext>
            </a:extLst>
          </p:cNvPr>
          <p:cNvSpPr txBox="1"/>
          <p:nvPr/>
        </p:nvSpPr>
        <p:spPr>
          <a:xfrm>
            <a:off x="5520726" y="2554883"/>
            <a:ext cx="94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分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8D02EEA-F7DE-4F2F-96AF-F5626FCC141C}"/>
              </a:ext>
            </a:extLst>
          </p:cNvPr>
          <p:cNvSpPr txBox="1"/>
          <p:nvPr/>
        </p:nvSpPr>
        <p:spPr>
          <a:xfrm>
            <a:off x="4046291" y="2554612"/>
            <a:ext cx="94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分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CE3C965-5688-4865-9C27-F17B2A5B1D6E}"/>
              </a:ext>
            </a:extLst>
          </p:cNvPr>
          <p:cNvSpPr txBox="1"/>
          <p:nvPr/>
        </p:nvSpPr>
        <p:spPr>
          <a:xfrm>
            <a:off x="6937695" y="2521878"/>
            <a:ext cx="94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分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BC6113D-59DD-4909-90E8-97367AFEDD72}"/>
              </a:ext>
            </a:extLst>
          </p:cNvPr>
          <p:cNvSpPr/>
          <p:nvPr/>
        </p:nvSpPr>
        <p:spPr>
          <a:xfrm>
            <a:off x="3140279" y="4131316"/>
            <a:ext cx="10072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0 0 0 0</a:t>
            </a:r>
          </a:p>
          <a:p>
            <a:r>
              <a:rPr lang="zh-CN" altLang="en-US" dirty="0"/>
              <a:t>0 0 0 0</a:t>
            </a:r>
          </a:p>
          <a:p>
            <a:r>
              <a:rPr lang="zh-CN" altLang="en-US" dirty="0"/>
              <a:t>0 3 0 0</a:t>
            </a:r>
          </a:p>
          <a:p>
            <a:r>
              <a:rPr lang="zh-CN" altLang="en-US" dirty="0"/>
              <a:t>0 2 0 0</a:t>
            </a:r>
          </a:p>
          <a:p>
            <a:r>
              <a:rPr lang="zh-CN" altLang="en-US" dirty="0"/>
              <a:t>0 4 0 0</a:t>
            </a:r>
          </a:p>
          <a:p>
            <a:r>
              <a:rPr lang="zh-CN" altLang="en-US" dirty="0"/>
              <a:t>0 3 0 1</a:t>
            </a:r>
          </a:p>
          <a:p>
            <a:r>
              <a:rPr lang="zh-CN" altLang="en-US" dirty="0"/>
              <a:t>3 3 4 3</a:t>
            </a:r>
          </a:p>
          <a:p>
            <a:r>
              <a:rPr lang="zh-CN" altLang="en-US" dirty="0"/>
              <a:t>3 4 3 3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0EB4895-218C-4331-8BA7-330E9B1AF4C6}"/>
              </a:ext>
            </a:extLst>
          </p:cNvPr>
          <p:cNvSpPr/>
          <p:nvPr/>
        </p:nvSpPr>
        <p:spPr>
          <a:xfrm rot="5400000">
            <a:off x="3635831" y="5759274"/>
            <a:ext cx="238918" cy="373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1FA713C-B482-4E9A-94EE-781EEE133181}"/>
              </a:ext>
            </a:extLst>
          </p:cNvPr>
          <p:cNvCxnSpPr>
            <a:stCxn id="42" idx="3"/>
            <a:endCxn id="9" idx="1"/>
          </p:cNvCxnSpPr>
          <p:nvPr/>
        </p:nvCxnSpPr>
        <p:spPr>
          <a:xfrm>
            <a:off x="4147545" y="5285478"/>
            <a:ext cx="45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E020688-4B2A-4575-BB7B-EDC4B11CBED2}"/>
              </a:ext>
            </a:extLst>
          </p:cNvPr>
          <p:cNvSpPr txBox="1"/>
          <p:nvPr/>
        </p:nvSpPr>
        <p:spPr>
          <a:xfrm>
            <a:off x="4082644" y="4916146"/>
            <a:ext cx="94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分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BB898FF-5572-4F51-A88D-66BB04BCDE38}"/>
              </a:ext>
            </a:extLst>
          </p:cNvPr>
          <p:cNvSpPr txBox="1"/>
          <p:nvPr/>
        </p:nvSpPr>
        <p:spPr>
          <a:xfrm>
            <a:off x="6952704" y="4962312"/>
            <a:ext cx="945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最高分：</a:t>
            </a:r>
            <a:r>
              <a:rPr lang="en-US" altLang="zh-CN" sz="1400" dirty="0"/>
              <a:t>22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733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427</Words>
  <Application>Microsoft Office PowerPoint</Application>
  <PresentationFormat>宽屏</PresentationFormat>
  <Paragraphs>105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晓鑫 蔡</dc:creator>
  <cp:lastModifiedBy>晓鑫 蔡</cp:lastModifiedBy>
  <cp:revision>4</cp:revision>
  <dcterms:created xsi:type="dcterms:W3CDTF">2019-04-24T13:43:02Z</dcterms:created>
  <dcterms:modified xsi:type="dcterms:W3CDTF">2019-04-25T16:46:06Z</dcterms:modified>
</cp:coreProperties>
</file>