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63" r:id="rId2"/>
    <p:sldId id="285" r:id="rId3"/>
    <p:sldId id="303" r:id="rId4"/>
    <p:sldId id="304" r:id="rId5"/>
    <p:sldId id="288" r:id="rId6"/>
    <p:sldId id="289" r:id="rId7"/>
    <p:sldId id="290" r:id="rId8"/>
    <p:sldId id="292" r:id="rId9"/>
    <p:sldId id="298" r:id="rId10"/>
    <p:sldId id="299" r:id="rId11"/>
    <p:sldId id="293" r:id="rId12"/>
    <p:sldId id="294" r:id="rId13"/>
    <p:sldId id="295" r:id="rId14"/>
    <p:sldId id="296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2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1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37DEAE2-7EE2-BE48-8B2F-59D610428C43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8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4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8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3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3/30/23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37DEAE2-7EE2-BE48-8B2F-59D610428C43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81" b="974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658" y="4252237"/>
            <a:ext cx="6022449" cy="1622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COMP90041 lab 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09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50EE6-B7C5-EC4A-BD34-2368107C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6" y="1181006"/>
            <a:ext cx="7289800" cy="189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350DEB-4F71-E54F-993C-B1913E244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6" y="3247004"/>
            <a:ext cx="5867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3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Accessor and Mutator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Accessor</a:t>
            </a:r>
            <a:r>
              <a:rPr lang="en-US" sz="2000" dirty="0"/>
              <a:t> methods allow the programmer to obtain the value of an object's instance variables (getter)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Mutator</a:t>
            </a:r>
            <a:r>
              <a:rPr lang="en-US" sz="2000" dirty="0"/>
              <a:t> methods allow the programmer to change the value of an object's instance variables in a controlled manner (setter)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79C8C0-2DA0-8D48-9745-2A849D2B9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00" y="4098984"/>
            <a:ext cx="3746500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C9084-FE41-6F42-A681-2F46027A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005" y="3976207"/>
            <a:ext cx="52324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Overloading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358425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Overloading </a:t>
            </a:r>
            <a:r>
              <a:rPr lang="en-US" sz="2000" dirty="0"/>
              <a:t>is when two or more methods in the same class have the same method name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 signature </a:t>
            </a:r>
            <a:r>
              <a:rPr lang="en-US" sz="2000" dirty="0"/>
              <a:t>consists of the name of a method together with its parameter list (not include the returned type)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be valid, any two definitions of the method name must have different signatures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Java does not permit methods with the same name and different return types in the same class</a:t>
            </a:r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191488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497" y="219136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Overloading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34043-DCF6-7B4E-8409-DD11B055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4" y="1422115"/>
            <a:ext cx="6134100" cy="4775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2D43F2-0416-DE4B-82A4-020857CD0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852" y="186538"/>
            <a:ext cx="5616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37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282" y="268298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Constructor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48BBF0-93CD-B941-832B-F2A7852B2FB8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Constructor</a:t>
            </a:r>
            <a:r>
              <a:rPr lang="en-US" sz="2000" dirty="0"/>
              <a:t> is a special kind of method that is designed to initialize the instance variables for an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constructor must have the same name as the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constructor has no type returned, not even void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Constructors are typically overloaded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constructor is called when an object of the class is created using </a:t>
            </a:r>
            <a:r>
              <a:rPr lang="en-US" sz="2000" dirty="0">
                <a:solidFill>
                  <a:srgbClr val="FF0000"/>
                </a:solidFill>
              </a:rPr>
              <a:t>new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Date date = new Date(2023, 3, 30);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83294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282" y="268298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Constructor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8FB3F-63C2-9D43-B51B-D9190886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17" y="1140145"/>
            <a:ext cx="6272001" cy="55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Discussion of Theory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What is a class? What is the relationship between a class and an object?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42517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Discussion of Theory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What is a class? What is the relationship between a class and an object?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FF0000"/>
                </a:solidFill>
              </a:rPr>
              <a:t>A class is a definition of what an object should “look like” (i.e. what data – instance variables – it should hold, and the actions – methods – that can be performed on the objects).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FF0000"/>
                </a:solidFill>
              </a:rPr>
              <a:t>An object is a specific instance of a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FF0000"/>
                </a:solidFill>
              </a:rPr>
              <a:t>Classes can be considered as the blueprints which can be used to create individual object with.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34105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Classes and Methods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 Java program consists of objects from various classes interacting with one another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Every program is a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Class is a type that you can declare variables of a class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Object or instance of the class is the value of a class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Car </a:t>
            </a:r>
            <a:r>
              <a:rPr lang="en-US" sz="2000" dirty="0" err="1">
                <a:solidFill>
                  <a:srgbClr val="FF0000"/>
                </a:solidFill>
              </a:rPr>
              <a:t>mycar</a:t>
            </a:r>
            <a:r>
              <a:rPr lang="en-US" sz="2000" dirty="0">
                <a:solidFill>
                  <a:srgbClr val="FF0000"/>
                </a:solidFill>
              </a:rPr>
              <a:t> = new Car();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Human Mike = new Human();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Object has both data and actions (methods).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objects of the same class might have different data value, but the same data type and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primitive type value is a single piece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class type object can have multiple pieces of data and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5659E-34CF-E248-BAC9-276BD0382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661" y="3674547"/>
            <a:ext cx="3973538" cy="27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9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Parameter and argument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parameter list provides a description of the data required by a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indicates the number and types of data pieces needed, the order they must be given and the local name for these pieces as used in the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Argument is the appropriate values passed to the method (Actual parameters)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number and order of arguments must exactly match that of the parameter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types do not match, Java will try to make an automatic type conversion (but only works from smaller type to bigger 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call-by-value: value of each argument is passed into the method parameter not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3BEA4-EE76-7640-903F-5CB7899D7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411" y="4649514"/>
            <a:ext cx="4254500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794FB8-3808-8A41-8CC1-8A20C606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8984"/>
            <a:ext cx="7536191" cy="26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6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827009" y="1002313"/>
            <a:ext cx="10950358" cy="4093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this</a:t>
            </a:r>
            <a:r>
              <a:rPr lang="en-US" sz="2000" dirty="0"/>
              <a:t> parameter is a hidden parameter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must be used if local variables have the same name with the instance variables, otherwise all variables will be interpreted as local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AA9110-748D-8747-9B31-D39757380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38" y="3578504"/>
            <a:ext cx="5067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9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equals and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Java expects certain methods such as equals and </a:t>
            </a:r>
            <a:r>
              <a:rPr lang="en-US" sz="2000" dirty="0" err="1"/>
              <a:t>toString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equals is to compare if the two objects of the class type are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toString</a:t>
            </a:r>
            <a:r>
              <a:rPr lang="en-US" sz="2000" dirty="0"/>
              <a:t> can be used to display the value of the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D81E3-3ECF-084B-9AB9-236F805B2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90" y="3815520"/>
            <a:ext cx="6985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0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Information hiding and Encapsulation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789786" y="0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Information hiding </a:t>
            </a:r>
            <a:r>
              <a:rPr lang="en-US" sz="2000" dirty="0"/>
              <a:t>is the practice of separating how to use a class from the details of its implementation, and it is achieved by using modifiers such as private to restrict access to certain parts of an object. </a:t>
            </a: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FF0000"/>
                </a:solidFill>
              </a:rPr>
              <a:t>Abstraction</a:t>
            </a:r>
            <a:r>
              <a:rPr lang="en-AU" sz="2000" dirty="0"/>
              <a:t> is the process of identifying the essential features of an object, while ignoring the details, usually achieved by using interfaces or abstract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Encapsulation</a:t>
            </a:r>
            <a:r>
              <a:rPr lang="en-US" sz="2000" dirty="0"/>
              <a:t> means that the data and methods of a class are combined into a single unit (i.e., a class object), which hides the implementation details</a:t>
            </a:r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32ECA-4DC9-CF44-87D6-4C4F2638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486" y="3105652"/>
            <a:ext cx="5532783" cy="35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7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AU" dirty="0"/>
              <a:t>Modifiers: </a:t>
            </a:r>
            <a:r>
              <a:rPr lang="en-US" dirty="0"/>
              <a:t>public and private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public</a:t>
            </a:r>
            <a:r>
              <a:rPr lang="en-US" sz="2000" dirty="0"/>
              <a:t> means that there are no restrictions on where an instance variable or method can be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private</a:t>
            </a:r>
            <a:r>
              <a:rPr lang="en-US" sz="2000" dirty="0"/>
              <a:t> means that an instance variable or method cannot be accessed by name outside of the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considered good programming practice to make all instance variables </a:t>
            </a:r>
            <a:r>
              <a:rPr lang="en-US" sz="2000" dirty="0">
                <a:solidFill>
                  <a:srgbClr val="FF0000"/>
                </a:solidFill>
              </a:rPr>
              <a:t>private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Most methods are </a:t>
            </a:r>
            <a:r>
              <a:rPr lang="en-US" sz="2000" dirty="0">
                <a:solidFill>
                  <a:srgbClr val="FF0000"/>
                </a:solidFill>
              </a:rPr>
              <a:t>public</a:t>
            </a:r>
            <a:r>
              <a:rPr lang="en-US" sz="2000" dirty="0"/>
              <a:t>, and thus provide controlled access to the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Usually, methods are private only if used as helping methods for other methods in the class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915993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{0546BCF9-E1A0-BB45-8DAD-1817A162CBCC}tf10001070</Template>
  <TotalTime>4324</TotalTime>
  <Words>807</Words>
  <Application>Microsoft Macintosh PowerPoint</Application>
  <PresentationFormat>Widescreen</PresentationFormat>
  <Paragraphs>500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COMP90041 lab 4</vt:lpstr>
      <vt:lpstr>Discussion of Theory</vt:lpstr>
      <vt:lpstr>Discussion of Theory</vt:lpstr>
      <vt:lpstr>Classes and Methods</vt:lpstr>
      <vt:lpstr>Parameter and argument</vt:lpstr>
      <vt:lpstr>this</vt:lpstr>
      <vt:lpstr>equals and toString</vt:lpstr>
      <vt:lpstr>Information hiding and Encapsulation</vt:lpstr>
      <vt:lpstr>Modifiers: public and private</vt:lpstr>
      <vt:lpstr>Interface</vt:lpstr>
      <vt:lpstr>Accessor and Mutator</vt:lpstr>
      <vt:lpstr>Overloading</vt:lpstr>
      <vt:lpstr>Overloading</vt:lpstr>
      <vt:lpstr>Constructor</vt:lpstr>
      <vt:lpstr>Constructor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first lab</dc:title>
  <dc:creator>Zhuohan Xie</dc:creator>
  <cp:lastModifiedBy>Zhuohan Xie</cp:lastModifiedBy>
  <cp:revision>44</cp:revision>
  <dcterms:created xsi:type="dcterms:W3CDTF">2021-08-03T04:51:50Z</dcterms:created>
  <dcterms:modified xsi:type="dcterms:W3CDTF">2023-03-30T02:06:36Z</dcterms:modified>
</cp:coreProperties>
</file>