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309" r:id="rId4"/>
    <p:sldId id="310" r:id="rId5"/>
    <p:sldId id="311" r:id="rId6"/>
    <p:sldId id="313" r:id="rId7"/>
    <p:sldId id="314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7" r:id="rId16"/>
    <p:sldId id="325" r:id="rId17"/>
    <p:sldId id="326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5</a:t>
            </a: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F8B71-B355-E648-98CF-F9400F91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4" y="1199663"/>
            <a:ext cx="9803470" cy="5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5B0F8-3645-E342-8B9E-1429C84A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3" y="1255859"/>
            <a:ext cx="9292936" cy="53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853D9-7BC9-1E45-9535-D3C0ABAB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9" y="1330429"/>
            <a:ext cx="5874327" cy="460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54AD1-D7D6-E44A-9013-318D87A0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1685284"/>
            <a:ext cx="2819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Enumerated Type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396B3-AA0B-E94B-A952-B20FC405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2" y="1843623"/>
            <a:ext cx="6553199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EA515-2512-9546-B7E8-35EF6FEA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2" y="3274385"/>
            <a:ext cx="6553200" cy="2870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620821" y="-36077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 likes String but one variable can only be set to within the fixed items. Perfectly fit with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2889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705662" y="476272"/>
            <a:ext cx="10950358" cy="445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object that can works like array, but change length and less </a:t>
            </a:r>
            <a:r>
              <a:rPr lang="en-US" sz="2000" dirty="0" err="1"/>
              <a:t>effeciently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class </a:t>
            </a:r>
            <a:r>
              <a:rPr lang="en-US" sz="2000" dirty="0" err="1"/>
              <a:t>ArrayList</a:t>
            </a:r>
            <a:r>
              <a:rPr lang="en-US" sz="2000" dirty="0"/>
              <a:t> is implemented using an array as a </a:t>
            </a:r>
            <a:r>
              <a:rPr lang="en-US" sz="2000" dirty="0">
                <a:solidFill>
                  <a:srgbClr val="FF0000"/>
                </a:solidFill>
              </a:rPr>
              <a:t>private instance variable </a:t>
            </a:r>
            <a:r>
              <a:rPr lang="en-US" sz="2000" dirty="0"/>
              <a:t>– When this hidden array is full, a new larger hidden array is created and the data is transferred to this new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An </a:t>
            </a: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 is less efficient than an array</a:t>
            </a:r>
            <a:br>
              <a:rPr lang="en-US" sz="2000" dirty="0"/>
            </a:br>
            <a:r>
              <a:rPr lang="en-US" sz="2000" dirty="0"/>
              <a:t>It does not have the convenient square bracket notation</a:t>
            </a:r>
            <a:br>
              <a:rPr lang="en-US" sz="2000" dirty="0"/>
            </a:br>
            <a:r>
              <a:rPr lang="en-US" sz="2000" dirty="0"/>
              <a:t>The base type of an </a:t>
            </a:r>
            <a:r>
              <a:rPr lang="en-US" sz="2000" dirty="0" err="1"/>
              <a:t>ArrayList</a:t>
            </a:r>
            <a:r>
              <a:rPr lang="en-US" sz="2000" dirty="0"/>
              <a:t> must be a class type or interface type (or other reference type): it cannot be a primitive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ArrayList</a:t>
            </a:r>
            <a:r>
              <a:rPr lang="en-US" sz="2000" dirty="0"/>
              <a:t> come with many powerful methods you can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C8CF3-3785-B843-9E81-55330AD1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15" y="3332849"/>
            <a:ext cx="4137094" cy="3048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03D13-7D1D-5F49-AFFD-D777701C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285" y="3396679"/>
            <a:ext cx="2070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248249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809357" y="1421336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Multidimensional arrays are declared and created in the same ways as one-dimensional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double[][]table = new double[100][10];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int[][][] figure = new int[10][20][30];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Person[][] = new Person[10][100];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Two-dimensional array is array of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char[][] page = new char[30][100];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page.length</a:t>
            </a:r>
            <a:r>
              <a:rPr lang="en-US" sz="2000" dirty="0"/>
              <a:t> is equal to 30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page[0].length is equal to 100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Ragged array: an array that has a different number of elements per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037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E34CE-F921-6C48-AA26-96A288B7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4" y="381162"/>
            <a:ext cx="8387231" cy="5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5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798B-28F9-8541-AF46-2E9B6D47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10" y="418448"/>
            <a:ext cx="9906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28632-3BB1-534E-BD7D-BF8D740A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10" y="2176159"/>
            <a:ext cx="2527300" cy="293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DF8CE5-C7E4-024D-829F-7C25BDB3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81" y="1503672"/>
            <a:ext cx="6197600" cy="4445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121C634-C901-1D47-9DF4-FFCEA10D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248249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527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591283"/>
            <a:ext cx="5186807" cy="167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and methods</a:t>
            </a:r>
            <a:endParaRPr lang="en-US" sz="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Zhuohan@</a:t>
            </a:r>
            <a:r>
              <a:rPr lang="en-US" sz="18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.edu.au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53190" y="1114554"/>
            <a:ext cx="11397008" cy="5597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that behaves like this collection of variables, all of type double, can be created using one statement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double[] score = new double[5];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index score[0], score[1], score[2], score[3], score[4] to get the number 1, 2, 3, 4, 5 of the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is declared and created in almost the same way that objects are declared and created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BaseType</a:t>
            </a:r>
            <a:r>
              <a:rPr lang="en-US" sz="2000" dirty="0">
                <a:solidFill>
                  <a:srgbClr val="FF0000"/>
                </a:solidFill>
              </a:rPr>
              <a:t>[] </a:t>
            </a:r>
            <a:r>
              <a:rPr lang="en-US" sz="2000" dirty="0" err="1">
                <a:solidFill>
                  <a:srgbClr val="FF0000"/>
                </a:solidFill>
              </a:rPr>
              <a:t>ArrayName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BaseType</a:t>
            </a:r>
            <a:r>
              <a:rPr lang="en-US" sz="2000" dirty="0">
                <a:solidFill>
                  <a:srgbClr val="FF0000"/>
                </a:solidFill>
              </a:rPr>
              <a:t>[size];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 is an object and has an instance variable: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score.length</a:t>
            </a:r>
            <a:r>
              <a:rPr lang="en-US" sz="2000" dirty="0"/>
              <a:t> is 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 is from 0 to length-1, other </a:t>
            </a:r>
            <a:r>
              <a:rPr lang="en-US" sz="2000" dirty="0" err="1"/>
              <a:t>indexs</a:t>
            </a:r>
            <a:r>
              <a:rPr lang="en-US" sz="2000" dirty="0"/>
              <a:t> would cause an out-of-bounds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Initialize with declare: int[] age = {2, 12, 1} (</a:t>
            </a:r>
            <a:r>
              <a:rPr lang="en-US" sz="2000" dirty="0" err="1"/>
              <a:t>age.length</a:t>
            </a:r>
            <a:r>
              <a:rPr lang="en-US" sz="2000" dirty="0"/>
              <a:t> is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initialize with a 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not initialized, they will automatically be initialized to the default value for their base type </a:t>
            </a:r>
            <a:r>
              <a:rPr lang="en-US" sz="2000" dirty="0">
                <a:solidFill>
                  <a:srgbClr val="FF0000"/>
                </a:solidFill>
              </a:rPr>
              <a:t>(0.0 for double, 0 for int)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9053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0CECF-1785-0641-AC0A-48F31EC5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29" y="0"/>
            <a:ext cx="8635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6021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Arrays are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variable of an array type holds the address of where the array object is stored in memory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an array is a reference type, the behavior of arrays with respect to </a:t>
            </a:r>
            <a:r>
              <a:rPr lang="en-US" sz="2000" dirty="0">
                <a:solidFill>
                  <a:srgbClr val="FF0000"/>
                </a:solidFill>
              </a:rPr>
              <a:t>assignment (=), equality testing (==), and parameter passing</a:t>
            </a:r>
            <a:r>
              <a:rPr lang="en-US" sz="2000" dirty="0"/>
              <a:t> are the same as that described for 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assignment operator (=)</a:t>
            </a:r>
            <a:r>
              <a:rPr lang="en-US" sz="2000" dirty="0"/>
              <a:t> copies this memory address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equality operator (==)</a:t>
            </a:r>
            <a:r>
              <a:rPr lang="en-US" sz="2000" dirty="0"/>
              <a:t> tests two arrays share the same address, not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to write methods to check length and each values to check if they are equal.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heading for the main method of a program has a parameter for an array of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return an array in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Date[] </a:t>
            </a:r>
            <a:r>
              <a:rPr lang="en-US" sz="2000" dirty="0" err="1"/>
              <a:t>holidayList</a:t>
            </a:r>
            <a:r>
              <a:rPr lang="en-US" sz="2000" dirty="0"/>
              <a:t> = new Date[20];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indexed variables are </a:t>
            </a:r>
            <a:r>
              <a:rPr lang="en-US" sz="2000" dirty="0">
                <a:solidFill>
                  <a:srgbClr val="FF0000"/>
                </a:solidFill>
              </a:rPr>
              <a:t>automatically initialized to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holidayList.length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 </a:t>
            </a:r>
            <a:r>
              <a:rPr lang="en-US" sz="2000" dirty="0" err="1"/>
              <a:t>holidayList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new Date();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array indexed 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entire arrays</a:t>
            </a:r>
            <a:r>
              <a:rPr lang="en-US" sz="2000" dirty="0"/>
              <a:t> can be used as arguments to methods (</a:t>
            </a:r>
            <a:r>
              <a:rPr lang="en-US" sz="2000" dirty="0" err="1"/>
              <a:t>holidayList</a:t>
            </a:r>
            <a:r>
              <a:rPr lang="en-US" sz="2000" dirty="0"/>
              <a:t>[2] or </a:t>
            </a:r>
            <a:r>
              <a:rPr lang="en-US" sz="2000" dirty="0" err="1"/>
              <a:t>holidayList</a:t>
            </a:r>
            <a:r>
              <a:rPr lang="en-US" sz="2000" dirty="0"/>
              <a:t>)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0421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8627A-328F-5642-AD89-2C6B237D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95" y="1131726"/>
            <a:ext cx="7065818" cy="54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2014657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58" y="176498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for-each loop to go through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AB4F7-AF43-7C4C-8CCA-F4A8456D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" y="1114549"/>
            <a:ext cx="6032500" cy="416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E9C3A9-BBA7-C44D-8844-81823932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0" y="4572000"/>
            <a:ext cx="15367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12A20-90B5-CF4A-BA33-7F4DF513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112" y="1139949"/>
            <a:ext cx="59817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13A08-5F3D-344B-8460-807E52FB6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68" y="4730750"/>
            <a:ext cx="212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Avoid privacy leak for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1D3B0B-E43E-3D46-BDF9-4A4EB9F0ADA3}"/>
              </a:ext>
            </a:extLst>
          </p:cNvPr>
          <p:cNvSpPr txBox="1">
            <a:spLocks/>
          </p:cNvSpPr>
          <p:nvPr/>
        </p:nvSpPr>
        <p:spPr>
          <a:xfrm>
            <a:off x="620821" y="-36077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 is a mutable object, don’t give an array directly, but create a new one and copy all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50CE4-5BCE-CD40-9507-441C1CDE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09" y="1680684"/>
            <a:ext cx="5399928" cy="221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F3CE8E-2554-334C-B0A9-64E0A248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81" y="4201915"/>
            <a:ext cx="6475353" cy="22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4642</TotalTime>
  <Words>740</Words>
  <Application>Microsoft Macintosh PowerPoint</Application>
  <PresentationFormat>Widescreen</PresentationFormat>
  <Paragraphs>506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5</vt:lpstr>
      <vt:lpstr>Recap</vt:lpstr>
      <vt:lpstr>Arrays</vt:lpstr>
      <vt:lpstr>Arrays</vt:lpstr>
      <vt:lpstr>Arrays and Reference</vt:lpstr>
      <vt:lpstr>Arrays and Reference</vt:lpstr>
      <vt:lpstr>Command Line inputs/arguments</vt:lpstr>
      <vt:lpstr>for-each loop to go through array</vt:lpstr>
      <vt:lpstr>Avoid privacy leak for array</vt:lpstr>
      <vt:lpstr>Selection Sort in Array</vt:lpstr>
      <vt:lpstr>Selection Sort in Array</vt:lpstr>
      <vt:lpstr>Selection Sort in Array</vt:lpstr>
      <vt:lpstr>Enumerated Type</vt:lpstr>
      <vt:lpstr>ArrayList</vt:lpstr>
      <vt:lpstr>Multidimendional Arrays</vt:lpstr>
      <vt:lpstr>Multidimendional Arrays</vt:lpstr>
      <vt:lpstr>Multidimendional Arrays</vt:lpstr>
      <vt:lpstr>Multidimendional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45</cp:revision>
  <dcterms:created xsi:type="dcterms:W3CDTF">2021-08-03T04:51:50Z</dcterms:created>
  <dcterms:modified xsi:type="dcterms:W3CDTF">2023-04-24T07:52:25Z</dcterms:modified>
</cp:coreProperties>
</file>