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3" r:id="rId2"/>
    <p:sldId id="264" r:id="rId3"/>
    <p:sldId id="257" r:id="rId4"/>
    <p:sldId id="259" r:id="rId5"/>
    <p:sldId id="265" r:id="rId6"/>
    <p:sldId id="260" r:id="rId7"/>
    <p:sldId id="262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774"/>
  </p:normalViewPr>
  <p:slideViewPr>
    <p:cSldViewPr snapToGrid="0" snapToObjects="1">
      <p:cViewPr varScale="1">
        <p:scale>
          <a:sx n="130" d="100"/>
          <a:sy n="130" d="100"/>
        </p:scale>
        <p:origin x="224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A87-6D41-0947-8648-6FD5E492D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9523-DB5C-904D-8E6D-67A46402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97D6-8BDF-9240-902E-84E53CFB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BAF-CB6B-374F-B318-D4AD9207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2B3A-072E-5943-A044-6172F60E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B24C-AA7B-554E-97FD-DF7D009D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279D5-5161-7848-9C6C-370D97A2F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EECD-77A5-B441-93FB-872AA794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8A17-25F6-B947-BBF0-39461227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B015-EA37-6C43-98D6-E727379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12B14-DEF0-EA49-9720-54053DFA2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F680B-EB5A-9B4F-A34E-C282548EC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21C9-9B34-524E-927E-E4A0C730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C546-4012-5447-A777-917A589B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A2EF-7A1D-1D46-8EF9-AE472318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0ABA-9E68-B24F-BFE3-05D40CF0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E721-31E9-9545-8771-421EF50B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9A00-24AA-3E4F-94D9-98178A48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B82E-EB84-144A-AB10-33C5BBC2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7C8A-5B45-B842-814C-21A2A0BD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075-8F85-304A-946E-CCE1ACE0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3E31-35F7-7D42-AD33-9D8E43A2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9E7B-DF49-504D-8ED5-B64C26E4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B467-0DD1-C047-93AD-9140F578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5F9A-8CF9-0649-A58E-1A6F2D6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3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225C-2CD1-2946-9CB1-387EAED1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30C3-34BF-C649-926C-EAACAAA66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C8488-8723-654A-B1DF-5A4C9769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B3CD-68A0-F74F-B584-FCF4CC4F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8460-1D05-4543-8FF6-4343528E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F4B1-8201-BA43-8335-5705EC53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49D6-F143-5A45-8A72-ECE651FE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F3C27-EAEB-9F42-BBA4-A26FCD3A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6568-52A6-A941-AF15-FCF0434F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703A3-A45F-DF49-8685-EFAA33DE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F3BD-379C-8447-829F-6886F37EA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D447C-933D-5A4C-9428-33D6D333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96BE7-206C-EA46-A0FD-082808D0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ED51B-88D5-E945-9106-14EF08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E440-EDE5-DF4E-A2A3-C9C249D0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8D27-D4D7-924D-BA89-E3607EB8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8CD53-8848-2A46-A7C4-C7AFAA1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68E10-CF96-9C4A-8512-D5110D6D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93B22-E829-B44B-9AA6-653AA20B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69874-86C5-F04E-9069-80E689C3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CA69-A8CD-D14F-B221-193965FD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67A9-2C7C-8D41-BE67-E5F3D91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24AF-FDCE-794E-A1F6-865DE0210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B5238-1428-A74C-BBDE-2F0B2556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4B8C4-A210-FB41-9CAA-B32267C8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842B-CB5A-8F42-99DE-C5ABC439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5A08-0892-E943-AFFA-42CD4480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7C3B-7DA8-B04D-BC25-93509C49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6A968-11CE-104E-B616-B61DF8D7B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2648-1570-974A-B09E-D369E06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6856F-9E58-AC46-B2F0-0B0671A5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0B27-CCA3-7A4A-80C7-DF47F950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9965-BEC6-2245-93E0-C060F9B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0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21E3A-CD53-4847-8ACF-FB52D3BA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FA54-6F28-DB4A-BF7A-F9575D0D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DFB9-9DE1-BE4E-8115-30AC843B5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64C74-06B2-A245-A853-21EBAFBCDF1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3F99-2905-B441-A5BF-8F791FB4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BC32-A2B7-7542-93BF-ED5ED0CF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8300-6148-B648-B1A3-5E3DA04C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441C9-1769-3B48-9BCB-B54E6BBB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88" y="362797"/>
            <a:ext cx="7347537" cy="3526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CB0B8-02DB-DC47-B147-0265C190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94" y="4116976"/>
            <a:ext cx="10561612" cy="24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Compound statement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Turns multiple statements into a single statement that can be used in an if.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suggestion: </a:t>
            </a:r>
            <a:r>
              <a:rPr lang="en-US" sz="2000" dirty="0">
                <a:solidFill>
                  <a:srgbClr val="FF0000"/>
                </a:solidFill>
              </a:rPr>
              <a:t>Always use braces!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use indentation to make your code easy to read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2B1B0-D2DD-F244-8DDF-A712419D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27" y="1695966"/>
            <a:ext cx="5283200" cy="482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16F14-E4C2-8545-A48A-CC1C493A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" y="2193291"/>
            <a:ext cx="6151234" cy="37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begins executing with the next statement and stops when it reaches a </a:t>
            </a:r>
            <a:r>
              <a:rPr lang="en-US" sz="2000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 or end of the switch.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put break after each statement including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CA2C1-8073-3B48-8E1B-1E21362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10" y="2040337"/>
            <a:ext cx="61087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While VS do-while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989045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entry control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condition is checked before loop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never execute loop if condition is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is no semicolon at the end of while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Do-While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exit control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condition is checked at the end of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executes false condition at least once since condition is checked later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is semicolon at the end of while statement.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D42A5-D430-1940-9D62-C901F2B6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75834"/>
            <a:ext cx="4786099" cy="40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While VS do-while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75FC-CAEC-7441-A89D-878D7454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5" y="1275280"/>
            <a:ext cx="73152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DE2A0-CB87-284C-ABB4-7581CCDA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85" y="2319462"/>
            <a:ext cx="6896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7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for some must meet condition!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common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 Asset in 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24C12-D27F-1C43-82EF-7F2686FD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04" y="2343252"/>
            <a:ext cx="838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for some must meet condition!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common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 Asset in Eclipse or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D6719-5CA6-B940-8F51-23978788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2" y="2105945"/>
            <a:ext cx="6862342" cy="4752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E1019-1110-B642-A5C9-3C9E8249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3648381"/>
            <a:ext cx="7835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Continue VS Break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 passes one iteration; break breaks out of the whole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58F97-2AF1-EA4C-A23D-B46AB844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2" y="1777287"/>
            <a:ext cx="6324600" cy="501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E73C1D-928F-264F-889D-28BC6636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84" y="1777287"/>
            <a:ext cx="5549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Git Clone a repository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Copy the link!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29E7D-F57C-D04A-B11E-D251A0F0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14" y="1756096"/>
            <a:ext cx="72771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Git Clone a repository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a terminal at the suitable location and use git clone (link)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DB63B-455B-AD41-B06B-6E80B2A6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8" y="1845129"/>
            <a:ext cx="10464800" cy="201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899D7-4B02-D34F-8F4C-181989CA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25" y="3253004"/>
            <a:ext cx="7219308" cy="36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6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Import from File System and Edit Your Code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1653B-8687-C344-A36D-3834B422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4" y="1480412"/>
            <a:ext cx="11201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54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EA97-8E20-0B48-8846-63A92BDA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436469"/>
            <a:ext cx="7347537" cy="39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0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Run code with  file input and output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A56F1-C3A6-7548-A663-7AF5D34F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" y="1839074"/>
            <a:ext cx="5313036" cy="5018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5993D-FF90-6243-BA87-B05E9B74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19" y="3429000"/>
            <a:ext cx="10464800" cy="95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Eclipse: Run configuration &gt; Common &gt; Input File and Output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Terminal : Java (Class) &lt; (input file) &gt; (output file)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Command can be separated (use only input or output)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52036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Compare the Differences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4BD6BF-5D09-4647-9C27-B20A9F1B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3" y="1986201"/>
            <a:ext cx="5265006" cy="4040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5509C-CE96-1843-B890-2713C4E3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229" y="2400229"/>
            <a:ext cx="7582957" cy="24202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F400AC-484D-E84F-B31E-4F97070AAB72}"/>
              </a:ext>
            </a:extLst>
          </p:cNvPr>
          <p:cNvSpPr txBox="1">
            <a:spLocks/>
          </p:cNvSpPr>
          <p:nvPr/>
        </p:nvSpPr>
        <p:spPr>
          <a:xfrm>
            <a:off x="490152" y="11597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Eclipse: Select two files and use compare with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53819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Compare the Differences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11623-B7E3-EE4C-B54C-4295C95E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2" y="2289234"/>
            <a:ext cx="10947400" cy="3619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490152" y="11597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Terminal command: </a:t>
            </a:r>
            <a:r>
              <a:rPr lang="en-US" sz="2000" dirty="0" err="1"/>
              <a:t>sdiff</a:t>
            </a:r>
            <a:r>
              <a:rPr lang="en-US" sz="2000" dirty="0"/>
              <a:t> and diff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1782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Commit code change and push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490152" y="11597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all your changed code files (. Means 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Commit with commit message (for yourself to check)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Push to the remote </a:t>
            </a:r>
            <a:r>
              <a:rPr lang="en-US" sz="2000" dirty="0" err="1"/>
              <a:t>repostitory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13D11-6027-7244-A4E3-DC2E9BFB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1" y="2122214"/>
            <a:ext cx="11494269" cy="4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Commit code change and push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490152" y="11597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Updated file shows message and time!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4AE30-BDE2-9647-A73E-096BE74C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0" y="2259004"/>
            <a:ext cx="8212191" cy="42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Do everything on Website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00769" y="778700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Code and Edit and drag your files and commit on webpage.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C3E4-8DE3-BE40-983A-1EA65AA9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2" y="4165600"/>
            <a:ext cx="4368800" cy="269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966C96-936A-7049-A66F-FD11F319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52" y="1991507"/>
            <a:ext cx="7180648" cy="4133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870A7-333A-4F41-8E51-8D149A0B5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6" y="1487952"/>
            <a:ext cx="4147566" cy="32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444" y="203886"/>
            <a:ext cx="9934828" cy="1146706"/>
          </a:xfrm>
        </p:spPr>
        <p:txBody>
          <a:bodyPr anchor="ctr">
            <a:normAutofit/>
          </a:bodyPr>
          <a:lstStyle/>
          <a:p>
            <a:r>
              <a:rPr lang="en-US" dirty="0"/>
              <a:t>Pre/Post Increment/Decrement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0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++x/--x: returns the increment/decrement number and x becomes the increment/decrement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Post-Increment/Decrement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x++/x--: returns the original number and x becomes the increment/decrement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912D0A-3CD7-AA44-9710-46CE4B06ED8A}"/>
              </a:ext>
            </a:extLst>
          </p:cNvPr>
          <p:cNvSpPr txBox="1">
            <a:spLocks/>
          </p:cNvSpPr>
          <p:nvPr/>
        </p:nvSpPr>
        <p:spPr>
          <a:xfrm>
            <a:off x="1446594" y="1646125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8</a:t>
            </a:r>
          </a:p>
          <a:p>
            <a:r>
              <a:rPr lang="en-US" sz="3600" dirty="0">
                <a:solidFill>
                  <a:srgbClr val="FF0000"/>
                </a:solidFill>
              </a:rPr>
              <a:t>++x == 9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0944E6-BF38-BF4D-8B24-22D0535C4699}"/>
              </a:ext>
            </a:extLst>
          </p:cNvPr>
          <p:cNvSpPr txBox="1">
            <a:spLocks/>
          </p:cNvSpPr>
          <p:nvPr/>
        </p:nvSpPr>
        <p:spPr>
          <a:xfrm>
            <a:off x="4384305" y="1646125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--x == 3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7710E1-E256-734C-9F88-7B47B5CF7B6B}"/>
              </a:ext>
            </a:extLst>
          </p:cNvPr>
          <p:cNvSpPr txBox="1">
            <a:spLocks/>
          </p:cNvSpPr>
          <p:nvPr/>
        </p:nvSpPr>
        <p:spPr>
          <a:xfrm>
            <a:off x="1446594" y="3391764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8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x++ == 8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A25728-4DE4-4148-A5C8-702B88D7440A}"/>
              </a:ext>
            </a:extLst>
          </p:cNvPr>
          <p:cNvSpPr txBox="1">
            <a:spLocks/>
          </p:cNvSpPr>
          <p:nvPr/>
        </p:nvSpPr>
        <p:spPr>
          <a:xfrm>
            <a:off x="4337649" y="3391764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x--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58561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Printf</a:t>
            </a:r>
            <a:r>
              <a:rPr lang="en-US" sz="2000" dirty="0"/>
              <a:t> is like print, but it lets you control how data is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 from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(format-string, </a:t>
            </a:r>
            <a:r>
              <a:rPr lang="en-US" sz="2000" dirty="0" err="1">
                <a:solidFill>
                  <a:srgbClr val="FF0000"/>
                </a:solidFill>
              </a:rPr>
              <a:t>args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(“</a:t>
            </a:r>
            <a:r>
              <a:rPr lang="en-US" sz="2000" dirty="0" err="1">
                <a:solidFill>
                  <a:srgbClr val="FF0000"/>
                </a:solidFill>
              </a:rPr>
              <a:t>Avarage</a:t>
            </a:r>
            <a:r>
              <a:rPr lang="en-US" sz="2000" dirty="0">
                <a:solidFill>
                  <a:srgbClr val="FF0000"/>
                </a:solidFill>
              </a:rPr>
              <a:t>: %5.2f”,  average)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Format String: %X.Y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325131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 is the minimum number of characters to be printed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 is the number of digits of the value to print after the decimal point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0844A-2AC7-4C4E-9978-340C155F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03" y="3326524"/>
            <a:ext cx="4211441" cy="2509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8B1C4B-E1B8-2F4C-AD83-3A2D8416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4164947"/>
            <a:ext cx="6831724" cy="26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Console: </a:t>
            </a:r>
            <a:r>
              <a:rPr lang="en-US" sz="2000" dirty="0">
                <a:solidFill>
                  <a:srgbClr val="FF0000"/>
                </a:solidFill>
              </a:rPr>
              <a:t>Scanner keyboard = new Scanner(</a:t>
            </a:r>
            <a:r>
              <a:rPr lang="en-US" sz="2000" dirty="0" err="1">
                <a:solidFill>
                  <a:srgbClr val="FF0000"/>
                </a:solidFill>
              </a:rPr>
              <a:t>System.in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File: </a:t>
            </a:r>
            <a:r>
              <a:rPr lang="en-US" sz="2000" dirty="0">
                <a:solidFill>
                  <a:srgbClr val="FF0000"/>
                </a:solidFill>
              </a:rPr>
              <a:t>File text = new File("C:/temp/</a:t>
            </a:r>
            <a:r>
              <a:rPr lang="en-US" sz="2000" dirty="0" err="1">
                <a:solidFill>
                  <a:srgbClr val="FF0000"/>
                </a:solidFill>
              </a:rPr>
              <a:t>test.txt</a:t>
            </a:r>
            <a:r>
              <a:rPr lang="en-US" sz="2000" dirty="0">
                <a:solidFill>
                  <a:srgbClr val="FF0000"/>
                </a:solidFill>
              </a:rPr>
              <a:t>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                 Scanner scanner = new Scanner(text);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2466434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/>
              <a:t>nextLine</a:t>
            </a:r>
            <a:r>
              <a:rPr lang="en-US" sz="2000" dirty="0"/>
              <a:t>() reads the rest of the whole line as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.next()/ .</a:t>
            </a:r>
            <a:r>
              <a:rPr lang="en-US" sz="2000" dirty="0" err="1"/>
              <a:t>nextInt</a:t>
            </a:r>
            <a:r>
              <a:rPr lang="en-US" sz="2000" dirty="0"/>
              <a:t>() / .</a:t>
            </a:r>
            <a:r>
              <a:rPr lang="en-US" sz="2000" dirty="0" err="1"/>
              <a:t>nextDouble</a:t>
            </a:r>
            <a:r>
              <a:rPr lang="en-US" sz="2000" dirty="0"/>
              <a:t>() reads until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2D8F1-E17F-E944-96DE-391CF6BF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21" y="3320036"/>
            <a:ext cx="5401963" cy="32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argument: </a:t>
            </a:r>
            <a:r>
              <a:rPr lang="en-US" sz="2000" dirty="0" err="1"/>
              <a:t>args</a:t>
            </a:r>
            <a:r>
              <a:rPr lang="en-US" sz="2000" dirty="0"/>
              <a:t>[0], second argument: </a:t>
            </a:r>
            <a:r>
              <a:rPr lang="en-US" sz="2000" dirty="0" err="1"/>
              <a:t>args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arguments is a string (need to convert to other types for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BA93-48B2-8B42-8D74-8433AEA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2014657"/>
            <a:ext cx="7150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5AE3-BB61-944F-8B3A-23E52A0C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5" y="1822932"/>
            <a:ext cx="6644242" cy="529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9F94-FA92-8B4E-BEB6-8FF50B9F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4537153"/>
            <a:ext cx="5829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to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Integer.parseInt</a:t>
            </a:r>
            <a:r>
              <a:rPr lang="en-US" sz="2000" dirty="0"/>
              <a:t>(String)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AA8E-B24B-6949-8B21-75E0600A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1932746"/>
            <a:ext cx="8386118" cy="299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548F5-FAFC-0246-8EAD-5677C6FE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084770"/>
            <a:ext cx="5905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Alternative for if-else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2CF00-435E-6046-9785-CB7B662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9" y="1695966"/>
            <a:ext cx="67564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917DE-E90B-F044-B2D4-749BB77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8" y="4971690"/>
            <a:ext cx="570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- else if – else statement VS Conditional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B887A-C8D8-7340-AACD-D42345FF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" y="1582006"/>
            <a:ext cx="614680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CE6C0-985B-5647-8D21-3AA76012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35" y="2337656"/>
            <a:ext cx="6337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13554</TotalTime>
  <Words>690</Words>
  <Application>Microsoft Macintosh PowerPoint</Application>
  <PresentationFormat>Widescreen</PresentationFormat>
  <Paragraphs>762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Java Types</vt:lpstr>
      <vt:lpstr>Java Types</vt:lpstr>
      <vt:lpstr>Pre/Post Increment/Decrement</vt:lpstr>
      <vt:lpstr>printf</vt:lpstr>
      <vt:lpstr>Scanner</vt:lpstr>
      <vt:lpstr>Command Line inputs/arguments</vt:lpstr>
      <vt:lpstr>Command Line inputs/arguments</vt:lpstr>
      <vt:lpstr>Conditional Operator</vt:lpstr>
      <vt:lpstr>Conditional Operator</vt:lpstr>
      <vt:lpstr>Compound statement</vt:lpstr>
      <vt:lpstr>Switch</vt:lpstr>
      <vt:lpstr>While VS do-while</vt:lpstr>
      <vt:lpstr>While VS do-while</vt:lpstr>
      <vt:lpstr>Assert</vt:lpstr>
      <vt:lpstr>Assert</vt:lpstr>
      <vt:lpstr>Continue VS Break</vt:lpstr>
      <vt:lpstr>Git Clone a repository </vt:lpstr>
      <vt:lpstr>Git Clone a repository </vt:lpstr>
      <vt:lpstr>Import from File System and Edit Your Code</vt:lpstr>
      <vt:lpstr>Run code with  file input and output</vt:lpstr>
      <vt:lpstr>Compare the Differences</vt:lpstr>
      <vt:lpstr>Compare the Differences</vt:lpstr>
      <vt:lpstr>Commit code change and push</vt:lpstr>
      <vt:lpstr>Commit code change and push</vt:lpstr>
      <vt:lpstr>Do everything on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Pre/Post  Increment/Decrement</dc:title>
  <dc:creator>Zhuohan Xie</dc:creator>
  <cp:lastModifiedBy>Zhuohan Xie</cp:lastModifiedBy>
  <cp:revision>26</cp:revision>
  <dcterms:created xsi:type="dcterms:W3CDTF">2021-03-15T01:25:18Z</dcterms:created>
  <dcterms:modified xsi:type="dcterms:W3CDTF">2021-03-25T05:59:59Z</dcterms:modified>
</cp:coreProperties>
</file>