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78" r:id="rId4"/>
    <p:sldId id="276" r:id="rId5"/>
    <p:sldId id="274" r:id="rId6"/>
    <p:sldId id="264" r:id="rId7"/>
    <p:sldId id="257" r:id="rId8"/>
    <p:sldId id="265" r:id="rId9"/>
    <p:sldId id="259" r:id="rId10"/>
    <p:sldId id="277" r:id="rId11"/>
    <p:sldId id="260" r:id="rId12"/>
    <p:sldId id="262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800182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printf</a:t>
            </a:r>
            <a:r>
              <a:rPr lang="en-US" sz="2000" dirty="0"/>
              <a:t> is like print, but it lets you control how data is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from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(format-string,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Avarage</a:t>
            </a:r>
            <a:r>
              <a:rPr lang="en-US" sz="2000" dirty="0">
                <a:solidFill>
                  <a:srgbClr val="FF0000"/>
                </a:solidFill>
              </a:rPr>
              <a:t>: %5.2f”,  average)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Format String: %X.Y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325131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 is the minimum number of characters to be printed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 is the number of digits of the value to print after the decimal point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0844A-2AC7-4C4E-9978-340C155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03" y="3326524"/>
            <a:ext cx="4211441" cy="2509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B1C4B-E1B8-2F4C-AD83-3A2D8416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4164947"/>
            <a:ext cx="6831724" cy="26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1979488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182293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Conditional Operator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9" y="1695966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Self Introduction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927444"/>
            <a:ext cx="5186807" cy="35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zhuohan@unimelb.edu.au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Slides: https://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/COMP90041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Bachelor of software engineering at Xiamen University, china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of it coursework student,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Candidate for natural language generation from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nlp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24A6B-1090-D24F-9BDA-9E67A81A7F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5637"/>
          <a:stretch/>
        </p:blipFill>
        <p:spPr>
          <a:xfrm>
            <a:off x="1126583" y="100674"/>
            <a:ext cx="9657522" cy="683489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is a program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Variables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BAA6850-365E-B549-8BC3-064C7A2F8CB9}"/>
              </a:ext>
            </a:extLst>
          </p:cNvPr>
          <p:cNvSpPr txBox="1">
            <a:spLocks/>
          </p:cNvSpPr>
          <p:nvPr/>
        </p:nvSpPr>
        <p:spPr>
          <a:xfrm>
            <a:off x="446410" y="1026451"/>
            <a:ext cx="10950358" cy="300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variables to store your data </a:t>
            </a:r>
            <a:r>
              <a:rPr lang="en-US" sz="2000" dirty="0" err="1"/>
              <a:t>i</a:t>
            </a:r>
            <a:r>
              <a:rPr lang="en-US" sz="2000" dirty="0"/>
              <a:t>=0; while(</a:t>
            </a:r>
            <a:r>
              <a:rPr lang="en-US" sz="2000" dirty="0" err="1"/>
              <a:t>i</a:t>
            </a:r>
            <a:r>
              <a:rPr lang="en-US" sz="2000" dirty="0"/>
              <a:t>&lt;100); 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Begin with lower case letter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 with lower case, except </a:t>
            </a:r>
            <a:r>
              <a:rPr lang="en-US" sz="2000" dirty="0" err="1"/>
              <a:t>Capitalise</a:t>
            </a:r>
            <a:r>
              <a:rPr lang="en-US" sz="2000" dirty="0"/>
              <a:t> the first letter of each word in your phrase, an approach called camel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for variable names: height, </a:t>
            </a:r>
            <a:r>
              <a:rPr lang="en-US" sz="2000" dirty="0" err="1"/>
              <a:t>windowHeight</a:t>
            </a:r>
            <a:r>
              <a:rPr lang="en-US" sz="2000" dirty="0"/>
              <a:t>, </a:t>
            </a:r>
            <a:r>
              <a:rPr lang="en-US" sz="2000" dirty="0" err="1"/>
              <a:t>tallestWindowHeight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Best practice</a:t>
            </a:r>
            <a:r>
              <a:rPr lang="en-US" sz="2000" dirty="0"/>
              <a:t>: make them descriptive, but not too long (clear abbreviations are okay)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important: </a:t>
            </a:r>
            <a:r>
              <a:rPr lang="en-US" sz="2000" dirty="0">
                <a:solidFill>
                  <a:srgbClr val="FF0000"/>
                </a:solidFill>
              </a:rPr>
              <a:t>DO NOT</a:t>
            </a:r>
            <a:r>
              <a:rPr lang="en-US" sz="2000" dirty="0"/>
              <a:t> name it as a, b, c in your assignments, we will deduct mark for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okay to use </a:t>
            </a:r>
            <a:r>
              <a:rPr lang="en-US" sz="2000" dirty="0" err="1"/>
              <a:t>i</a:t>
            </a:r>
            <a:r>
              <a:rPr lang="en-US" sz="2000" dirty="0"/>
              <a:t>, j, k as indicator to control your loops,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 number = 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428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41C9-1769-3B48-9BCB-B54E6BBB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77" y="949880"/>
            <a:ext cx="5210087" cy="250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CB0B8-02DB-DC47-B147-0265C1908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683" y="1427086"/>
            <a:ext cx="5221140" cy="122696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5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Types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5CEA97-8E20-0B48-8846-63A92BDA5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09" y="1444015"/>
            <a:ext cx="6631744" cy="35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4" y="203886"/>
            <a:ext cx="9934828" cy="1146706"/>
          </a:xfrm>
        </p:spPr>
        <p:txBody>
          <a:bodyPr anchor="ctr">
            <a:normAutofit/>
          </a:bodyPr>
          <a:lstStyle/>
          <a:p>
            <a:r>
              <a:rPr lang="en-US" dirty="0"/>
              <a:t>Pre/Post Increment/Decrement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84408" y="1152584"/>
            <a:ext cx="10950358" cy="321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++x/--x: returns the increment/decrement number and x becomes the increment/decrement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Post-Increment/Decrement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x++/x--: returns the original number and x becomes the increment/decrement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912D0A-3CD7-AA44-9710-46CE4B06ED8A}"/>
              </a:ext>
            </a:extLst>
          </p:cNvPr>
          <p:cNvSpPr txBox="1">
            <a:spLocks/>
          </p:cNvSpPr>
          <p:nvPr/>
        </p:nvSpPr>
        <p:spPr>
          <a:xfrm>
            <a:off x="1278467" y="1646125"/>
            <a:ext cx="1643409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++x == 9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944E6-BF38-BF4D-8B24-22D0535C4699}"/>
              </a:ext>
            </a:extLst>
          </p:cNvPr>
          <p:cNvSpPr txBox="1">
            <a:spLocks/>
          </p:cNvSpPr>
          <p:nvPr/>
        </p:nvSpPr>
        <p:spPr>
          <a:xfrm>
            <a:off x="4384305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--x == 3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7710E1-E256-734C-9F88-7B47B5CF7B6B}"/>
              </a:ext>
            </a:extLst>
          </p:cNvPr>
          <p:cNvSpPr txBox="1">
            <a:spLocks/>
          </p:cNvSpPr>
          <p:nvPr/>
        </p:nvSpPr>
        <p:spPr>
          <a:xfrm>
            <a:off x="1446594" y="3206216"/>
            <a:ext cx="1863136" cy="147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3600" dirty="0"/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x = 8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x++ =8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x= 9</a:t>
            </a:r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A25728-4DE4-4148-A5C8-702B88D7440A}"/>
              </a:ext>
            </a:extLst>
          </p:cNvPr>
          <p:cNvSpPr txBox="1">
            <a:spLocks/>
          </p:cNvSpPr>
          <p:nvPr/>
        </p:nvSpPr>
        <p:spPr>
          <a:xfrm>
            <a:off x="4337649" y="3391764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x--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5856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I/o(in):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to import Scanner package: import </a:t>
            </a:r>
            <a:r>
              <a:rPr lang="en-US" sz="2000" dirty="0" err="1"/>
              <a:t>java.util.Scanner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Console: </a:t>
            </a:r>
            <a:r>
              <a:rPr lang="en-US" sz="2000" dirty="0">
                <a:solidFill>
                  <a:srgbClr val="FF0000"/>
                </a:solidFill>
              </a:rPr>
              <a:t>Scanner keyboard = new Scanner(</a:t>
            </a:r>
            <a:r>
              <a:rPr lang="en-US" sz="2000" dirty="0" err="1">
                <a:solidFill>
                  <a:srgbClr val="FF0000"/>
                </a:solidFill>
              </a:rPr>
              <a:t>System.in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File: </a:t>
            </a:r>
            <a:r>
              <a:rPr lang="en-US" sz="2000" dirty="0">
                <a:solidFill>
                  <a:srgbClr val="FF0000"/>
                </a:solidFill>
              </a:rPr>
              <a:t>File text = new File("C:/temp/</a:t>
            </a:r>
            <a:r>
              <a:rPr lang="en-US" sz="2000" dirty="0" err="1">
                <a:solidFill>
                  <a:srgbClr val="FF0000"/>
                </a:solidFill>
              </a:rPr>
              <a:t>test.txt</a:t>
            </a:r>
            <a:r>
              <a:rPr lang="en-US" sz="2000" dirty="0">
                <a:solidFill>
                  <a:srgbClr val="FF0000"/>
                </a:solidFill>
              </a:rPr>
              <a:t>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                 Scanner scanner = new Scanner(text);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2466434"/>
            <a:ext cx="5884144" cy="2681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nextLine</a:t>
            </a:r>
            <a:r>
              <a:rPr lang="en-US" sz="2000" dirty="0"/>
              <a:t>() reads the rest of the whole line as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.next()/ .</a:t>
            </a:r>
            <a:r>
              <a:rPr lang="en-US" sz="2000" dirty="0" err="1"/>
              <a:t>nextInt</a:t>
            </a:r>
            <a:r>
              <a:rPr lang="en-US" sz="2000" dirty="0"/>
              <a:t>() / .</a:t>
            </a:r>
            <a:r>
              <a:rPr lang="en-US" sz="2000" dirty="0" err="1"/>
              <a:t>nextDouble</a:t>
            </a:r>
            <a:r>
              <a:rPr lang="en-US" sz="2000" dirty="0"/>
              <a:t>() reads until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319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96125" y="1528141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: print without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(‘\n’): print a newline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System.out.println</a:t>
            </a:r>
            <a:r>
              <a:rPr lang="en-US" sz="2000" dirty="0"/>
              <a:t>: print with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405083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4202</TotalTime>
  <Words>576</Words>
  <Application>Microsoft Macintosh PowerPoint</Application>
  <PresentationFormat>Widescreen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1</vt:lpstr>
      <vt:lpstr>Self Introduction</vt:lpstr>
      <vt:lpstr>What is a program</vt:lpstr>
      <vt:lpstr>Java Variables</vt:lpstr>
      <vt:lpstr>Java DATA Types</vt:lpstr>
      <vt:lpstr>Java dATA Types</vt:lpstr>
      <vt:lpstr>Pre/Post Increment/Decrement</vt:lpstr>
      <vt:lpstr>Console I/o(in): Scanner</vt:lpstr>
      <vt:lpstr>Console I/o(Out): Scanner</vt:lpstr>
      <vt:lpstr>Console I/o(Out): Scanner</vt:lpstr>
      <vt:lpstr>Command Line inputs/arguments</vt:lpstr>
      <vt:lpstr>Command Line inputs/arguments</vt:lpstr>
      <vt:lpstr>Conditional Operator</vt:lpstr>
      <vt:lpstr>Conditional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19</cp:revision>
  <dcterms:created xsi:type="dcterms:W3CDTF">2021-08-03T04:51:50Z</dcterms:created>
  <dcterms:modified xsi:type="dcterms:W3CDTF">2022-07-31T12:05:54Z</dcterms:modified>
</cp:coreProperties>
</file>