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300" r:id="rId4"/>
    <p:sldId id="301" r:id="rId5"/>
    <p:sldId id="303" r:id="rId6"/>
    <p:sldId id="283" r:id="rId7"/>
    <p:sldId id="304" r:id="rId8"/>
    <p:sldId id="306" r:id="rId9"/>
    <p:sldId id="308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 Fourth lab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Deep and Shallow Copy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6021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copy constructor is a constructor with a single argument of the same type as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deep copy </a:t>
            </a:r>
            <a:r>
              <a:rPr lang="en-US" sz="2000" dirty="0"/>
              <a:t>of an object is a copy that with </a:t>
            </a:r>
            <a:r>
              <a:rPr lang="en-US" sz="2000" dirty="0">
                <a:solidFill>
                  <a:srgbClr val="FF0000"/>
                </a:solidFill>
              </a:rPr>
              <a:t>one exception </a:t>
            </a:r>
            <a:r>
              <a:rPr lang="en-US" sz="2000" dirty="0"/>
              <a:t>has no references in common with the original. </a:t>
            </a:r>
            <a:r>
              <a:rPr lang="en-US" sz="2000" dirty="0">
                <a:solidFill>
                  <a:srgbClr val="FF0000"/>
                </a:solidFill>
              </a:rPr>
              <a:t>Exception: References to immutable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Any copy that is not a deep copy is called a </a:t>
            </a:r>
            <a:r>
              <a:rPr lang="en-US" sz="2000" dirty="0">
                <a:solidFill>
                  <a:srgbClr val="FF0000"/>
                </a:solidFill>
              </a:rPr>
              <a:t>shallow 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Privacy leak: Shallow Copy without create a new instance variable for mutable class or return a mutable object can cause privacy leak. </a:t>
            </a:r>
            <a:r>
              <a:rPr lang="en-US" sz="2000" dirty="0">
                <a:solidFill>
                  <a:srgbClr val="FF0000"/>
                </a:solidFill>
              </a:rPr>
              <a:t>The values can be changed by others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86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591283"/>
            <a:ext cx="5186807" cy="167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and methods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Modifiers: public and private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Accessor and mutator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Overloading (in constructor)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static methods and variables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static method can be used without a calling object, need to use the keyword </a:t>
            </a:r>
            <a:r>
              <a:rPr lang="en-US" sz="2000" dirty="0">
                <a:solidFill>
                  <a:srgbClr val="FF0000"/>
                </a:solidFill>
              </a:rPr>
              <a:t>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 static </a:t>
            </a:r>
            <a:r>
              <a:rPr lang="en-US" sz="2000" dirty="0" err="1">
                <a:solidFill>
                  <a:srgbClr val="FF0000"/>
                </a:solidFill>
              </a:rPr>
              <a:t>returnedType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MethodName</a:t>
            </a:r>
            <a:r>
              <a:rPr lang="en-US" sz="2000" dirty="0">
                <a:solidFill>
                  <a:srgbClr val="FF0000"/>
                </a:solidFill>
              </a:rPr>
              <a:t>(parameters…)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static method is invoked using the </a:t>
            </a:r>
            <a:r>
              <a:rPr lang="en-US" sz="2000" dirty="0" err="1"/>
              <a:t>classname.methodname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static method has no</a:t>
            </a:r>
            <a:r>
              <a:rPr lang="en-US" sz="2000" dirty="0">
                <a:solidFill>
                  <a:srgbClr val="FF0000"/>
                </a:solidFill>
              </a:rPr>
              <a:t> this </a:t>
            </a:r>
            <a:r>
              <a:rPr lang="en-US" sz="2000" dirty="0"/>
              <a:t>inside the method, so it cannot refer to an instance variable of the class or invoke a non-static method of the class, but it can invoke another static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static variable is a variable that belongs to the class as a whole, not just to one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one copy of a static variable per class, unlike instance variable where each object has its own 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objects of the class can read and change a static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Static method can access a static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Math class has a lot methods you can call using </a:t>
            </a:r>
            <a:r>
              <a:rPr lang="en-US" sz="2000" dirty="0" err="1"/>
              <a:t>Math.methodnames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12082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Wrapper classes for primitive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Wrapper classes provide a class type corresponding to each of the primitive types and makes it possible to have class types that behave somewhat like primitive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Boxing: go from a primitive type to an object of its wrapper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Unboxing: go from an object of wrapper class to the corresponding value of a primitive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Boxing: Integer </a:t>
            </a:r>
            <a:r>
              <a:rPr lang="en-US" sz="2000" dirty="0" err="1"/>
              <a:t>integerObject</a:t>
            </a:r>
            <a:r>
              <a:rPr lang="en-US" sz="2000" dirty="0"/>
              <a:t> = new Integer(2);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Unboxing: 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integerObject.intValue</a:t>
            </a:r>
            <a:r>
              <a:rPr lang="en-US" sz="2000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4000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Variables and Memory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 memory is used to hold files for “permanent”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Main memory (primary memory) is used by the computer when running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Values in a program are kept in main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Main memory consists of a long list of numbered locations called </a:t>
            </a:r>
            <a:r>
              <a:rPr lang="en-US" sz="2000" dirty="0">
                <a:solidFill>
                  <a:srgbClr val="FF0000"/>
                </a:solidFill>
              </a:rPr>
              <a:t>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Address: the number that identifies a 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Values of most data types require </a:t>
            </a:r>
            <a:r>
              <a:rPr lang="en-US" sz="2000" dirty="0">
                <a:solidFill>
                  <a:srgbClr val="FF0000"/>
                </a:solidFill>
              </a:rPr>
              <a:t>more than one byte</a:t>
            </a:r>
            <a:r>
              <a:rPr lang="en-US" sz="2000" dirty="0"/>
              <a:t> of storage and the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Address of the first byte of this memory location is used as the address for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the variable is a </a:t>
            </a:r>
            <a:r>
              <a:rPr lang="en-US" sz="2000" dirty="0">
                <a:solidFill>
                  <a:srgbClr val="FF0000"/>
                </a:solidFill>
              </a:rPr>
              <a:t>primitive</a:t>
            </a:r>
            <a:r>
              <a:rPr lang="en-US" sz="2000" dirty="0"/>
              <a:t> type, the value of the variable is stored in the memory location, each primitive type always require the same amount of memory to store its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the variable is a </a:t>
            </a:r>
            <a:r>
              <a:rPr lang="en-US" sz="2000" dirty="0">
                <a:solidFill>
                  <a:srgbClr val="FF0000"/>
                </a:solidFill>
              </a:rPr>
              <a:t>class</a:t>
            </a:r>
            <a:r>
              <a:rPr lang="en-US" sz="2000" dirty="0"/>
              <a:t> type, only the memory address (or reference) where the object is located is stored in the memory location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71409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BF9F-7A7F-1D4C-9DB5-16D234A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FD15-2061-1243-9740-AAC4C948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89536-D1A0-E743-B303-F92C39F0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21" y="365125"/>
            <a:ext cx="11061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Class Assignment and Parameters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 reference variables can contain the same reference,  assignment sets the reference to the same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variable1 = variable2;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method cannot change the value of a variable of a primitive type that is an argument to the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contrast, a method can change the values of the instance variables of a class type that is an argument to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== operator checks that two class type variables have the same memory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equals checks two class type variables have the same data values (often write by yourself)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null is a ”placeholder” for a reference that does not name any memory location, it is like a memory address, use == or != not equals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9641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Immutable and mutable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that contains no methods (other than constructors) that change any of the data in an object of the class is called an </a:t>
            </a:r>
            <a:r>
              <a:rPr lang="en-US" sz="2000" dirty="0">
                <a:solidFill>
                  <a:srgbClr val="FF0000"/>
                </a:solidFill>
              </a:rPr>
              <a:t>immutable</a:t>
            </a:r>
            <a:r>
              <a:rPr lang="en-US" sz="2000" dirty="0"/>
              <a:t> class (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 class is an immutable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mutable objects support the setters and getters both. Comparatively, the immutable objects support only setters, not getters.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Objects of such classes are called immutable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that contains public mutator methods or other public methods that can change the data in its objects is called a </a:t>
            </a:r>
            <a:r>
              <a:rPr lang="en-US" sz="2000" dirty="0">
                <a:solidFill>
                  <a:srgbClr val="FF0000"/>
                </a:solidFill>
              </a:rPr>
              <a:t>mutable</a:t>
            </a:r>
            <a:r>
              <a:rPr lang="en-US" sz="2000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Objects of which are mutable objects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9974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Immutable and mutable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7C89D-4F52-A44C-9E3B-74F75628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8" y="1224793"/>
            <a:ext cx="5337560" cy="5515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5FDB8-5DF4-FA40-812E-653F1F18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0" y="2245783"/>
            <a:ext cx="3848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4134</TotalTime>
  <Words>752</Words>
  <Application>Microsoft Macintosh PowerPoint</Application>
  <PresentationFormat>Widescreen</PresentationFormat>
  <Paragraphs>274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Java Fourth lab</vt:lpstr>
      <vt:lpstr>Recap</vt:lpstr>
      <vt:lpstr>static methods and variables</vt:lpstr>
      <vt:lpstr>Wrapper classes for primitive types</vt:lpstr>
      <vt:lpstr>Variables and Memory</vt:lpstr>
      <vt:lpstr>PowerPoint Presentation</vt:lpstr>
      <vt:lpstr>Class Assignment and Parameters</vt:lpstr>
      <vt:lpstr>Immutable and mutable Class</vt:lpstr>
      <vt:lpstr>Immutable and mutable Class</vt:lpstr>
      <vt:lpstr>Deep and Shallow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39</cp:revision>
  <dcterms:created xsi:type="dcterms:W3CDTF">2021-08-03T04:51:50Z</dcterms:created>
  <dcterms:modified xsi:type="dcterms:W3CDTF">2021-08-26T01:25:02Z</dcterms:modified>
</cp:coreProperties>
</file>