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9" r:id="rId13"/>
    <p:sldId id="298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9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70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 third lab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Testing methods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program:  A program with only purpose to test a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Bottom-up testing: For some method that invokes other methods, First test all methods it invokes and then test such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85154-4BB5-AE44-931D-F68E94DC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72" y="3895338"/>
            <a:ext cx="596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Information hiding and Encapsulation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Information hiding </a:t>
            </a:r>
            <a:r>
              <a:rPr lang="en-US" sz="2000" dirty="0"/>
              <a:t>is the practice of separating how to use a class from the details of its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Abstraction</a:t>
            </a:r>
            <a:r>
              <a:rPr lang="en-AU" sz="2000" dirty="0"/>
              <a:t> is another term used to express the concept of discarding details in order to avoid information overload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/>
              <a:t> means that the data and methods of a class are combined into a single unit (i.e., a class object), which hides the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API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application programming interface </a:t>
            </a:r>
            <a:r>
              <a:rPr lang="en-US" sz="2000" dirty="0"/>
              <a:t>for a class is a description of how to use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ADT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abstract data type </a:t>
            </a:r>
            <a:r>
              <a:rPr lang="en-US" sz="2000" dirty="0"/>
              <a:t>is a data type that is written using good information-hiding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32527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50EE6-B7C5-EC4A-BD34-2368107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6" y="1181006"/>
            <a:ext cx="72898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50DEB-4F71-E54F-993C-B1913E24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6" y="3247004"/>
            <a:ext cx="5867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public and private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 means that there are no restrictions on where an instance variable or method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means that an instance variable or method cannot be accessed by name outside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considered good programming practice to make all instance variables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methods are </a:t>
            </a: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, and thus provide controlled access to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Usually, methods are private only if used as helping methods for other methods in the class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9159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Accessor and Mutator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Accessor</a:t>
            </a:r>
            <a:r>
              <a:rPr lang="en-US" sz="2000" dirty="0"/>
              <a:t> methods allow the programmer to obtain the value of an object's instance variables (getter)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Mutator</a:t>
            </a:r>
            <a:r>
              <a:rPr lang="en-US" sz="2000" dirty="0"/>
              <a:t> methods allow the programmer to change the value of an object's instance variables in a controlled manner (setter)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C8C0-2DA0-8D48-9745-2A849D2B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1" y="4230414"/>
            <a:ext cx="37465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9084-FE41-6F42-A681-2F46027A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931884"/>
            <a:ext cx="5232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358425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Overloading </a:t>
            </a:r>
            <a:r>
              <a:rPr lang="en-US" sz="2000" dirty="0"/>
              <a:t>is when two or more methods in the same class have the same method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signature </a:t>
            </a:r>
            <a:r>
              <a:rPr lang="en-US" sz="2000" dirty="0"/>
              <a:t>consists of the name of a method together with its parameter list (not include the returned 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be valid, any two definitions of the method name must have different signatures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does not permit methods with the same name and different return types in the same class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9148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497" y="219136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4043-DCF6-7B4E-8409-DD11B055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4" y="1422115"/>
            <a:ext cx="6134100" cy="477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2D43F2-0416-DE4B-82A4-020857CD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52" y="186538"/>
            <a:ext cx="561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8BBF0-93CD-B941-832B-F2A7852B2FB8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Constructor</a:t>
            </a:r>
            <a:r>
              <a:rPr lang="en-US" sz="2000" dirty="0"/>
              <a:t> is a special kind of method that is designed to initialize the instance variables for an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must have the same name as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has no type returned, not even void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Constructors are typically overloaded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is called when an object of the class is created using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3294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FB3F-63C2-9D43-B51B-D919088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17" y="1140145"/>
            <a:ext cx="6272001" cy="55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292" y="2705374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: if-else if-else and switch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Loops: for and while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and continue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Classes and Methods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 Java program consists of objects from various classes interacting with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program is a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is a type that you can declare variables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or instance of the class is the value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Car </a:t>
            </a:r>
            <a:r>
              <a:rPr lang="en-US" sz="2000" dirty="0" err="1">
                <a:solidFill>
                  <a:srgbClr val="FF0000"/>
                </a:solidFill>
              </a:rPr>
              <a:t>mycar</a:t>
            </a:r>
            <a:r>
              <a:rPr lang="en-US" sz="2000" dirty="0">
                <a:solidFill>
                  <a:srgbClr val="FF0000"/>
                </a:solidFill>
              </a:rPr>
              <a:t> = new Car();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has both data and actions (methods).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objects of the same class might have different data value, but the same data type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primitive type value is a single piece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type object can have multiple pieces of data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5659E-34CF-E248-BAC9-276BD03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26" y="3609811"/>
            <a:ext cx="3973538" cy="27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Method consists of a heading and a method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 are invoked using the name of the calling object or class name and the method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Class.method</a:t>
            </a:r>
            <a:r>
              <a:rPr lang="en-US" sz="2000" dirty="0"/>
              <a:t>(); or </a:t>
            </a:r>
            <a:r>
              <a:rPr lang="en-US" sz="2000" dirty="0" err="1"/>
              <a:t>classvar.method</a:t>
            </a:r>
            <a:r>
              <a:rPr lang="en-US" sz="2000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Math.pow</a:t>
            </a:r>
            <a:r>
              <a:rPr lang="en-US" sz="2000" dirty="0"/>
              <a:t>() or str1.equals(str2)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can compute and return a type value or just perform an action and no return (void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program in Java is a class that contains a main method (a void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 static void main(String[]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3368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body of a method that returns a value must contain one or more return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return statement specifies the value returned and ends the method invocation: </a:t>
            </a:r>
            <a:r>
              <a:rPr lang="en-US" sz="2000" dirty="0">
                <a:solidFill>
                  <a:srgbClr val="FF0000"/>
                </a:solidFill>
              </a:rPr>
              <a:t>return Expressions;</a:t>
            </a:r>
            <a:endParaRPr lang="en-US" sz="1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void method need not contain a return statement but can use return to end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ADFAC-FAA6-CC44-846D-8700C202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8" y="3532507"/>
            <a:ext cx="4737100" cy="275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D5EFA2-3A13-FC4E-8B04-F00011CB3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04" y="3733112"/>
            <a:ext cx="496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 returned value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invocation of a method that returns a value can be used anyplace that a value of the </a:t>
            </a:r>
            <a:r>
              <a:rPr lang="en-US" sz="2000" dirty="0" err="1"/>
              <a:t>RetrunedType</a:t>
            </a:r>
            <a:r>
              <a:rPr lang="en-US" sz="2000" dirty="0"/>
              <a:t> can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invocation of a method that returns a value of type </a:t>
            </a:r>
            <a:r>
              <a:rPr lang="en-US" sz="2000" dirty="0" err="1"/>
              <a:t>boolean</a:t>
            </a:r>
            <a:r>
              <a:rPr lang="en-US" sz="2000" dirty="0"/>
              <a:t> returns either true or false, usually used in if-else statement or while loops.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17F6-60DC-974E-8E5B-977D40FB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19" y="3259572"/>
            <a:ext cx="3954412" cy="31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Parameter and argument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parameter list provides a description of the data required by a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indicates the number and types of data pieces needed, the order they must be given and the local name for these pieces as used in the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Argument is the appropriate values passed to the method (Actual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and order of arguments must exactly match that of the parameter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types do not match, Java will try to make an automatic type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call-by-value: value of each argument is passed into the method parameter not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BEA4-EE76-7640-903F-5CB7899D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11" y="4649514"/>
            <a:ext cx="42545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94FB8-3808-8A41-8CC1-8A20C606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8984"/>
            <a:ext cx="7536191" cy="2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827009" y="1002313"/>
            <a:ext cx="10950358" cy="40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this</a:t>
            </a:r>
            <a:r>
              <a:rPr lang="en-US" sz="2000" dirty="0"/>
              <a:t> parameter is a hidden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must be used if local variables have the same name with the instance variables, otherwise all variables will be interpreted as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A9110-748D-8747-9B31-D3975738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38" y="3578504"/>
            <a:ext cx="5067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equals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expects certain methods such as equals and </a:t>
            </a:r>
            <a:r>
              <a:rPr lang="en-US" sz="2000" dirty="0" err="1"/>
              <a:t>toString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 is to compare if the two objects of the class type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toString</a:t>
            </a:r>
            <a:r>
              <a:rPr lang="en-US" sz="2000" dirty="0"/>
              <a:t> can be used to display the value of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85154-4BB5-AE44-931D-F68E94DC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98" y="3994667"/>
            <a:ext cx="596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1196</TotalTime>
  <Words>926</Words>
  <Application>Microsoft Macintosh PowerPoint</Application>
  <PresentationFormat>Widescreen</PresentationFormat>
  <Paragraphs>585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Java third lab</vt:lpstr>
      <vt:lpstr>Recap</vt:lpstr>
      <vt:lpstr>Classes and Methods</vt:lpstr>
      <vt:lpstr>Methods</vt:lpstr>
      <vt:lpstr>return</vt:lpstr>
      <vt:lpstr>Use returned value</vt:lpstr>
      <vt:lpstr>Parameter and argument</vt:lpstr>
      <vt:lpstr>this</vt:lpstr>
      <vt:lpstr>equals and toString</vt:lpstr>
      <vt:lpstr>Testing methods</vt:lpstr>
      <vt:lpstr>Information hiding and Encapsulation</vt:lpstr>
      <vt:lpstr>Interface</vt:lpstr>
      <vt:lpstr>public and private</vt:lpstr>
      <vt:lpstr>Accessor and Mutator</vt:lpstr>
      <vt:lpstr>Overloading</vt:lpstr>
      <vt:lpstr>Overloading</vt:lpstr>
      <vt:lpstr>Constructor</vt:lpstr>
      <vt:lpstr>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38</cp:revision>
  <dcterms:created xsi:type="dcterms:W3CDTF">2021-08-03T04:51:50Z</dcterms:created>
  <dcterms:modified xsi:type="dcterms:W3CDTF">2021-08-18T08:31:40Z</dcterms:modified>
</cp:coreProperties>
</file>