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262" r:id="rId4"/>
    <p:sldId id="267" r:id="rId5"/>
    <p:sldId id="261" r:id="rId6"/>
    <p:sldId id="266" r:id="rId7"/>
    <p:sldId id="268" r:id="rId8"/>
    <p:sldId id="276" r:id="rId9"/>
    <p:sldId id="269" r:id="rId10"/>
    <p:sldId id="270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74" y="4241767"/>
            <a:ext cx="7487978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While VS do-while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75FC-CAEC-7441-A89D-878D7454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5" y="1275280"/>
            <a:ext cx="73152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DE2A0-CB87-284C-ABB4-7581CCDA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85" y="2319462"/>
            <a:ext cx="6896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7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Continue VS Break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 passes one iteration; break breaks out of the whole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58F97-2AF1-EA4C-A23D-B46AB844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6" y="1777287"/>
            <a:ext cx="6324600" cy="501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E73C1D-928F-264F-889D-28BC6636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84" y="1760353"/>
            <a:ext cx="5549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for some must meet condition!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common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 Asset in 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24C12-D27F-1C43-82EF-7F2686FD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04" y="2343252"/>
            <a:ext cx="838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B8383D-C069-7241-BFA6-73CA03798311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for some must meet condition! (Not common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 Asset in Eclipse or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-</a:t>
            </a:r>
            <a:r>
              <a:rPr lang="en-US" sz="2000" dirty="0" err="1"/>
              <a:t>enableassertions</a:t>
            </a:r>
            <a:r>
              <a:rPr lang="en-US" sz="2000" dirty="0"/>
              <a:t> / -</a:t>
            </a:r>
            <a:r>
              <a:rPr lang="en-US" sz="2000" dirty="0" err="1"/>
              <a:t>ea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D6719-5CA6-B940-8F51-23978788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2" y="2105945"/>
            <a:ext cx="6862342" cy="4752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E1019-1110-B642-A5C9-3C9E8249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3235755"/>
            <a:ext cx="7835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292" y="2705373"/>
            <a:ext cx="5186807" cy="35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have you been going with programming / the subject / University Life 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you able to run java outside the Ed platform?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 about Java variable name or types?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 about Terminal input and output?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to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Integer.parseInt</a:t>
            </a:r>
            <a:r>
              <a:rPr lang="en-US" sz="2000" dirty="0"/>
              <a:t>(String)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AA8E-B24B-6949-8B21-75E0600A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1932746"/>
            <a:ext cx="8386118" cy="299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548F5-FAFC-0246-8EAD-5677C6FE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084770"/>
            <a:ext cx="5905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Compound statement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Turns multiple statements into a single statement that can be used in an if.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suggestion: </a:t>
            </a:r>
            <a:r>
              <a:rPr lang="en-US" sz="2000" dirty="0">
                <a:solidFill>
                  <a:srgbClr val="FF0000"/>
                </a:solidFill>
              </a:rPr>
              <a:t>Always use braces!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use indentation to make your code easy to read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2B1B0-D2DD-F244-8DDF-A712419D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27" y="1695966"/>
            <a:ext cx="5283200" cy="482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16F14-E4C2-8545-A48A-CC1C493A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" y="2193291"/>
            <a:ext cx="6151234" cy="37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If-else and 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Alternative for if-else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2CF00-435E-6046-9785-CB7B662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8" y="1648349"/>
            <a:ext cx="67564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917DE-E90B-F044-B2D4-749BB77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8" y="4971690"/>
            <a:ext cx="570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- else if – else statement VS Conditional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B887A-C8D8-7340-AACD-D42345FF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" y="1582006"/>
            <a:ext cx="614680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CE6C0-985B-5647-8D21-3AA76012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35" y="2337656"/>
            <a:ext cx="6337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begins executing with the next statement and stops when it reaches a </a:t>
            </a:r>
            <a:r>
              <a:rPr lang="en-US" sz="2000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 or end of the switch.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put break after each statement including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use </a:t>
            </a:r>
            <a:r>
              <a:rPr lang="en-US" sz="2000" dirty="0">
                <a:solidFill>
                  <a:srgbClr val="FF0000"/>
                </a:solidFill>
              </a:rPr>
              <a:t>switch</a:t>
            </a:r>
            <a:r>
              <a:rPr lang="en-US" sz="2000" dirty="0"/>
              <a:t> when if-else is so powerful??? Simple to read and modify and faster when we have more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 to use when you have multiple atomic conditions!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CA2C1-8073-3B48-8E1B-1E21362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44" y="2099604"/>
            <a:ext cx="61087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For loop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410547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begins executing with the next statement and stops when it reaches a </a:t>
            </a:r>
            <a:r>
              <a:rPr lang="en-US" sz="2000" dirty="0">
                <a:solidFill>
                  <a:srgbClr val="FF0000"/>
                </a:solidFill>
              </a:rPr>
              <a:t>break</a:t>
            </a:r>
            <a:r>
              <a:rPr lang="en-US" sz="2000" dirty="0"/>
              <a:t> or end of the switch.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put break after each statement including </a:t>
            </a:r>
            <a:r>
              <a:rPr lang="en-US" sz="2000" dirty="0">
                <a:solidFill>
                  <a:srgbClr val="FF0000"/>
                </a:solidFill>
              </a:rPr>
              <a:t>default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2BB6D-1B34-4247-9076-F9178B9D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1884370"/>
            <a:ext cx="8013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While VS do-while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989045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entry control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condition is checked before loop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never execute loop if condition is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is no semicolon at the end of while statement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Do-While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exit control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condition is checked at the end of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executes false condition at least once</a:t>
            </a:r>
            <a:r>
              <a:rPr lang="en-US" sz="2000" dirty="0"/>
              <a:t> since condition is checked later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there is semicolon at the end of while statement.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D42A5-D430-1940-9D62-C901F2B6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164671"/>
            <a:ext cx="5395700" cy="4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1308</TotalTime>
  <Words>347</Words>
  <Application>Microsoft Macintosh PowerPoint</Application>
  <PresentationFormat>Widescreen</PresentationFormat>
  <Paragraphs>339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2</vt:lpstr>
      <vt:lpstr>Recap</vt:lpstr>
      <vt:lpstr>Command Line inputs/arguments</vt:lpstr>
      <vt:lpstr>Compound statement</vt:lpstr>
      <vt:lpstr>If-else and Conditional Operator</vt:lpstr>
      <vt:lpstr>Conditional Operator</vt:lpstr>
      <vt:lpstr>Switch</vt:lpstr>
      <vt:lpstr>For loop</vt:lpstr>
      <vt:lpstr>While VS do-while</vt:lpstr>
      <vt:lpstr>While VS do-while</vt:lpstr>
      <vt:lpstr>Continue VS Break</vt:lpstr>
      <vt:lpstr>Assert</vt:lpstr>
      <vt:lpstr>Assert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30</cp:revision>
  <dcterms:created xsi:type="dcterms:W3CDTF">2021-08-03T04:51:50Z</dcterms:created>
  <dcterms:modified xsi:type="dcterms:W3CDTF">2022-03-17T05:28:30Z</dcterms:modified>
</cp:coreProperties>
</file>