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63" r:id="rId2"/>
    <p:sldId id="275" r:id="rId3"/>
    <p:sldId id="285" r:id="rId4"/>
    <p:sldId id="303" r:id="rId5"/>
    <p:sldId id="302" r:id="rId6"/>
    <p:sldId id="300" r:id="rId7"/>
    <p:sldId id="301" r:id="rId8"/>
    <p:sldId id="305" r:id="rId9"/>
    <p:sldId id="304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2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37DEAE2-7EE2-BE48-8B2F-59D610428C43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8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4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8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3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3/21/22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0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37DEAE2-7EE2-BE48-8B2F-59D610428C43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pic>
        <p:nvPicPr>
          <p:cNvPr id="27" name="Picture 26" descr="Computer script on a screen">
            <a:extLst>
              <a:ext uri="{FF2B5EF4-FFF2-40B4-BE49-F238E27FC236}">
                <a16:creationId xmlns:a16="http://schemas.microsoft.com/office/drawing/2014/main" id="{B68783CB-FB4F-456D-B662-C9DD276BA7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81" b="9749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658" y="4252237"/>
            <a:ext cx="6022449" cy="1622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COMP90041 lab 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09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return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body of a method that returns a value must contain one or more return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return statement specifies the value returned and ends the method invocation: </a:t>
            </a:r>
            <a:r>
              <a:rPr lang="en-US" sz="2000" dirty="0">
                <a:solidFill>
                  <a:srgbClr val="FF0000"/>
                </a:solidFill>
              </a:rPr>
              <a:t>return Expressions;</a:t>
            </a:r>
            <a:endParaRPr lang="en-US" sz="100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void method need not contain a return statement but can use return to end the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BADFAC-FAA6-CC44-846D-8700C202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68" y="3532507"/>
            <a:ext cx="4737100" cy="2755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D5EFA2-3A13-FC4E-8B04-F00011CB3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304" y="3733112"/>
            <a:ext cx="4965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Use returned value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invocation of a method that returns a value can be used anyplace that a value of the </a:t>
            </a:r>
            <a:r>
              <a:rPr lang="en-US" sz="2000" dirty="0" err="1"/>
              <a:t>RetrunedType</a:t>
            </a:r>
            <a:r>
              <a:rPr lang="en-US" sz="2000" dirty="0"/>
              <a:t> can be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invocation of a method that returns a value of type </a:t>
            </a:r>
            <a:r>
              <a:rPr lang="en-US" sz="2000" dirty="0" err="1"/>
              <a:t>boolean</a:t>
            </a:r>
            <a:r>
              <a:rPr lang="en-US" sz="2000" dirty="0"/>
              <a:t> returns either true or false, usually used in if-else statement or while loops.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317F6-60DC-974E-8E5B-977D40FB6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819" y="3259572"/>
            <a:ext cx="3954412" cy="313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2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24" y="685800"/>
            <a:ext cx="4920019" cy="20215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Recap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Picture 26" descr="Computer script on a screen">
            <a:extLst>
              <a:ext uri="{FF2B5EF4-FFF2-40B4-BE49-F238E27FC236}">
                <a16:creationId xmlns:a16="http://schemas.microsoft.com/office/drawing/2014/main" id="{B68783CB-FB4F-456D-B662-C9DD276BA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" r="40446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C078704-C9DF-6540-8571-CB0BDB35FF49}"/>
              </a:ext>
            </a:extLst>
          </p:cNvPr>
          <p:cNvSpPr txBox="1">
            <a:spLocks/>
          </p:cNvSpPr>
          <p:nvPr/>
        </p:nvSpPr>
        <p:spPr>
          <a:xfrm>
            <a:off x="6550292" y="2705374"/>
            <a:ext cx="5186807" cy="1675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Conditions : if-else if-else and switch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Loops: for and while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 and continue</a:t>
            </a:r>
          </a:p>
          <a:p>
            <a:pPr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sz="1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879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Discussion of Theory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What is duplicate code? Why do we want to avoid it? How can we factor it out?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42517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Discussion of Theory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What is duplicate code? Why do we want to avoid it? How can we factor it out?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FF0000"/>
                </a:solidFill>
              </a:rPr>
              <a:t>Duplicate code is code that is very similar, which was likely created by copying and pasting existing code, and modifying small parts of it.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FF0000"/>
                </a:solidFill>
              </a:rPr>
              <a:t>While using duplicate code can sometimes be a convenient and "quick" way of solving a problem, it creates maintenance issues in your code.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FF0000"/>
                </a:solidFill>
              </a:rPr>
              <a:t>Namely, if your code needs to be updated because it has a bug, or a feature needs to be added, then you need to change the code in every copy of the code.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FF0000"/>
                </a:solidFill>
              </a:rPr>
              <a:t>Instead, we should generalize such code using loops and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34105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Discussion of Theory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What are loops, and how do they help us simplify our code in programming?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65257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Discussion of Theory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What are loops, and how do they help us simplify our code in programming?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repetitive actions, we use loops to avoid repeating the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5DB12-05A8-C249-8A77-2D330B96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52" y="3479800"/>
            <a:ext cx="58547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3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Discussion of Theory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How do you choose for loop or while loop?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20655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Discussion of Theory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Choose for loop or while loop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3B2C2D-CFCB-1F40-BF91-5993C465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60" y="3142562"/>
            <a:ext cx="5923587" cy="3355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3522AB-7C24-E041-8390-929A7B6F0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3142562"/>
            <a:ext cx="58547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6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Discussion of Theory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What is a method? How does it help us simplify our code?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 method can be thought of as a function (</a:t>
            </a:r>
            <a:r>
              <a:rPr lang="en-US" sz="2000" dirty="0" err="1">
                <a:solidFill>
                  <a:srgbClr val="FF0000"/>
                </a:solidFill>
              </a:rPr>
              <a:t>ie</a:t>
            </a:r>
            <a:r>
              <a:rPr lang="en-US" sz="2000" dirty="0">
                <a:solidFill>
                  <a:srgbClr val="FF0000"/>
                </a:solidFill>
              </a:rPr>
              <a:t> a mathematical function) that takes in inputs, performs some actions, and may produce some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Method consists of a heading and a method body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Methods are invoked using the name of the calling object (non-static methods) or class name (static methods)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Static methods: </a:t>
            </a:r>
            <a:r>
              <a:rPr lang="en-US" sz="2000" dirty="0" err="1"/>
              <a:t>Classname.methodname</a:t>
            </a:r>
            <a:r>
              <a:rPr lang="en-US" sz="2000" dirty="0"/>
              <a:t>(); or </a:t>
            </a:r>
            <a:r>
              <a:rPr lang="en-US" sz="2000" dirty="0" err="1"/>
              <a:t>Math.pow</a:t>
            </a:r>
            <a:r>
              <a:rPr lang="en-US" sz="2000" dirty="0"/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Non-static methods:  </a:t>
            </a:r>
            <a:r>
              <a:rPr lang="en-US" sz="2000" dirty="0" err="1"/>
              <a:t>objectname.methodname</a:t>
            </a:r>
            <a:r>
              <a:rPr lang="en-US" sz="2000" dirty="0"/>
              <a:t>() or str1.equals(str2)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Method can compute and return a type value or just perform an action and no return (void method)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program in Java is a class that contains a main method (a void method)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public static void main(String[] </a:t>
            </a:r>
            <a:r>
              <a:rPr lang="en-US" sz="2000" dirty="0" err="1">
                <a:solidFill>
                  <a:srgbClr val="FF0000"/>
                </a:solidFill>
              </a:rPr>
              <a:t>args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37639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{0546BCF9-E1A0-BB45-8DAD-1817A162CBCC}tf10001070</Template>
  <TotalTime>3759</TotalTime>
  <Words>519</Words>
  <Application>Microsoft Macintosh PowerPoint</Application>
  <PresentationFormat>Widescreen</PresentationFormat>
  <Paragraphs>358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COMP90041 lab 3</vt:lpstr>
      <vt:lpstr>Recap</vt:lpstr>
      <vt:lpstr>Discussion of Theory</vt:lpstr>
      <vt:lpstr>Discussion of Theory</vt:lpstr>
      <vt:lpstr>Discussion of Theory</vt:lpstr>
      <vt:lpstr>Discussion of Theory</vt:lpstr>
      <vt:lpstr>Discussion of Theory</vt:lpstr>
      <vt:lpstr>Discussion of Theory</vt:lpstr>
      <vt:lpstr>Discussion of Theory</vt:lpstr>
      <vt:lpstr>return</vt:lpstr>
      <vt:lpstr>Use returned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first lab</dc:title>
  <dc:creator>Zhuohan Xie</dc:creator>
  <cp:lastModifiedBy>Zhuohan Xie</cp:lastModifiedBy>
  <cp:revision>40</cp:revision>
  <dcterms:created xsi:type="dcterms:W3CDTF">2021-08-03T04:51:50Z</dcterms:created>
  <dcterms:modified xsi:type="dcterms:W3CDTF">2022-03-20T23:33:58Z</dcterms:modified>
</cp:coreProperties>
</file>