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30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04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4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0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7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AB95-12A2-4FCE-88F4-72276C892F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A9026-4F23-43A9-BB77-AC19D2BA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7A3-C818-41CC-89F9-4900C0724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Fake news detection in 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2431-AF63-49F0-ADB5-34049E7C2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49823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A9CA-AB79-40B9-8E11-E076BC72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7873-29B8-4169-B636-DBC414CD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18EF0-51A9-4F02-85EE-498EE9BC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9" y="1930400"/>
            <a:ext cx="11173841" cy="376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EA037-339C-413C-8126-C420E177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2" y="992372"/>
            <a:ext cx="9225092" cy="5216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1B736-8697-43E6-9F5A-A27A29E811F6}"/>
              </a:ext>
            </a:extLst>
          </p:cNvPr>
          <p:cNvSpPr txBox="1"/>
          <p:nvPr/>
        </p:nvSpPr>
        <p:spPr>
          <a:xfrm>
            <a:off x="801278" y="377072"/>
            <a:ext cx="219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Tokenized the text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92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93C5FD-E52C-420C-9D21-6CA9C0A7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2" y="555538"/>
            <a:ext cx="10972043" cy="49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D5634-050F-476E-9E09-0AB3B5CC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8" y="0"/>
            <a:ext cx="9380543" cy="3485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7A3573-F2BB-43B3-A8E5-90376791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2316359"/>
            <a:ext cx="7591425" cy="4448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CB1D9-B017-49E1-8244-D1D4F5D19AF2}"/>
              </a:ext>
            </a:extLst>
          </p:cNvPr>
          <p:cNvSpPr txBox="1"/>
          <p:nvPr/>
        </p:nvSpPr>
        <p:spPr>
          <a:xfrm>
            <a:off x="896983" y="39972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0470D-35B7-4B55-A0C3-03E3A276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1" y="282288"/>
            <a:ext cx="776575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93E12-AB7D-4694-AB2D-9B9762D2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10" y="3204754"/>
            <a:ext cx="3541189" cy="250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B00A4-6664-454E-8B2B-5B6DB3A3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363" y="3204754"/>
            <a:ext cx="4017807" cy="25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4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9B31D-0B63-4960-A312-5815DCFA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22" y="0"/>
            <a:ext cx="8610600" cy="41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00D52-71A5-43B8-8D20-6BDDAEDC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79" y="4171948"/>
            <a:ext cx="3606168" cy="246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65E6B-8729-418F-885C-E96A0D2F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76" y="4171948"/>
            <a:ext cx="3856248" cy="24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47E-2E98-4C21-A2AF-321C37A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6A2C-7FCA-4EFD-BE02-1BA177F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consider the result is not that good for now, we are also thinking of apply lemmatization</a:t>
            </a:r>
            <a:endParaRPr lang="en-US" b="1" dirty="0"/>
          </a:p>
          <a:p>
            <a:r>
              <a:rPr lang="en-US" b="1" dirty="0"/>
              <a:t>Recurrent </a:t>
            </a:r>
            <a:r>
              <a:rPr lang="en-US" altLang="zh-CN" b="1" dirty="0"/>
              <a:t>dropout -fighting the overfitting</a:t>
            </a:r>
          </a:p>
          <a:p>
            <a:r>
              <a:rPr lang="en-US" altLang="zh-CN" b="1" dirty="0"/>
              <a:t>Stacking recurrent layers - increases the representational power of the network</a:t>
            </a:r>
          </a:p>
          <a:p>
            <a:r>
              <a:rPr lang="en-US" b="1" dirty="0"/>
              <a:t>Bidirectional recurrent layers - These present the sample information to a recurrent network in different ways, increasing accuracy and mitigating forgetting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0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</TotalTime>
  <Words>74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Fake news detection in Deep Learning</vt:lpstr>
      <vt:lpstr>Input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in Deep Learning</dc:title>
  <dc:creator>Leona Yu</dc:creator>
  <cp:lastModifiedBy>Leona Yu</cp:lastModifiedBy>
  <cp:revision>11</cp:revision>
  <dcterms:created xsi:type="dcterms:W3CDTF">2020-04-14T21:04:48Z</dcterms:created>
  <dcterms:modified xsi:type="dcterms:W3CDTF">2020-09-01T16:54:09Z</dcterms:modified>
</cp:coreProperties>
</file>