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DE0000"/>
    <a:srgbClr val="A24A0E"/>
    <a:srgbClr val="CC66FF"/>
    <a:srgbClr val="EF9F57"/>
    <a:srgbClr val="E5B23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51F4C-0489-9552-F842-128365B6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B8E3C7-82D7-52DD-E894-80F62EAE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DDA1A-E3F4-E8CD-9CD2-AAF96BB1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66C876-00E5-188A-2E3D-5A5A9B6D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B7FD83-8203-EEE2-CBFA-CDF48922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E8205-4936-E5E1-A34B-A955C3A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1E5A32-60EE-66B1-4CAE-D33BE7E58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1229D-CEDB-2B06-8640-EEC610E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10A74-14CF-F7F8-DF8E-C51DCA30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02A93-CB90-E939-D2C3-DB104E37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2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83067F-5403-2923-5F26-5BCA13D44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608EAC-775E-61F4-EEE2-608E0FB9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99465-1DB7-4321-9CFF-D4E23396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F6B46-9CDB-AE0B-3535-DE1CDD62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B9BF2-E257-5BF7-04F9-5AFD5857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71B2D-70CA-1B99-61ED-227DFAC9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B3715-9BD3-2D96-32F4-7E51F7E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3D4A7-D8FE-F07B-F191-6EC0CE7D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9978A-0843-9196-D0ED-C3456A10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1B817F-2011-BF5A-6568-0E9FFED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76126-2B28-4C79-F781-75188D29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BE05FC-D1BD-775C-C931-0ED75C0A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CC1F5-6829-B0C2-1619-46CF7AB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23E29-78AA-42C3-4D94-4E01447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EE0E6-9F4C-0D94-91C1-40DED764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2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D947-82D1-5349-6C65-E51F38AA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42BAC-4ED3-A0DE-BADD-57A617873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15914-EE8A-2CB6-E7F1-D020BB8B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03C79-4198-6CF2-A983-D2D6A100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549D58-FF67-0965-D173-FBC4703E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B7C57-1407-8012-D03B-F9BB2230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1E88F-CD6F-89AA-EA26-0AA43AE2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A2C363-9E2E-E39E-79DE-11B46B48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F6302D-82F2-74EB-97E0-1E0EB453A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C301E0-E573-27E3-4378-A536C5E90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DF95B7-9A6A-AB6F-4126-4FF6A213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E1FD5F-7B4C-3B73-35BA-1F58B5C0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9D41B0-507E-BA3F-5CF1-56B76A0C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D047F9-5532-0598-6997-B6D2062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26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0EADE-A9F5-E26B-41C1-B14CD58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AE21A6-D4CD-1E51-518A-C53D7A8C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2F067-7431-10DA-CA7E-F448D11C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386D94-5FFC-9AF3-CCFE-845F39F2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32C1E1-2FEE-E68F-DB56-F3A30E16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230E08-7FD1-17A2-FBC4-232614C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9C747-FDDC-1EE8-9B19-B7AD986E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2FB95-35F8-69A3-E16A-9FB9743B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2182B-8227-C012-21FF-1EB0D752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066A07-6461-1B5A-1046-9295A50F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4662D6-5B60-9019-2AA6-AE14501A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1D8544-C3CC-0146-E181-CADBA7B6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8A727-3BDF-5EF7-30B8-32AA623B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3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34C6B-1FA5-E672-29B2-0BB51B1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74BE93-F3A6-C026-58B6-E9A84BF1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F7B08D-8E96-9CAE-38E1-F13B031E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6A8E9D-FFE2-972A-D545-746D6E22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9D41A-1208-CBBA-D00B-CCB879B5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2F8420-57D6-1B85-A891-4DB0CA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63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C93BF4-764D-B08E-7E10-4AF24144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0CD5B-DF5D-2C86-EEC1-85A754C5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62E5C-C137-0F0F-E487-D64272002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CB5C-391F-4033-8C71-9C5C6388BA69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C0C6A-EB02-B0A4-0173-904579678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A509A-3A5F-4753-F223-8DFE116F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FBE1-3FC2-47AF-962B-02EC46D7D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C769B8-683E-3544-8613-0B65033A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07154"/>
              </p:ext>
            </p:extLst>
          </p:nvPr>
        </p:nvGraphicFramePr>
        <p:xfrm>
          <a:off x="2184400" y="1131992"/>
          <a:ext cx="5831840" cy="5203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368">
                  <a:extLst>
                    <a:ext uri="{9D8B030D-6E8A-4147-A177-3AD203B41FA5}">
                      <a16:colId xmlns:a16="http://schemas.microsoft.com/office/drawing/2014/main" val="3218470229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1834765815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1655408980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2716597185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2054616564"/>
                    </a:ext>
                  </a:extLst>
                </a:gridCol>
              </a:tblGrid>
              <a:tr h="1040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21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31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41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51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03979"/>
                  </a:ext>
                </a:extLst>
              </a:tr>
              <a:tr h="1040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12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22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32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42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52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15159"/>
                  </a:ext>
                </a:extLst>
              </a:tr>
              <a:tr h="1040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13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23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33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43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53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25113"/>
                  </a:ext>
                </a:extLst>
              </a:tr>
              <a:tr h="1040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14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4A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24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34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44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54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39264"/>
                  </a:ext>
                </a:extLst>
              </a:tr>
              <a:tr h="104072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15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4A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25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35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45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Albany AMT" panose="020B0604020202020204" pitchFamily="34" charset="0"/>
                          <a:cs typeface="Albany AMT" panose="020B0604020202020204" pitchFamily="34" charset="0"/>
                        </a:rPr>
                        <a:t>55</a:t>
                      </a:r>
                      <a:endParaRPr lang="zh-TW" altLang="en-US" b="1" dirty="0">
                        <a:latin typeface="Albany AMT" panose="020B0604020202020204" pitchFamily="34" charset="0"/>
                        <a:cs typeface="Albany AMT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447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F83FD4E-6575-5D01-EA79-A2EDB0EE6497}"/>
              </a:ext>
            </a:extLst>
          </p:cNvPr>
          <p:cNvSpPr txBox="1"/>
          <p:nvPr/>
        </p:nvSpPr>
        <p:spPr>
          <a:xfrm>
            <a:off x="4591558" y="356260"/>
            <a:ext cx="119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Recency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661D8DD-14AB-DEAD-A36D-292B2F322783}"/>
              </a:ext>
            </a:extLst>
          </p:cNvPr>
          <p:cNvSpPr txBox="1"/>
          <p:nvPr/>
        </p:nvSpPr>
        <p:spPr>
          <a:xfrm>
            <a:off x="392939" y="3549133"/>
            <a:ext cx="139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Frequency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F8AA7B-AE2F-9C83-1193-943A2ED70C98}"/>
              </a:ext>
            </a:extLst>
          </p:cNvPr>
          <p:cNvSpPr txBox="1"/>
          <p:nvPr/>
        </p:nvSpPr>
        <p:spPr>
          <a:xfrm>
            <a:off x="1783080" y="149352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B94C65-439E-AF10-BA91-FE34B5C38C27}"/>
              </a:ext>
            </a:extLst>
          </p:cNvPr>
          <p:cNvSpPr txBox="1"/>
          <p:nvPr/>
        </p:nvSpPr>
        <p:spPr>
          <a:xfrm>
            <a:off x="2606040" y="725592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FB517F-04FB-CC5C-E27C-5AE0FA8DB993}"/>
              </a:ext>
            </a:extLst>
          </p:cNvPr>
          <p:cNvSpPr txBox="1"/>
          <p:nvPr/>
        </p:nvSpPr>
        <p:spPr>
          <a:xfrm>
            <a:off x="1783080" y="249936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FCB8F5-2DB5-A4F0-A38C-9DDEBD92BC2E}"/>
              </a:ext>
            </a:extLst>
          </p:cNvPr>
          <p:cNvSpPr txBox="1"/>
          <p:nvPr/>
        </p:nvSpPr>
        <p:spPr>
          <a:xfrm>
            <a:off x="3763519" y="725592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3A9734-BA32-4419-E549-03D4FF351119}"/>
              </a:ext>
            </a:extLst>
          </p:cNvPr>
          <p:cNvSpPr txBox="1"/>
          <p:nvPr/>
        </p:nvSpPr>
        <p:spPr>
          <a:xfrm>
            <a:off x="1783080" y="3549133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53E7CF-B61C-0B3B-4333-0CAFB279F992}"/>
              </a:ext>
            </a:extLst>
          </p:cNvPr>
          <p:cNvSpPr txBox="1"/>
          <p:nvPr/>
        </p:nvSpPr>
        <p:spPr>
          <a:xfrm>
            <a:off x="4920998" y="725592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BFF2B9-7AB0-9F9F-8BBA-A2F25C73E448}"/>
              </a:ext>
            </a:extLst>
          </p:cNvPr>
          <p:cNvSpPr txBox="1"/>
          <p:nvPr/>
        </p:nvSpPr>
        <p:spPr>
          <a:xfrm>
            <a:off x="1783080" y="4598906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1BF31D-5ABA-6682-DF07-17B7DC778981}"/>
              </a:ext>
            </a:extLst>
          </p:cNvPr>
          <p:cNvSpPr txBox="1"/>
          <p:nvPr/>
        </p:nvSpPr>
        <p:spPr>
          <a:xfrm>
            <a:off x="6078477" y="759644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1783C6-7399-5445-63E2-4340118FBCF0}"/>
              </a:ext>
            </a:extLst>
          </p:cNvPr>
          <p:cNvSpPr txBox="1"/>
          <p:nvPr/>
        </p:nvSpPr>
        <p:spPr>
          <a:xfrm>
            <a:off x="1783080" y="5648679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6B9345-64D6-0671-6045-81FDCB42CC24}"/>
              </a:ext>
            </a:extLst>
          </p:cNvPr>
          <p:cNvSpPr txBox="1"/>
          <p:nvPr/>
        </p:nvSpPr>
        <p:spPr>
          <a:xfrm>
            <a:off x="7243833" y="725592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D786E06-FECF-C148-D03D-9C18902C01FD}"/>
              </a:ext>
            </a:extLst>
          </p:cNvPr>
          <p:cNvGrpSpPr/>
          <p:nvPr/>
        </p:nvGrpSpPr>
        <p:grpSpPr>
          <a:xfrm>
            <a:off x="8321040" y="1343413"/>
            <a:ext cx="3068320" cy="2322838"/>
            <a:chOff x="8747760" y="1346954"/>
            <a:chExt cx="3068320" cy="2322838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E4873B0-3434-32B2-65AD-BFBD35123CB6}"/>
                </a:ext>
              </a:extLst>
            </p:cNvPr>
            <p:cNvGrpSpPr/>
            <p:nvPr/>
          </p:nvGrpSpPr>
          <p:grpSpPr>
            <a:xfrm>
              <a:off x="8747760" y="1346954"/>
              <a:ext cx="3068320" cy="369332"/>
              <a:chOff x="8747760" y="1346954"/>
              <a:chExt cx="3068320" cy="36933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099BB60-5AA5-5D78-C2D3-0A60A0C3B219}"/>
                  </a:ext>
                </a:extLst>
              </p:cNvPr>
              <p:cNvSpPr/>
              <p:nvPr/>
            </p:nvSpPr>
            <p:spPr>
              <a:xfrm>
                <a:off x="8747760" y="1481713"/>
                <a:ext cx="223520" cy="99814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01FB289-2189-89BE-C82F-A86372076DE8}"/>
                  </a:ext>
                </a:extLst>
              </p:cNvPr>
              <p:cNvSpPr txBox="1"/>
              <p:nvPr/>
            </p:nvSpPr>
            <p:spPr>
              <a:xfrm>
                <a:off x="9184640" y="1346954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High-Value Customers</a:t>
                </a:r>
                <a:endParaRPr lang="zh-TW" altLang="en-US" dirty="0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CD221D9E-8010-793E-2DA1-8A94E534EA33}"/>
                </a:ext>
              </a:extLst>
            </p:cNvPr>
            <p:cNvGrpSpPr/>
            <p:nvPr/>
          </p:nvGrpSpPr>
          <p:grpSpPr>
            <a:xfrm>
              <a:off x="8747760" y="1738114"/>
              <a:ext cx="3068320" cy="369332"/>
              <a:chOff x="8747760" y="1738114"/>
              <a:chExt cx="3068320" cy="36933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50717F6-AA65-9329-2809-E374D5C82066}"/>
                  </a:ext>
                </a:extLst>
              </p:cNvPr>
              <p:cNvSpPr/>
              <p:nvPr/>
            </p:nvSpPr>
            <p:spPr>
              <a:xfrm>
                <a:off x="8747760" y="1872873"/>
                <a:ext cx="223520" cy="998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96C7851-B686-04F5-78AE-DA9A2DD02909}"/>
                  </a:ext>
                </a:extLst>
              </p:cNvPr>
              <p:cNvSpPr txBox="1"/>
              <p:nvPr/>
            </p:nvSpPr>
            <p:spPr>
              <a:xfrm>
                <a:off x="9184640" y="1738114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Mid-Value Customers</a:t>
                </a:r>
                <a:endParaRPr lang="zh-TW" altLang="en-US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AF802E6-D748-7E6E-8185-B6ECCC369556}"/>
                </a:ext>
              </a:extLst>
            </p:cNvPr>
            <p:cNvGrpSpPr/>
            <p:nvPr/>
          </p:nvGrpSpPr>
          <p:grpSpPr>
            <a:xfrm>
              <a:off x="8747760" y="3300460"/>
              <a:ext cx="3068320" cy="369332"/>
              <a:chOff x="8747760" y="2124333"/>
              <a:chExt cx="3068320" cy="36933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10A9D0D-9D82-3092-7260-2CC200924837}"/>
                  </a:ext>
                </a:extLst>
              </p:cNvPr>
              <p:cNvSpPr/>
              <p:nvPr/>
            </p:nvSpPr>
            <p:spPr>
              <a:xfrm>
                <a:off x="8747760" y="2259092"/>
                <a:ext cx="223520" cy="9981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DF4EF20-5443-EBF8-3D7C-78F961945916}"/>
                  </a:ext>
                </a:extLst>
              </p:cNvPr>
              <p:cNvSpPr txBox="1"/>
              <p:nvPr/>
            </p:nvSpPr>
            <p:spPr>
              <a:xfrm>
                <a:off x="9184640" y="2124333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At-Risk Customers</a:t>
                </a:r>
                <a:endParaRPr lang="zh-TW" altLang="en-US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46FB2A-4A6A-AF27-9F33-9FD7807CB7F0}"/>
                </a:ext>
              </a:extLst>
            </p:cNvPr>
            <p:cNvGrpSpPr/>
            <p:nvPr/>
          </p:nvGrpSpPr>
          <p:grpSpPr>
            <a:xfrm>
              <a:off x="8747760" y="2516822"/>
              <a:ext cx="3068320" cy="369332"/>
              <a:chOff x="8747760" y="2505611"/>
              <a:chExt cx="3068320" cy="36933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1CC8F74-CA34-5B67-9E54-A4ADB962DD9C}"/>
                  </a:ext>
                </a:extLst>
              </p:cNvPr>
              <p:cNvSpPr/>
              <p:nvPr/>
            </p:nvSpPr>
            <p:spPr>
              <a:xfrm>
                <a:off x="8747760" y="2650252"/>
                <a:ext cx="223520" cy="99814"/>
              </a:xfrm>
              <a:prstGeom prst="rect">
                <a:avLst/>
              </a:prstGeom>
              <a:solidFill>
                <a:srgbClr val="A24A0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4B98DBF-A6AB-14F3-E39B-7E5648F5C3DA}"/>
                  </a:ext>
                </a:extLst>
              </p:cNvPr>
              <p:cNvSpPr txBox="1"/>
              <p:nvPr/>
            </p:nvSpPr>
            <p:spPr>
              <a:xfrm>
                <a:off x="9184640" y="2505611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New Customers</a:t>
                </a:r>
                <a:endParaRPr lang="zh-TW" altLang="en-US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2C4BDEF-E77D-321A-B5B0-F73925A4585B}"/>
                </a:ext>
              </a:extLst>
            </p:cNvPr>
            <p:cNvGrpSpPr/>
            <p:nvPr/>
          </p:nvGrpSpPr>
          <p:grpSpPr>
            <a:xfrm>
              <a:off x="8747760" y="2913144"/>
              <a:ext cx="3068320" cy="369332"/>
              <a:chOff x="8747760" y="2904867"/>
              <a:chExt cx="3068320" cy="36933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EB38CFB-1A1F-A298-E060-C340249A4637}"/>
                  </a:ext>
                </a:extLst>
              </p:cNvPr>
              <p:cNvSpPr/>
              <p:nvPr/>
            </p:nvSpPr>
            <p:spPr>
              <a:xfrm>
                <a:off x="8747760" y="3039626"/>
                <a:ext cx="223520" cy="99814"/>
              </a:xfrm>
              <a:prstGeom prst="rect">
                <a:avLst/>
              </a:prstGeom>
              <a:solidFill>
                <a:srgbClr val="DE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FCA9C06D-2F13-E7B1-AEBF-98854C2677A8}"/>
                  </a:ext>
                </a:extLst>
              </p:cNvPr>
              <p:cNvSpPr txBox="1"/>
              <p:nvPr/>
            </p:nvSpPr>
            <p:spPr>
              <a:xfrm>
                <a:off x="9184640" y="2904867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Potential Customers</a:t>
                </a:r>
                <a:endParaRPr lang="zh-TW" altLang="en-US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22DDD997-4AC9-82B7-023A-1DA812C4B140}"/>
                </a:ext>
              </a:extLst>
            </p:cNvPr>
            <p:cNvGrpSpPr/>
            <p:nvPr/>
          </p:nvGrpSpPr>
          <p:grpSpPr>
            <a:xfrm>
              <a:off x="8747760" y="2127468"/>
              <a:ext cx="3068320" cy="369332"/>
              <a:chOff x="8747760" y="3294241"/>
              <a:chExt cx="3068320" cy="36933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32F000D-3875-D789-1CB4-1820BDE8BF39}"/>
                  </a:ext>
                </a:extLst>
              </p:cNvPr>
              <p:cNvSpPr/>
              <p:nvPr/>
            </p:nvSpPr>
            <p:spPr>
              <a:xfrm>
                <a:off x="8747760" y="3429000"/>
                <a:ext cx="223520" cy="99814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23F71F-FE6A-700C-F404-8265BFF2F6A3}"/>
                  </a:ext>
                </a:extLst>
              </p:cNvPr>
              <p:cNvSpPr txBox="1"/>
              <p:nvPr/>
            </p:nvSpPr>
            <p:spPr>
              <a:xfrm>
                <a:off x="9184640" y="3294241"/>
                <a:ext cx="263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Low-Value Customers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610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寬螢幕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Albany AMT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zhuolaoda1106@gmail.com</dc:creator>
  <cp:lastModifiedBy>zhuolaoda1106@gmail.com</cp:lastModifiedBy>
  <cp:revision>1</cp:revision>
  <dcterms:created xsi:type="dcterms:W3CDTF">2023-06-22T15:27:16Z</dcterms:created>
  <dcterms:modified xsi:type="dcterms:W3CDTF">2023-06-22T15:39:38Z</dcterms:modified>
</cp:coreProperties>
</file>