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74" r:id="rId2"/>
    <p:sldId id="256" r:id="rId3"/>
    <p:sldId id="257" r:id="rId4"/>
    <p:sldId id="264" r:id="rId5"/>
    <p:sldId id="258" r:id="rId6"/>
    <p:sldId id="259" r:id="rId7"/>
    <p:sldId id="276" r:id="rId8"/>
    <p:sldId id="266" r:id="rId9"/>
    <p:sldId id="267" r:id="rId10"/>
    <p:sldId id="268" r:id="rId11"/>
    <p:sldId id="260" r:id="rId12"/>
    <p:sldId id="269" r:id="rId13"/>
    <p:sldId id="261" r:id="rId14"/>
    <p:sldId id="273" r:id="rId15"/>
    <p:sldId id="262" r:id="rId16"/>
    <p:sldId id="275" r:id="rId17"/>
    <p:sldId id="271" r:id="rId18"/>
    <p:sldId id="270" r:id="rId19"/>
    <p:sldId id="272" r:id="rId20"/>
    <p:sldId id="26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52968-BDD0-9A4A-913C-7451712BC84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78D8-6706-1246-8145-C53A69F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6732-AC6E-E545-A04F-8B36364683D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6FCC03-8DBA-224E-B4A9-87AD4B9CD66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875" y="1980754"/>
            <a:ext cx="10562621" cy="40675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Purpose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Video demonstration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GitHub commands via the terminal and comparison with the desktop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9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CLONING A </a:t>
            </a:r>
            <a:r>
              <a:rPr lang="en-US" dirty="0" smtClean="0"/>
              <a:t>REPO via desktop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1853754"/>
            <a:ext cx="9238607" cy="5004246"/>
          </a:xfrm>
        </p:spPr>
      </p:pic>
    </p:spTree>
    <p:extLst>
      <p:ext uri="{BB962C8B-B14F-4D97-AF65-F5344CB8AC3E}">
        <p14:creationId xmlns:p14="http://schemas.microsoft.com/office/powerpoint/2010/main" val="20682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291215" cy="1049235"/>
          </a:xfrm>
        </p:spPr>
        <p:txBody>
          <a:bodyPr/>
          <a:lstStyle/>
          <a:p>
            <a:r>
              <a:rPr lang="en-US" dirty="0" smtClean="0"/>
              <a:t>EXAMPLE 2: ADDS AND COMMITS </a:t>
            </a:r>
            <a:r>
              <a:rPr lang="en-US" dirty="0" smtClean="0"/>
              <a:t>VIA 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31" y="2522404"/>
            <a:ext cx="9805910" cy="1033595"/>
          </a:xfrm>
        </p:spPr>
      </p:pic>
    </p:spTree>
    <p:extLst>
      <p:ext uri="{BB962C8B-B14F-4D97-AF65-F5344CB8AC3E}">
        <p14:creationId xmlns:p14="http://schemas.microsoft.com/office/powerpoint/2010/main" val="12319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291215" cy="1049235"/>
          </a:xfrm>
        </p:spPr>
        <p:txBody>
          <a:bodyPr/>
          <a:lstStyle/>
          <a:p>
            <a:r>
              <a:rPr lang="en-US" dirty="0" smtClean="0"/>
              <a:t>EXAMPLE 2: ADDS AND COMMITS </a:t>
            </a:r>
            <a:r>
              <a:rPr lang="en-US" dirty="0" smtClean="0"/>
              <a:t>VIA desktop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015732"/>
            <a:ext cx="8939571" cy="4842268"/>
          </a:xfrm>
        </p:spPr>
      </p:pic>
    </p:spTree>
    <p:extLst>
      <p:ext uri="{BB962C8B-B14F-4D97-AF65-F5344CB8AC3E}">
        <p14:creationId xmlns:p14="http://schemas.microsoft.com/office/powerpoint/2010/main" val="3214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PUSHING </a:t>
            </a:r>
            <a:r>
              <a:rPr lang="en-US" dirty="0" smtClean="0"/>
              <a:t>via 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67" y="2536799"/>
            <a:ext cx="9291427" cy="1902808"/>
          </a:xfrm>
        </p:spPr>
      </p:pic>
    </p:spTree>
    <p:extLst>
      <p:ext uri="{BB962C8B-B14F-4D97-AF65-F5344CB8AC3E}">
        <p14:creationId xmlns:p14="http://schemas.microsoft.com/office/powerpoint/2010/main" val="8081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PUSHING </a:t>
            </a:r>
            <a:r>
              <a:rPr lang="en-US" dirty="0" smtClean="0"/>
              <a:t>via Desktop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1853754"/>
            <a:ext cx="9238607" cy="5004246"/>
          </a:xfrm>
        </p:spPr>
      </p:pic>
    </p:spTree>
    <p:extLst>
      <p:ext uri="{BB962C8B-B14F-4D97-AF65-F5344CB8AC3E}">
        <p14:creationId xmlns:p14="http://schemas.microsoft.com/office/powerpoint/2010/main" val="6959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BRANCHING AND CHECKOUT </a:t>
            </a:r>
            <a:r>
              <a:rPr lang="en-US" dirty="0" smtClean="0"/>
              <a:t>via 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86" y="2452132"/>
            <a:ext cx="8737600" cy="1676400"/>
          </a:xfrm>
        </p:spPr>
      </p:pic>
    </p:spTree>
    <p:extLst>
      <p:ext uri="{BB962C8B-B14F-4D97-AF65-F5344CB8AC3E}">
        <p14:creationId xmlns:p14="http://schemas.microsoft.com/office/powerpoint/2010/main" val="18983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tip: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</a:t>
            </a:r>
            <a:r>
              <a:rPr lang="mr-IN" dirty="0" smtClean="0"/>
              <a:t>–</a:t>
            </a:r>
            <a:r>
              <a:rPr lang="en-US" dirty="0" smtClean="0"/>
              <a:t>b [</a:t>
            </a:r>
            <a:r>
              <a:rPr lang="en-US" dirty="0" err="1" smtClean="0"/>
              <a:t>new_branch_name</a:t>
            </a:r>
            <a:r>
              <a:rPr lang="en-US" dirty="0" smtClean="0"/>
              <a:t>] to create a branch and instantly checkout to it</a:t>
            </a:r>
          </a:p>
        </p:txBody>
      </p:sp>
    </p:spTree>
    <p:extLst>
      <p:ext uri="{BB962C8B-B14F-4D97-AF65-F5344CB8AC3E}">
        <p14:creationId xmlns:p14="http://schemas.microsoft.com/office/powerpoint/2010/main" val="21466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BRANCHING AND CHECKOUT </a:t>
            </a:r>
            <a:r>
              <a:rPr lang="en-US" dirty="0" smtClean="0"/>
              <a:t>via desktop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1853754"/>
            <a:ext cx="9238607" cy="5004246"/>
          </a:xfrm>
        </p:spPr>
      </p:pic>
    </p:spTree>
    <p:extLst>
      <p:ext uri="{BB962C8B-B14F-4D97-AF65-F5344CB8AC3E}">
        <p14:creationId xmlns:p14="http://schemas.microsoft.com/office/powerpoint/2010/main" val="15589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BRANCHING AND CHECKOUT </a:t>
            </a:r>
            <a:r>
              <a:rPr lang="en-US" dirty="0" smtClean="0"/>
              <a:t>via desktop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1853754"/>
            <a:ext cx="9238607" cy="5004246"/>
          </a:xfrm>
        </p:spPr>
      </p:pic>
    </p:spTree>
    <p:extLst>
      <p:ext uri="{BB962C8B-B14F-4D97-AF65-F5344CB8AC3E}">
        <p14:creationId xmlns:p14="http://schemas.microsoft.com/office/powerpoint/2010/main" val="1433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BRANCHING AND CHECKOUT </a:t>
            </a:r>
            <a:r>
              <a:rPr lang="en-US" dirty="0" smtClean="0"/>
              <a:t>via desktop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1853754"/>
            <a:ext cx="9238607" cy="5004246"/>
          </a:xfrm>
        </p:spPr>
      </p:pic>
    </p:spTree>
    <p:extLst>
      <p:ext uri="{BB962C8B-B14F-4D97-AF65-F5344CB8AC3E}">
        <p14:creationId xmlns:p14="http://schemas.microsoft.com/office/powerpoint/2010/main" val="139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to Host and Manage Static </a:t>
            </a:r>
            <a:r>
              <a:rPr lang="en-US" dirty="0" smtClean="0"/>
              <a:t>Sites: GitHub and GitHub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804676" cy="2422726"/>
          </a:xfrm>
        </p:spPr>
        <p:txBody>
          <a:bodyPr>
            <a:noAutofit/>
          </a:bodyPr>
          <a:lstStyle/>
          <a:p>
            <a:r>
              <a:rPr lang="en-US" dirty="0" smtClean="0"/>
              <a:t>Group 14:</a:t>
            </a:r>
          </a:p>
          <a:p>
            <a:r>
              <a:rPr lang="en-US" dirty="0" smtClean="0"/>
              <a:t>Karlos </a:t>
            </a:r>
            <a:r>
              <a:rPr lang="en-US" dirty="0" smtClean="0"/>
              <a:t>Abellanosa, </a:t>
            </a:r>
            <a:r>
              <a:rPr lang="en-US" dirty="0" err="1" smtClean="0"/>
              <a:t>Zhuoqun</a:t>
            </a:r>
            <a:r>
              <a:rPr lang="en-US" dirty="0" smtClean="0"/>
              <a:t> Li, Danish Akbar, &amp; </a:t>
            </a:r>
            <a:r>
              <a:rPr lang="en-US" dirty="0" err="1" smtClean="0"/>
              <a:t>Mok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and GitHub pages make collaborations easier</a:t>
            </a:r>
          </a:p>
          <a:p>
            <a:r>
              <a:rPr lang="en-US" dirty="0" smtClean="0"/>
              <a:t>Important to learn especially in software engineering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537819"/>
            <a:ext cx="9291215" cy="1049235"/>
          </a:xfrm>
        </p:spPr>
        <p:txBody>
          <a:bodyPr/>
          <a:lstStyle/>
          <a:p>
            <a:r>
              <a:rPr lang="en-US" dirty="0" smtClean="0"/>
              <a:t>Purpose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587054"/>
            <a:ext cx="9291215" cy="4318446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Why we chose to present about GitHub / GitHub </a:t>
            </a:r>
            <a:r>
              <a:rPr lang="en-US" dirty="0" smtClean="0"/>
              <a:t>pages: previous experience in using </a:t>
            </a:r>
            <a:r>
              <a:rPr lang="en-US" dirty="0" err="1" smtClean="0"/>
              <a:t>Github</a:t>
            </a:r>
            <a:r>
              <a:rPr lang="en-US" dirty="0" smtClean="0"/>
              <a:t> / </a:t>
            </a:r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What is </a:t>
            </a:r>
            <a:r>
              <a:rPr lang="en-US" dirty="0" smtClean="0"/>
              <a:t>GitHub? It </a:t>
            </a:r>
            <a:r>
              <a:rPr lang="en-US" dirty="0" smtClean="0"/>
              <a:t>is a type of version </a:t>
            </a:r>
            <a:r>
              <a:rPr lang="en-US" dirty="0" smtClean="0"/>
              <a:t>Control and is important </a:t>
            </a:r>
            <a:r>
              <a:rPr lang="en-US" dirty="0" smtClean="0"/>
              <a:t>for collaboration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What about GitHub </a:t>
            </a:r>
            <a:r>
              <a:rPr lang="en-US" dirty="0" smtClean="0"/>
              <a:t>pages? A </a:t>
            </a:r>
            <a:r>
              <a:rPr lang="en-US" dirty="0" smtClean="0"/>
              <a:t>static site designed to host your website directly from a GitHub </a:t>
            </a:r>
            <a:r>
              <a:rPr lang="en-US" dirty="0" smtClean="0"/>
              <a:t>repository and uses </a:t>
            </a:r>
            <a:r>
              <a:rPr lang="en-US" dirty="0" smtClean="0"/>
              <a:t>a theme </a:t>
            </a:r>
          </a:p>
        </p:txBody>
      </p:sp>
    </p:spTree>
    <p:extLst>
      <p:ext uri="{BB962C8B-B14F-4D97-AF65-F5344CB8AC3E}">
        <p14:creationId xmlns:p14="http://schemas.microsoft.com/office/powerpoint/2010/main" val="13770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GitHub commands via the terminal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CLONING A </a:t>
            </a:r>
            <a:r>
              <a:rPr lang="en-US" dirty="0" smtClean="0"/>
              <a:t>REPO VIA 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5" y="2032000"/>
            <a:ext cx="10529721" cy="3149205"/>
          </a:xfrm>
        </p:spPr>
      </p:pic>
    </p:spTree>
    <p:extLst>
      <p:ext uri="{BB962C8B-B14F-4D97-AF65-F5344CB8AC3E}">
        <p14:creationId xmlns:p14="http://schemas.microsoft.com/office/powerpoint/2010/main" val="897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tip: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’code .’ to open your current working directory in visual studio code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489200"/>
            <a:ext cx="6819900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CLONING A </a:t>
            </a:r>
            <a:r>
              <a:rPr lang="en-US" dirty="0" smtClean="0"/>
              <a:t>REPO via desktop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853754"/>
            <a:ext cx="9238609" cy="5004246"/>
          </a:xfrm>
        </p:spPr>
      </p:pic>
    </p:spTree>
    <p:extLst>
      <p:ext uri="{BB962C8B-B14F-4D97-AF65-F5344CB8AC3E}">
        <p14:creationId xmlns:p14="http://schemas.microsoft.com/office/powerpoint/2010/main" val="13976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CLONING A </a:t>
            </a:r>
            <a:r>
              <a:rPr lang="en-US" dirty="0" smtClean="0"/>
              <a:t>REPO via desktop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853754"/>
            <a:ext cx="9238607" cy="5004246"/>
          </a:xfrm>
        </p:spPr>
      </p:pic>
    </p:spTree>
    <p:extLst>
      <p:ext uri="{BB962C8B-B14F-4D97-AF65-F5344CB8AC3E}">
        <p14:creationId xmlns:p14="http://schemas.microsoft.com/office/powerpoint/2010/main" val="21257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1846</TotalTime>
  <Words>263</Words>
  <Application>Microsoft Macintosh PowerPoint</Application>
  <PresentationFormat>Widescreen</PresentationFormat>
  <Paragraphs>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Mangal</vt:lpstr>
      <vt:lpstr>Palatino Linotype</vt:lpstr>
      <vt:lpstr>Wingdings</vt:lpstr>
      <vt:lpstr>Arial</vt:lpstr>
      <vt:lpstr>Gallery</vt:lpstr>
      <vt:lpstr>PRESENTATION FLOW</vt:lpstr>
      <vt:lpstr>Tools to Host and Manage Static Sites: GitHub and GitHub pages</vt:lpstr>
      <vt:lpstr>Purpose </vt:lpstr>
      <vt:lpstr>Video presentation</vt:lpstr>
      <vt:lpstr>EXAMPLES</vt:lpstr>
      <vt:lpstr>Example 1: CLONING A REPO VIA TERMINAL</vt:lpstr>
      <vt:lpstr>Quick tip: </vt:lpstr>
      <vt:lpstr>Example 1: CLONING A REPO via desktop app</vt:lpstr>
      <vt:lpstr>Example 1: CLONING A REPO via desktop app</vt:lpstr>
      <vt:lpstr>Example 1: CLONING A REPO via desktop app</vt:lpstr>
      <vt:lpstr>EXAMPLE 2: ADDS AND COMMITS VIA TERMINAL</vt:lpstr>
      <vt:lpstr>EXAMPLE 2: ADDS AND COMMITS VIA desktop APP</vt:lpstr>
      <vt:lpstr>EXAMPLE 3: PUSHING via terminal</vt:lpstr>
      <vt:lpstr>EXAMPLE 3: PUSHING via Desktop app</vt:lpstr>
      <vt:lpstr>EXAMPLE 4: BRANCHING AND CHECKOUT via terminal</vt:lpstr>
      <vt:lpstr>Quick tip:  </vt:lpstr>
      <vt:lpstr>EXAMPLE 4: BRANCHING AND CHECKOUT via desktop app</vt:lpstr>
      <vt:lpstr>EXAMPLE 4: BRANCHING AND CHECKOUT via desktop app</vt:lpstr>
      <vt:lpstr>EXAMPLE 4: BRANCHING AND CHECKOUT via desktop app</vt:lpstr>
      <vt:lpstr>CONCLUSION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to Host and Manage Static Sites: GitHub and GitHub pages</dc:title>
  <dc:creator>Karlos Rafael Abellanosa</dc:creator>
  <cp:lastModifiedBy>Karlos Rafael Abellanosa</cp:lastModifiedBy>
  <cp:revision>13</cp:revision>
  <dcterms:created xsi:type="dcterms:W3CDTF">2018-11-28T04:35:18Z</dcterms:created>
  <dcterms:modified xsi:type="dcterms:W3CDTF">2018-12-04T06:58:19Z</dcterms:modified>
</cp:coreProperties>
</file>