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8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69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4" r:id="rId30"/>
    <p:sldId id="285" r:id="rId31"/>
    <p:sldId id="286" r:id="rId32"/>
    <p:sldId id="287" r:id="rId33"/>
    <p:sldId id="283" r:id="rId34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78" autoAdjust="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-18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file:///\\localhost\Users\mumu\Documents\ZhowenNiePPT.pptx%236.%20UI%20(Admin)" TargetMode="External"/><Relationship Id="rId4" Type="http://schemas.openxmlformats.org/officeDocument/2006/relationships/image" Target="../media/image3.jpg"/><Relationship Id="rId5" Type="http://schemas.openxmlformats.org/officeDocument/2006/relationships/image" Target="../media/image1.jpg"/><Relationship Id="rId1" Type="http://schemas.openxmlformats.org/officeDocument/2006/relationships/hyperlink" Target="file:///\\localhost\Users\mumu\Documents\ZhowenNiePPT.pptx%233.%20UML" TargetMode="External"/><Relationship Id="rId2" Type="http://schemas.openxmlformats.org/officeDocument/2006/relationships/hyperlink" Target="file:///\\localhost\Users\mumu\Documents\ZhowenNiePPT.pptx%235.%20MS%20SQL%20Server%20(ADO.NET)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image" Target="../media/image1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C50CDE-43E9-7440-9BBA-57F24BC6FF57}" type="doc">
      <dgm:prSet loTypeId="urn:microsoft.com/office/officeart/2005/8/layout/vList3" loCatId="" qsTypeId="urn:microsoft.com/office/officeart/2005/8/quickstyle/simple4" qsCatId="simple" csTypeId="urn:microsoft.com/office/officeart/2005/8/colors/accent1_2" csCatId="accent1" phldr="1"/>
      <dgm:spPr/>
    </dgm:pt>
    <dgm:pt modelId="{93F4410F-F499-8244-B6C7-5C390FB7FDA9}">
      <dgm:prSet phldrT="[文本]"/>
      <dgm:spPr/>
      <dgm:t>
        <a:bodyPr/>
        <a:lstStyle/>
        <a:p>
          <a:r>
            <a:rPr lang="en-US" altLang="zh-CN" dirty="0" smtClean="0"/>
            <a:t>UML</a:t>
          </a:r>
          <a:endParaRPr lang="zh-CN" alt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pres?slideindex=3&amp;slidetitle=UML"/>
          </dgm14:cNvPr>
        </a:ext>
      </dgm:extLst>
    </dgm:pt>
    <dgm:pt modelId="{2BC794D1-D0A7-7144-845D-11181E424936}" type="parTrans" cxnId="{FFC1D8B3-18C6-DC44-8D4E-2119AFE5BECF}">
      <dgm:prSet/>
      <dgm:spPr/>
      <dgm:t>
        <a:bodyPr/>
        <a:lstStyle/>
        <a:p>
          <a:endParaRPr lang="zh-CN" altLang="en-US"/>
        </a:p>
      </dgm:t>
    </dgm:pt>
    <dgm:pt modelId="{7C4F1AD5-8E61-D347-B1E5-7A474A16F952}" type="sibTrans" cxnId="{FFC1D8B3-18C6-DC44-8D4E-2119AFE5BECF}">
      <dgm:prSet/>
      <dgm:spPr/>
      <dgm:t>
        <a:bodyPr/>
        <a:lstStyle/>
        <a:p>
          <a:endParaRPr lang="zh-CN" altLang="en-US"/>
        </a:p>
      </dgm:t>
    </dgm:pt>
    <dgm:pt modelId="{F8B7B863-0F72-6545-81C3-B79F00AE0AE6}">
      <dgm:prSet phldrT="[文本]"/>
      <dgm:spPr/>
      <dgm:t>
        <a:bodyPr/>
        <a:lstStyle/>
        <a:p>
          <a:r>
            <a:rPr lang="en-US" altLang="zh-CN" dirty="0" err="1" smtClean="0"/>
            <a:t>DatabaseTable</a:t>
          </a:r>
          <a:endParaRPr lang="zh-CN" alt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pres?slideindex=5&amp;slidetitle=MS SQL Server (ADO.NET)"/>
          </dgm14:cNvPr>
        </a:ext>
      </dgm:extLst>
    </dgm:pt>
    <dgm:pt modelId="{1CA2A8FE-4B8F-6B45-A122-782714C9257F}" type="parTrans" cxnId="{07E4F043-76B5-B746-8C54-1E88CFE974FD}">
      <dgm:prSet/>
      <dgm:spPr/>
      <dgm:t>
        <a:bodyPr/>
        <a:lstStyle/>
        <a:p>
          <a:endParaRPr lang="zh-CN" altLang="en-US"/>
        </a:p>
      </dgm:t>
    </dgm:pt>
    <dgm:pt modelId="{1ACBF345-66FE-AC40-8565-4AA39E1831EF}" type="sibTrans" cxnId="{07E4F043-76B5-B746-8C54-1E88CFE974FD}">
      <dgm:prSet/>
      <dgm:spPr/>
      <dgm:t>
        <a:bodyPr/>
        <a:lstStyle/>
        <a:p>
          <a:endParaRPr lang="zh-CN" altLang="en-US"/>
        </a:p>
      </dgm:t>
    </dgm:pt>
    <dgm:pt modelId="{3EFBFE7A-9F0D-2E4C-A4B9-3CC8617E40E0}">
      <dgm:prSet phldrT="[文本]"/>
      <dgm:spPr/>
      <dgm:t>
        <a:bodyPr/>
        <a:lstStyle/>
        <a:p>
          <a:r>
            <a:rPr lang="en-US" altLang="zh-CN" dirty="0" smtClean="0"/>
            <a:t>UI</a:t>
          </a:r>
          <a:endParaRPr lang="zh-CN" alt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pres?slideindex=6&amp;slidetitle=UI (Admin)"/>
          </dgm14:cNvPr>
        </a:ext>
      </dgm:extLst>
    </dgm:pt>
    <dgm:pt modelId="{9281F1A5-A3C4-B947-89F4-0CBA5F141D87}" type="parTrans" cxnId="{BF72587F-499F-A747-BB50-04C2C3E0E54A}">
      <dgm:prSet/>
      <dgm:spPr/>
      <dgm:t>
        <a:bodyPr/>
        <a:lstStyle/>
        <a:p>
          <a:endParaRPr lang="zh-CN" altLang="en-US"/>
        </a:p>
      </dgm:t>
    </dgm:pt>
    <dgm:pt modelId="{AD456502-8A96-5744-89AD-33B20E9748DE}" type="sibTrans" cxnId="{BF72587F-499F-A747-BB50-04C2C3E0E54A}">
      <dgm:prSet/>
      <dgm:spPr/>
      <dgm:t>
        <a:bodyPr/>
        <a:lstStyle/>
        <a:p>
          <a:endParaRPr lang="zh-CN" altLang="en-US"/>
        </a:p>
      </dgm:t>
    </dgm:pt>
    <dgm:pt modelId="{0756ABC1-3339-6B43-BD91-B78DA5F3E5AF}" type="pres">
      <dgm:prSet presAssocID="{40C50CDE-43E9-7440-9BBA-57F24BC6FF57}" presName="linearFlow" presStyleCnt="0">
        <dgm:presLayoutVars>
          <dgm:dir/>
          <dgm:resizeHandles val="exact"/>
        </dgm:presLayoutVars>
      </dgm:prSet>
      <dgm:spPr/>
    </dgm:pt>
    <dgm:pt modelId="{08AF81AD-1E41-B446-8F8D-E8C3D12952B2}" type="pres">
      <dgm:prSet presAssocID="{93F4410F-F499-8244-B6C7-5C390FB7FDA9}" presName="composite" presStyleCnt="0"/>
      <dgm:spPr/>
    </dgm:pt>
    <dgm:pt modelId="{1669D06A-F81A-7147-9846-1B410458097A}" type="pres">
      <dgm:prSet presAssocID="{93F4410F-F499-8244-B6C7-5C390FB7FDA9}" presName="imgShp" presStyleLbl="fgImgPlace1" presStyleIdx="0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</dgm:spPr>
      <dgm:t>
        <a:bodyPr/>
        <a:lstStyle/>
        <a:p>
          <a:endParaRPr lang="zh-CN" altLang="en-US"/>
        </a:p>
      </dgm:t>
    </dgm:pt>
    <dgm:pt modelId="{11359386-B8E0-0346-A1B7-842C304BCD1D}" type="pres">
      <dgm:prSet presAssocID="{93F4410F-F499-8244-B6C7-5C390FB7FDA9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DFC128-F794-EF46-B200-A3C3718E86BD}" type="pres">
      <dgm:prSet presAssocID="{7C4F1AD5-8E61-D347-B1E5-7A474A16F952}" presName="spacing" presStyleCnt="0"/>
      <dgm:spPr/>
    </dgm:pt>
    <dgm:pt modelId="{B2E60BDE-33BF-F742-B6FB-167230898200}" type="pres">
      <dgm:prSet presAssocID="{F8B7B863-0F72-6545-81C3-B79F00AE0AE6}" presName="composite" presStyleCnt="0"/>
      <dgm:spPr/>
    </dgm:pt>
    <dgm:pt modelId="{6375BFE4-EE05-9B4E-A5D2-025704884C34}" type="pres">
      <dgm:prSet presAssocID="{F8B7B863-0F72-6545-81C3-B79F00AE0AE6}" presName="imgShp" presStyleLbl="fgImgPlace1" presStyleIdx="1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9000" r="-29000"/>
          </a:stretch>
        </a:blipFill>
      </dgm:spPr>
    </dgm:pt>
    <dgm:pt modelId="{F18BBC59-6D88-6944-8039-F0B0B4F0A1B8}" type="pres">
      <dgm:prSet presAssocID="{F8B7B863-0F72-6545-81C3-B79F00AE0AE6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43D30AB-1D0B-084A-B7FA-AE9109341B24}" type="pres">
      <dgm:prSet presAssocID="{1ACBF345-66FE-AC40-8565-4AA39E1831EF}" presName="spacing" presStyleCnt="0"/>
      <dgm:spPr/>
    </dgm:pt>
    <dgm:pt modelId="{FADA0FA8-A5C8-F84C-BB8F-CDBB55A72AF2}" type="pres">
      <dgm:prSet presAssocID="{3EFBFE7A-9F0D-2E4C-A4B9-3CC8617E40E0}" presName="composite" presStyleCnt="0"/>
      <dgm:spPr/>
    </dgm:pt>
    <dgm:pt modelId="{CD5C8515-A4E2-E549-952D-707058097C2D}" type="pres">
      <dgm:prSet presAssocID="{3EFBFE7A-9F0D-2E4C-A4B9-3CC8617E40E0}" presName="imgShp" presStyleLbl="fgImgPlace1" presStyleIdx="2" presStyleCnt="3" custLinFactNeighborX="-156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9000" r="-29000"/>
          </a:stretch>
        </a:blipFill>
      </dgm:spPr>
      <dgm:t>
        <a:bodyPr/>
        <a:lstStyle/>
        <a:p>
          <a:endParaRPr lang="zh-CN" altLang="en-US"/>
        </a:p>
      </dgm:t>
    </dgm:pt>
    <dgm:pt modelId="{BA1D3860-AEA9-F349-AA39-EA28FD11B1A2}" type="pres">
      <dgm:prSet presAssocID="{3EFBFE7A-9F0D-2E4C-A4B9-3CC8617E40E0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7E4F043-76B5-B746-8C54-1E88CFE974FD}" srcId="{40C50CDE-43E9-7440-9BBA-57F24BC6FF57}" destId="{F8B7B863-0F72-6545-81C3-B79F00AE0AE6}" srcOrd="1" destOrd="0" parTransId="{1CA2A8FE-4B8F-6B45-A122-782714C9257F}" sibTransId="{1ACBF345-66FE-AC40-8565-4AA39E1831EF}"/>
    <dgm:cxn modelId="{A2983CDF-67AE-2F4A-9759-1ABEBF4D6BCB}" type="presOf" srcId="{3EFBFE7A-9F0D-2E4C-A4B9-3CC8617E40E0}" destId="{BA1D3860-AEA9-F349-AA39-EA28FD11B1A2}" srcOrd="0" destOrd="0" presId="urn:microsoft.com/office/officeart/2005/8/layout/vList3"/>
    <dgm:cxn modelId="{FFC1D8B3-18C6-DC44-8D4E-2119AFE5BECF}" srcId="{40C50CDE-43E9-7440-9BBA-57F24BC6FF57}" destId="{93F4410F-F499-8244-B6C7-5C390FB7FDA9}" srcOrd="0" destOrd="0" parTransId="{2BC794D1-D0A7-7144-845D-11181E424936}" sibTransId="{7C4F1AD5-8E61-D347-B1E5-7A474A16F952}"/>
    <dgm:cxn modelId="{AED696B3-0BF7-DE44-A606-BFAE5B7E41EC}" type="presOf" srcId="{40C50CDE-43E9-7440-9BBA-57F24BC6FF57}" destId="{0756ABC1-3339-6B43-BD91-B78DA5F3E5AF}" srcOrd="0" destOrd="0" presId="urn:microsoft.com/office/officeart/2005/8/layout/vList3"/>
    <dgm:cxn modelId="{BF72587F-499F-A747-BB50-04C2C3E0E54A}" srcId="{40C50CDE-43E9-7440-9BBA-57F24BC6FF57}" destId="{3EFBFE7A-9F0D-2E4C-A4B9-3CC8617E40E0}" srcOrd="2" destOrd="0" parTransId="{9281F1A5-A3C4-B947-89F4-0CBA5F141D87}" sibTransId="{AD456502-8A96-5744-89AD-33B20E9748DE}"/>
    <dgm:cxn modelId="{3FA87E51-A3C8-9F47-A7F8-AF8AE6B2A119}" type="presOf" srcId="{93F4410F-F499-8244-B6C7-5C390FB7FDA9}" destId="{11359386-B8E0-0346-A1B7-842C304BCD1D}" srcOrd="0" destOrd="0" presId="urn:microsoft.com/office/officeart/2005/8/layout/vList3"/>
    <dgm:cxn modelId="{023A51A0-0D77-BF46-8763-D868C92D017E}" type="presOf" srcId="{F8B7B863-0F72-6545-81C3-B79F00AE0AE6}" destId="{F18BBC59-6D88-6944-8039-F0B0B4F0A1B8}" srcOrd="0" destOrd="0" presId="urn:microsoft.com/office/officeart/2005/8/layout/vList3"/>
    <dgm:cxn modelId="{B7038A69-9770-D949-84C5-DB107E981E88}" type="presParOf" srcId="{0756ABC1-3339-6B43-BD91-B78DA5F3E5AF}" destId="{08AF81AD-1E41-B446-8F8D-E8C3D12952B2}" srcOrd="0" destOrd="0" presId="urn:microsoft.com/office/officeart/2005/8/layout/vList3"/>
    <dgm:cxn modelId="{3130FBA7-C7EC-FD44-BA3D-56CA02873D4C}" type="presParOf" srcId="{08AF81AD-1E41-B446-8F8D-E8C3D12952B2}" destId="{1669D06A-F81A-7147-9846-1B410458097A}" srcOrd="0" destOrd="0" presId="urn:microsoft.com/office/officeart/2005/8/layout/vList3"/>
    <dgm:cxn modelId="{7CFEC007-73FA-0742-8D85-E4367E5F5A73}" type="presParOf" srcId="{08AF81AD-1E41-B446-8F8D-E8C3D12952B2}" destId="{11359386-B8E0-0346-A1B7-842C304BCD1D}" srcOrd="1" destOrd="0" presId="urn:microsoft.com/office/officeart/2005/8/layout/vList3"/>
    <dgm:cxn modelId="{27C92514-120C-F543-B0FA-DBD0352CF64A}" type="presParOf" srcId="{0756ABC1-3339-6B43-BD91-B78DA5F3E5AF}" destId="{FDDFC128-F794-EF46-B200-A3C3718E86BD}" srcOrd="1" destOrd="0" presId="urn:microsoft.com/office/officeart/2005/8/layout/vList3"/>
    <dgm:cxn modelId="{DB4E98A6-4D1D-CD4A-9A5C-7526496170DD}" type="presParOf" srcId="{0756ABC1-3339-6B43-BD91-B78DA5F3E5AF}" destId="{B2E60BDE-33BF-F742-B6FB-167230898200}" srcOrd="2" destOrd="0" presId="urn:microsoft.com/office/officeart/2005/8/layout/vList3"/>
    <dgm:cxn modelId="{F3B44311-C5E3-9E40-9277-13CE5C3D7F12}" type="presParOf" srcId="{B2E60BDE-33BF-F742-B6FB-167230898200}" destId="{6375BFE4-EE05-9B4E-A5D2-025704884C34}" srcOrd="0" destOrd="0" presId="urn:microsoft.com/office/officeart/2005/8/layout/vList3"/>
    <dgm:cxn modelId="{45D43D77-15BC-BA45-BC91-D4BC00EE6AB1}" type="presParOf" srcId="{B2E60BDE-33BF-F742-B6FB-167230898200}" destId="{F18BBC59-6D88-6944-8039-F0B0B4F0A1B8}" srcOrd="1" destOrd="0" presId="urn:microsoft.com/office/officeart/2005/8/layout/vList3"/>
    <dgm:cxn modelId="{1E1E0339-1968-EE47-9396-0349B25F3B1C}" type="presParOf" srcId="{0756ABC1-3339-6B43-BD91-B78DA5F3E5AF}" destId="{743D30AB-1D0B-084A-B7FA-AE9109341B24}" srcOrd="3" destOrd="0" presId="urn:microsoft.com/office/officeart/2005/8/layout/vList3"/>
    <dgm:cxn modelId="{107C38D7-C59D-2149-BA62-4200C8A02083}" type="presParOf" srcId="{0756ABC1-3339-6B43-BD91-B78DA5F3E5AF}" destId="{FADA0FA8-A5C8-F84C-BB8F-CDBB55A72AF2}" srcOrd="4" destOrd="0" presId="urn:microsoft.com/office/officeart/2005/8/layout/vList3"/>
    <dgm:cxn modelId="{377F296E-E05E-6B49-95DC-1DC797C6ADC6}" type="presParOf" srcId="{FADA0FA8-A5C8-F84C-BB8F-CDBB55A72AF2}" destId="{CD5C8515-A4E2-E549-952D-707058097C2D}" srcOrd="0" destOrd="0" presId="urn:microsoft.com/office/officeart/2005/8/layout/vList3"/>
    <dgm:cxn modelId="{F6E269DF-F257-D548-9F34-A5EDA9256F56}" type="presParOf" srcId="{FADA0FA8-A5C8-F84C-BB8F-CDBB55A72AF2}" destId="{BA1D3860-AEA9-F349-AA39-EA28FD11B1A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359386-B8E0-0346-A1B7-842C304BCD1D}">
      <dsp:nvSpPr>
        <dsp:cNvPr id="0" name=""/>
        <dsp:cNvSpPr/>
      </dsp:nvSpPr>
      <dsp:spPr>
        <a:xfrm rot="10800000">
          <a:off x="1303273" y="1895"/>
          <a:ext cx="4053840" cy="1128772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7757" tIns="118110" rIns="220472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smtClean="0"/>
            <a:t>UML</a:t>
          </a:r>
          <a:endParaRPr lang="zh-CN" altLang="en-US" sz="3100" kern="1200" dirty="0"/>
        </a:p>
      </dsp:txBody>
      <dsp:txXfrm rot="10800000">
        <a:off x="1585466" y="1895"/>
        <a:ext cx="3771647" cy="1128772"/>
      </dsp:txXfrm>
    </dsp:sp>
    <dsp:sp modelId="{1669D06A-F81A-7147-9846-1B410458097A}">
      <dsp:nvSpPr>
        <dsp:cNvPr id="0" name=""/>
        <dsp:cNvSpPr/>
      </dsp:nvSpPr>
      <dsp:spPr>
        <a:xfrm>
          <a:off x="738886" y="1895"/>
          <a:ext cx="1128772" cy="112877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18BBC59-6D88-6944-8039-F0B0B4F0A1B8}">
      <dsp:nvSpPr>
        <dsp:cNvPr id="0" name=""/>
        <dsp:cNvSpPr/>
      </dsp:nvSpPr>
      <dsp:spPr>
        <a:xfrm rot="10800000">
          <a:off x="1303273" y="1467613"/>
          <a:ext cx="4053840" cy="1128772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7757" tIns="118110" rIns="220472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err="1" smtClean="0"/>
            <a:t>DatabaseTable</a:t>
          </a:r>
          <a:endParaRPr lang="zh-CN" altLang="en-US" sz="3100" kern="1200" dirty="0"/>
        </a:p>
      </dsp:txBody>
      <dsp:txXfrm rot="10800000">
        <a:off x="1585466" y="1467613"/>
        <a:ext cx="3771647" cy="1128772"/>
      </dsp:txXfrm>
    </dsp:sp>
    <dsp:sp modelId="{6375BFE4-EE05-9B4E-A5D2-025704884C34}">
      <dsp:nvSpPr>
        <dsp:cNvPr id="0" name=""/>
        <dsp:cNvSpPr/>
      </dsp:nvSpPr>
      <dsp:spPr>
        <a:xfrm>
          <a:off x="738886" y="1467613"/>
          <a:ext cx="1128772" cy="1128772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9000" r="-29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A1D3860-AEA9-F349-AA39-EA28FD11B1A2}">
      <dsp:nvSpPr>
        <dsp:cNvPr id="0" name=""/>
        <dsp:cNvSpPr/>
      </dsp:nvSpPr>
      <dsp:spPr>
        <a:xfrm rot="10800000">
          <a:off x="1303273" y="2933332"/>
          <a:ext cx="4053840" cy="1128772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7757" tIns="118110" rIns="220472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smtClean="0"/>
            <a:t>UI</a:t>
          </a:r>
          <a:endParaRPr lang="zh-CN" altLang="en-US" sz="3100" kern="1200" dirty="0"/>
        </a:p>
      </dsp:txBody>
      <dsp:txXfrm rot="10800000">
        <a:off x="1585466" y="2933332"/>
        <a:ext cx="3771647" cy="1128772"/>
      </dsp:txXfrm>
    </dsp:sp>
    <dsp:sp modelId="{CD5C8515-A4E2-E549-952D-707058097C2D}">
      <dsp:nvSpPr>
        <dsp:cNvPr id="0" name=""/>
        <dsp:cNvSpPr/>
      </dsp:nvSpPr>
      <dsp:spPr>
        <a:xfrm>
          <a:off x="721244" y="2933332"/>
          <a:ext cx="1128772" cy="1128772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9000" r="-29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FA217-0384-7F45-BE31-92CA0259C32E}" type="datetimeFigureOut">
              <a:rPr kumimoji="1" lang="zh-CN" altLang="en-US" smtClean="0"/>
              <a:t>4/28/16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5CCEE-0888-3A4A-BA13-655596DBA1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4711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FA217-0384-7F45-BE31-92CA0259C32E}" type="datetimeFigureOut">
              <a:rPr kumimoji="1" lang="zh-CN" altLang="en-US" smtClean="0"/>
              <a:t>4/28/16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5CCEE-0888-3A4A-BA13-655596DBA1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5330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FA217-0384-7F45-BE31-92CA0259C32E}" type="datetimeFigureOut">
              <a:rPr kumimoji="1" lang="zh-CN" altLang="en-US" smtClean="0"/>
              <a:t>4/28/16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5CCEE-0888-3A4A-BA13-655596DBA1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4313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FA217-0384-7F45-BE31-92CA0259C32E}" type="datetimeFigureOut">
              <a:rPr kumimoji="1" lang="zh-CN" altLang="en-US" smtClean="0"/>
              <a:t>4/28/16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5CCEE-0888-3A4A-BA13-655596DBA1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7272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FA217-0384-7F45-BE31-92CA0259C32E}" type="datetimeFigureOut">
              <a:rPr kumimoji="1" lang="zh-CN" altLang="en-US" smtClean="0"/>
              <a:t>4/28/16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5CCEE-0888-3A4A-BA13-655596DBA1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9534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FA217-0384-7F45-BE31-92CA0259C32E}" type="datetimeFigureOut">
              <a:rPr kumimoji="1" lang="zh-CN" altLang="en-US" smtClean="0"/>
              <a:t>4/28/16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5CCEE-0888-3A4A-BA13-655596DBA1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3321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FA217-0384-7F45-BE31-92CA0259C32E}" type="datetimeFigureOut">
              <a:rPr kumimoji="1" lang="zh-CN" altLang="en-US" smtClean="0"/>
              <a:t>4/28/16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5CCEE-0888-3A4A-BA13-655596DBA1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9189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FA217-0384-7F45-BE31-92CA0259C32E}" type="datetimeFigureOut">
              <a:rPr kumimoji="1" lang="zh-CN" altLang="en-US" smtClean="0"/>
              <a:t>4/28/16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5CCEE-0888-3A4A-BA13-655596DBA1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5935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FA217-0384-7F45-BE31-92CA0259C32E}" type="datetimeFigureOut">
              <a:rPr kumimoji="1" lang="zh-CN" altLang="en-US" smtClean="0"/>
              <a:t>4/28/16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5CCEE-0888-3A4A-BA13-655596DBA1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7135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FA217-0384-7F45-BE31-92CA0259C32E}" type="datetimeFigureOut">
              <a:rPr kumimoji="1" lang="zh-CN" altLang="en-US" smtClean="0"/>
              <a:t>4/28/16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5CCEE-0888-3A4A-BA13-655596DBA1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7809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FA217-0384-7F45-BE31-92CA0259C32E}" type="datetimeFigureOut">
              <a:rPr kumimoji="1" lang="zh-CN" altLang="en-US" smtClean="0"/>
              <a:t>4/28/16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5CCEE-0888-3A4A-BA13-655596DBA1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5634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FA217-0384-7F45-BE31-92CA0259C32E}" type="datetimeFigureOut">
              <a:rPr kumimoji="1" lang="zh-CN" altLang="en-US" smtClean="0"/>
              <a:t>4/28/16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5CCEE-0888-3A4A-BA13-655596DBA1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5084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1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4" Type="http://schemas.openxmlformats.org/officeDocument/2006/relationships/hyperlink" Target="file:///\\localhost\Users\mumu\Documents\ZhowenNiePPT.pptx%238.%20Admin%20Login%20Successfully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4" Type="http://schemas.openxmlformats.org/officeDocument/2006/relationships/hyperlink" Target="file:///\\localhost\Users\mumu\Documents\ZhowenNiePPT.pptx%238.%20Admin%20Login%20Successfully(Add,Update,Cancel,Search)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4" Type="http://schemas.openxmlformats.org/officeDocument/2006/relationships/image" Target="../media/image22.jpg"/><Relationship Id="rId5" Type="http://schemas.openxmlformats.org/officeDocument/2006/relationships/hyperlink" Target="file:///\\localhost\Users\mumu\Documents\ZhowenNiePPT.pptx%238.%20Admin%20Login%20Successfully(Add,Update,Cancel,Search)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4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2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file:///\\localhost\Users\mumu\Documents\ZhowenNiePPT.pptx%2316.%20Book" TargetMode="External"/><Relationship Id="rId4" Type="http://schemas.openxmlformats.org/officeDocument/2006/relationships/hyperlink" Target="file:///\\localhost\Users\mumu\Documents\ZhowenNiePPT.pptx%2318.%20Search" TargetMode="External"/><Relationship Id="rId5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27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4" Type="http://schemas.openxmlformats.org/officeDocument/2006/relationships/hyperlink" Target="file:///\\localhost\Users\mumu\Documents\ZhowenNiePPT.pptx%2315.%20Customer(Book,Search)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29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hyperlink" Target="file:///\\localhost\Users\mumu\Documents\ZhowenNiePPT.pptx%2324.%20Nunit%20Test" TargetMode="External"/><Relationship Id="rId9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30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31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gif"/><Relationship Id="rId3" Type="http://schemas.openxmlformats.org/officeDocument/2006/relationships/image" Target="../media/image33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4" Type="http://schemas.openxmlformats.org/officeDocument/2006/relationships/image" Target="../media/image3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4" Type="http://schemas.openxmlformats.org/officeDocument/2006/relationships/hyperlink" Target="file:///\\localhost\Users\mumu\Documents\ZhowenNiePPT.pptx%232.%20PowerPoint%20%25E6%25BC%2594%25E7%25A4%25BA%25E6%2596%2587%25E7%25A8%25BF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gi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jp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hyperlink" Target="file:///\\localhost\Users\mumu\Documents\ZhowenNiePPT.pptx%232.%20PowerPoint%20%25E6%25BC%2594%25E7%25A4%25BA%25E6%2596%2587%25E7%25A8%25B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file:///\\localhost\Users\mumu\Documents\ZhowenNiePPT.pptx%232.%20PowerPoint%20%25E6%25BC%2594%25E7%25A4%25BA%25E6%2596%2587%25E7%25A8%25BF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4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file:///\\localhost\Users\mumu\Documents\ZhowenNiePPT.pptx%2311.%20Update%20Successfully!" TargetMode="External"/><Relationship Id="rId4" Type="http://schemas.openxmlformats.org/officeDocument/2006/relationships/hyperlink" Target="file:///\\localhost\Users\mumu\Documents\ZhowenNiePPT.pptx%2312.%20Cancel" TargetMode="External"/><Relationship Id="rId5" Type="http://schemas.openxmlformats.org/officeDocument/2006/relationships/hyperlink" Target="file:///\\localhost\Users\mumu\Documents\ZhowenNiePPT.pptx%2313.%20Search" TargetMode="External"/><Relationship Id="rId6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599" y="4281655"/>
            <a:ext cx="7077835" cy="1752600"/>
          </a:xfrm>
        </p:spPr>
        <p:txBody>
          <a:bodyPr>
            <a:normAutofit/>
          </a:bodyPr>
          <a:lstStyle/>
          <a:p>
            <a:r>
              <a:rPr kumimoji="1" lang="en-US" altLang="zh-CN" sz="4800" b="1" dirty="0" smtClean="0">
                <a:solidFill>
                  <a:srgbClr val="FF0000"/>
                </a:solidFill>
                <a:latin typeface="Abadi MT Condensed Extra Bold"/>
                <a:ea typeface="黑体"/>
                <a:cs typeface="Abadi MT Condensed Extra Bold"/>
              </a:rPr>
              <a:t>Airline</a:t>
            </a:r>
            <a:r>
              <a:rPr kumimoji="1" lang="zh-CN" altLang="en-US" sz="4800" b="1" dirty="0" smtClean="0">
                <a:solidFill>
                  <a:srgbClr val="FF0000"/>
                </a:solidFill>
                <a:latin typeface="Abadi MT Condensed Extra Bold"/>
                <a:ea typeface="黑体"/>
                <a:cs typeface="Abadi MT Condensed Extra Bold"/>
              </a:rPr>
              <a:t> </a:t>
            </a:r>
            <a:r>
              <a:rPr kumimoji="1" lang="en-US" altLang="zh-CN" sz="4800" b="1" dirty="0" smtClean="0">
                <a:solidFill>
                  <a:srgbClr val="FF0000"/>
                </a:solidFill>
                <a:latin typeface="Abadi MT Condensed Extra Bold"/>
                <a:ea typeface="黑体"/>
                <a:cs typeface="Abadi MT Condensed Extra Bold"/>
              </a:rPr>
              <a:t>Reservation</a:t>
            </a:r>
            <a:r>
              <a:rPr kumimoji="1" lang="zh-CN" altLang="en-US" sz="4800" b="1" dirty="0" smtClean="0">
                <a:solidFill>
                  <a:srgbClr val="FF0000"/>
                </a:solidFill>
                <a:latin typeface="Abadi MT Condensed Extra Bold"/>
                <a:ea typeface="黑体"/>
                <a:cs typeface="Abadi MT Condensed Extra Bold"/>
              </a:rPr>
              <a:t> </a:t>
            </a:r>
            <a:r>
              <a:rPr kumimoji="1" lang="en-US" altLang="zh-CN" sz="4800" b="1" dirty="0" smtClean="0">
                <a:solidFill>
                  <a:srgbClr val="FF0000"/>
                </a:solidFill>
                <a:latin typeface="Abadi MT Condensed Extra Bold"/>
                <a:ea typeface="黑体"/>
                <a:cs typeface="Abadi MT Condensed Extra Bold"/>
              </a:rPr>
              <a:t>System</a:t>
            </a:r>
            <a:endParaRPr kumimoji="1" lang="zh-CN" altLang="en-US" sz="4800" b="1" dirty="0">
              <a:solidFill>
                <a:srgbClr val="FF0000"/>
              </a:solidFill>
              <a:latin typeface="Abadi MT Condensed Extra Bold"/>
              <a:ea typeface="黑体"/>
              <a:cs typeface="Abadi MT Condensed Extra Bold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68444" y="5415835"/>
            <a:ext cx="3280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By</a:t>
            </a:r>
            <a:r>
              <a:rPr kumimoji="1"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kumimoji="1" lang="en-US" altLang="zh-CN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Zhuowen</a:t>
            </a:r>
            <a:r>
              <a:rPr kumimoji="1"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kumimoji="1" lang="en-US" altLang="zh-CN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Nie</a:t>
            </a:r>
            <a:endParaRPr kumimoji="1" lang="zh-CN" altLang="en-US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6172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5898"/>
            <a:ext cx="8229600" cy="1143000"/>
          </a:xfrm>
        </p:spPr>
        <p:txBody>
          <a:bodyPr/>
          <a:lstStyle/>
          <a:p>
            <a:pPr algn="l"/>
            <a:r>
              <a:rPr kumimoji="1" lang="en-US" altLang="zh-CN" b="1" dirty="0" smtClean="0"/>
              <a:t>Click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Add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Function</a:t>
            </a:r>
            <a:endParaRPr kumimoji="1" lang="zh-CN" altLang="en-US" b="1" dirty="0"/>
          </a:p>
        </p:txBody>
      </p:sp>
      <p:pic>
        <p:nvPicPr>
          <p:cNvPr id="4" name="图片 3" descr="Ad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95771"/>
            <a:ext cx="7237924" cy="41499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57200" y="5427257"/>
            <a:ext cx="5631551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/>
              <a:t>Admin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need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to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input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err="1" smtClean="0"/>
              <a:t>FlightNO</a:t>
            </a:r>
            <a:r>
              <a:rPr kumimoji="1" lang="en-US" altLang="zh-CN" sz="2400" b="1" dirty="0" smtClean="0"/>
              <a:t>,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err="1" smtClean="0"/>
              <a:t>SeatCount</a:t>
            </a:r>
            <a:r>
              <a:rPr kumimoji="1" lang="en-US" altLang="zh-CN" sz="2400" b="1" dirty="0" smtClean="0"/>
              <a:t>,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Departure</a:t>
            </a:r>
            <a:r>
              <a:rPr kumimoji="1" lang="zh-CN" altLang="en-US" sz="2400" b="1" dirty="0" smtClean="0"/>
              <a:t>,</a:t>
            </a:r>
            <a:r>
              <a:rPr kumimoji="1" lang="en-US" altLang="zh-CN" sz="2400" b="1" dirty="0" smtClean="0"/>
              <a:t>Destination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and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so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on.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When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click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add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the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data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will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store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in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database.</a:t>
            </a:r>
            <a:endParaRPr kumimoji="1"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72854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3682"/>
            <a:ext cx="8229600" cy="1143000"/>
          </a:xfrm>
        </p:spPr>
        <p:txBody>
          <a:bodyPr/>
          <a:lstStyle/>
          <a:p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Successfully</a:t>
            </a:r>
            <a:endParaRPr kumimoji="1" lang="zh-CN" altLang="en-US" dirty="0"/>
          </a:p>
        </p:txBody>
      </p:sp>
      <p:pic>
        <p:nvPicPr>
          <p:cNvPr id="4" name="内容占位符 3" descr="adddata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5" r="7615"/>
          <a:stretch>
            <a:fillRect/>
          </a:stretch>
        </p:blipFill>
        <p:spPr>
          <a:xfrm>
            <a:off x="457200" y="1121923"/>
            <a:ext cx="8414981" cy="4525963"/>
          </a:xfrm>
        </p:spPr>
      </p:pic>
      <p:sp>
        <p:nvSpPr>
          <p:cNvPr id="6" name="左箭头 5">
            <a:hlinkClick r:id="rId4" action="ppaction://hlinkpres?slideindex=8&amp;slidetitle=Admin Login Successfully"/>
          </p:cNvPr>
          <p:cNvSpPr/>
          <p:nvPr/>
        </p:nvSpPr>
        <p:spPr>
          <a:xfrm>
            <a:off x="3635854" y="5966503"/>
            <a:ext cx="1078579" cy="55664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7965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5012" y="13713"/>
            <a:ext cx="8229600" cy="1143000"/>
          </a:xfrm>
        </p:spPr>
        <p:txBody>
          <a:bodyPr/>
          <a:lstStyle/>
          <a:p>
            <a:r>
              <a:rPr kumimoji="1" lang="en-US" altLang="zh-CN" dirty="0" smtClean="0"/>
              <a:t>Update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Successfully!</a:t>
            </a:r>
            <a:endParaRPr kumimoji="1" lang="zh-CN" altLang="en-US" dirty="0"/>
          </a:p>
        </p:txBody>
      </p:sp>
      <p:pic>
        <p:nvPicPr>
          <p:cNvPr id="4" name="内容占位符 3" descr="update2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30" r="21030"/>
          <a:stretch>
            <a:fillRect/>
          </a:stretch>
        </p:blipFill>
        <p:spPr>
          <a:xfrm>
            <a:off x="457200" y="1200115"/>
            <a:ext cx="8229600" cy="4525963"/>
          </a:xfrm>
        </p:spPr>
      </p:pic>
      <p:sp>
        <p:nvSpPr>
          <p:cNvPr id="5" name="左箭头 4">
            <a:hlinkClick r:id="rId4" action="ppaction://hlinkpres?slideindex=8&amp;slidetitle=Admin Login Successfully(Add,Update,Cancel,Search)"/>
          </p:cNvPr>
          <p:cNvSpPr/>
          <p:nvPr/>
        </p:nvSpPr>
        <p:spPr>
          <a:xfrm>
            <a:off x="405012" y="5983899"/>
            <a:ext cx="991597" cy="613176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5525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110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b="1" dirty="0" smtClean="0"/>
              <a:t>Cancel</a:t>
            </a:r>
            <a:endParaRPr kumimoji="1" lang="zh-CN" altLang="en-US" b="1" dirty="0"/>
          </a:p>
        </p:txBody>
      </p:sp>
      <p:pic>
        <p:nvPicPr>
          <p:cNvPr id="4" name="图片 3" descr="CancelSuccessfu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095" y="4272691"/>
            <a:ext cx="3838575" cy="2266950"/>
          </a:xfrm>
          <a:prstGeom prst="rect">
            <a:avLst/>
          </a:prstGeom>
        </p:spPr>
      </p:pic>
      <p:pic>
        <p:nvPicPr>
          <p:cNvPr id="5" name="图片 4" descr="Cancel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5405"/>
            <a:ext cx="9144000" cy="29441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277099" y="4255296"/>
            <a:ext cx="3409701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/>
              <a:t>When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Remove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successfully,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the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data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will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delete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from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database</a:t>
            </a:r>
            <a:r>
              <a:rPr kumimoji="1" lang="en-US" altLang="zh-CN" dirty="0" smtClean="0"/>
              <a:t>.</a:t>
            </a:r>
            <a:endParaRPr kumimoji="1" lang="zh-CN" altLang="en-US" dirty="0"/>
          </a:p>
        </p:txBody>
      </p:sp>
      <p:sp>
        <p:nvSpPr>
          <p:cNvPr id="7" name="左箭头 6">
            <a:hlinkClick r:id="rId5" action="ppaction://hlinkpres?slideindex=8&amp;slidetitle=Admin Login Successfully(Add,Update,Cancel,Search)"/>
          </p:cNvPr>
          <p:cNvSpPr/>
          <p:nvPr/>
        </p:nvSpPr>
        <p:spPr>
          <a:xfrm>
            <a:off x="5212406" y="5879527"/>
            <a:ext cx="945931" cy="660113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9202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55867"/>
            <a:ext cx="8229600" cy="1143000"/>
          </a:xfrm>
        </p:spPr>
        <p:txBody>
          <a:bodyPr/>
          <a:lstStyle/>
          <a:p>
            <a:pPr algn="l"/>
            <a:r>
              <a:rPr kumimoji="1" lang="en-US" altLang="zh-CN" b="1" dirty="0" smtClean="0"/>
              <a:t>Search</a:t>
            </a:r>
            <a:endParaRPr kumimoji="1" lang="zh-CN" altLang="en-US" b="1" dirty="0"/>
          </a:p>
        </p:txBody>
      </p:sp>
      <p:pic>
        <p:nvPicPr>
          <p:cNvPr id="4" name="图片 3" descr="search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7132"/>
            <a:ext cx="9144000" cy="1835237"/>
          </a:xfrm>
          <a:prstGeom prst="rect">
            <a:avLst/>
          </a:prstGeom>
        </p:spPr>
      </p:pic>
      <p:pic>
        <p:nvPicPr>
          <p:cNvPr id="5" name="图片 4" descr="searchresult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76191"/>
            <a:ext cx="9144000" cy="276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97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5898"/>
            <a:ext cx="8229600" cy="1143000"/>
          </a:xfrm>
        </p:spPr>
        <p:txBody>
          <a:bodyPr/>
          <a:lstStyle/>
          <a:p>
            <a:pPr algn="l"/>
            <a:r>
              <a:rPr kumimoji="1" lang="en-US" altLang="zh-CN" b="1" dirty="0" smtClean="0"/>
              <a:t>UI (Customer)</a:t>
            </a:r>
            <a:endParaRPr kumimoji="1" lang="zh-CN" altLang="en-US" b="1" dirty="0"/>
          </a:p>
        </p:txBody>
      </p:sp>
      <p:pic>
        <p:nvPicPr>
          <p:cNvPr id="4" name="图片 3" descr="Customerlogi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90" y="1104528"/>
            <a:ext cx="5929080" cy="497386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575854" y="1756900"/>
            <a:ext cx="21919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err="1" smtClean="0">
                <a:latin typeface="+mj-lt"/>
              </a:rPr>
              <a:t>Username:abc</a:t>
            </a:r>
            <a:endParaRPr kumimoji="1" lang="en-US" altLang="zh-CN" sz="2400" b="1" dirty="0" smtClean="0">
              <a:latin typeface="+mj-lt"/>
            </a:endParaRPr>
          </a:p>
          <a:p>
            <a:r>
              <a:rPr kumimoji="1" lang="en-US" altLang="zh-CN" sz="2400" b="1" dirty="0" err="1" smtClean="0">
                <a:latin typeface="+mj-lt"/>
              </a:rPr>
              <a:t>Password:abc</a:t>
            </a:r>
            <a:endParaRPr kumimoji="1" lang="en-US" altLang="zh-CN" sz="2400" b="1" dirty="0" smtClean="0">
              <a:latin typeface="+mj-lt"/>
            </a:endParaRPr>
          </a:p>
          <a:p>
            <a:r>
              <a:rPr kumimoji="1" lang="en-US" altLang="zh-CN" sz="2400" b="1" dirty="0" err="1" smtClean="0">
                <a:latin typeface="+mj-lt"/>
              </a:rPr>
              <a:t>UserType:Costomer</a:t>
            </a:r>
            <a:endParaRPr kumimoji="1" lang="zh-CN" alt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015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1077"/>
            <a:ext cx="8229600" cy="1143000"/>
          </a:xfrm>
        </p:spPr>
        <p:txBody>
          <a:bodyPr/>
          <a:lstStyle/>
          <a:p>
            <a:pPr algn="l"/>
            <a:r>
              <a:rPr kumimoji="1" lang="en-US" altLang="zh-CN" b="1" dirty="0" smtClean="0"/>
              <a:t>Customer(</a:t>
            </a:r>
            <a:r>
              <a:rPr kumimoji="1" lang="en-US" altLang="zh-CN" b="1" dirty="0" smtClean="0">
                <a:hlinkClick r:id="rId3" action="ppaction://hlinkpres?slideindex=16&amp;slidetitle=Book"/>
              </a:rPr>
              <a:t>Book</a:t>
            </a:r>
            <a:r>
              <a:rPr kumimoji="1" lang="en-US" altLang="zh-CN" b="1" dirty="0" smtClean="0"/>
              <a:t>,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>
                <a:hlinkClick r:id="rId4" action="ppaction://hlinkpres?slideindex=18&amp;slidetitle=Search"/>
              </a:rPr>
              <a:t>Search</a:t>
            </a:r>
            <a:r>
              <a:rPr kumimoji="1" lang="en-US" altLang="zh-CN" b="1" dirty="0" smtClean="0"/>
              <a:t>)</a:t>
            </a:r>
            <a:endParaRPr kumimoji="1" lang="zh-CN" altLang="en-US" b="1" dirty="0"/>
          </a:p>
        </p:txBody>
      </p:sp>
      <p:pic>
        <p:nvPicPr>
          <p:cNvPr id="4" name="图片 3" descr="User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1315"/>
            <a:ext cx="9144000" cy="47112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61069" y="5670790"/>
            <a:ext cx="38968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 smtClean="0"/>
              <a:t>Customer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see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all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Flight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information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and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choose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one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to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book.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Then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he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will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see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book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situation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in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err="1" smtClean="0"/>
              <a:t>MyTicket</a:t>
            </a:r>
            <a:endParaRPr kumimoji="1"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18924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873"/>
            <a:ext cx="8229600" cy="1143000"/>
          </a:xfrm>
        </p:spPr>
        <p:txBody>
          <a:bodyPr/>
          <a:lstStyle/>
          <a:p>
            <a:pPr algn="l"/>
            <a:r>
              <a:rPr kumimoji="1" lang="en-US" altLang="zh-CN" b="1" dirty="0" smtClean="0"/>
              <a:t>Book</a:t>
            </a:r>
            <a:endParaRPr kumimoji="1" lang="zh-CN" altLang="en-US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904615" y="5253307"/>
            <a:ext cx="63844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 smtClean="0"/>
              <a:t>Users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choose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one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row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to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book.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Click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the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book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button,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the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the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err="1" smtClean="0"/>
              <a:t>ticketbook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window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will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show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on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the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screen.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Uses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need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to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input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seat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type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including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business</a:t>
            </a:r>
            <a:r>
              <a:rPr kumimoji="1" lang="zh-CN" altLang="zh-CN" sz="2000" b="1" dirty="0"/>
              <a:t> </a:t>
            </a:r>
            <a:r>
              <a:rPr kumimoji="1" lang="en-US" altLang="zh-CN" sz="2000" b="1" dirty="0" smtClean="0"/>
              <a:t>or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economy</a:t>
            </a:r>
            <a:r>
              <a:rPr kumimoji="1" lang="zh-CN" altLang="en-US" sz="2000" b="1" dirty="0" smtClean="0"/>
              <a:t>, </a:t>
            </a:r>
            <a:r>
              <a:rPr kumimoji="1" lang="en-US" altLang="zh-CN" sz="2000" b="1" dirty="0" smtClean="0"/>
              <a:t>how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many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tickets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want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to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buy,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Departure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Time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and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ID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number</a:t>
            </a:r>
            <a:endParaRPr kumimoji="1" lang="zh-CN" altLang="en-US" sz="2000" b="1" dirty="0"/>
          </a:p>
        </p:txBody>
      </p:sp>
      <p:pic>
        <p:nvPicPr>
          <p:cNvPr id="6" name="图片 5" descr="Bookpa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5873"/>
            <a:ext cx="9144000" cy="364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873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3713"/>
            <a:ext cx="8229600" cy="1143000"/>
          </a:xfrm>
        </p:spPr>
        <p:txBody>
          <a:bodyPr/>
          <a:lstStyle/>
          <a:p>
            <a:pPr algn="l"/>
            <a:r>
              <a:rPr kumimoji="1" lang="en-US" altLang="zh-CN" b="1" dirty="0" smtClean="0"/>
              <a:t>Book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Successfully</a:t>
            </a:r>
            <a:endParaRPr kumimoji="1" lang="zh-CN" altLang="en-US" b="1" dirty="0"/>
          </a:p>
        </p:txBody>
      </p:sp>
      <p:pic>
        <p:nvPicPr>
          <p:cNvPr id="4" name="内容占位符 3" descr="Book3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01" r="14801"/>
          <a:stretch>
            <a:fillRect/>
          </a:stretch>
        </p:blipFill>
        <p:spPr>
          <a:xfrm>
            <a:off x="457200" y="1182720"/>
            <a:ext cx="8229600" cy="4525963"/>
          </a:xfrm>
        </p:spPr>
      </p:pic>
      <p:sp>
        <p:nvSpPr>
          <p:cNvPr id="5" name="文本框 4"/>
          <p:cNvSpPr txBox="1"/>
          <p:nvPr/>
        </p:nvSpPr>
        <p:spPr>
          <a:xfrm>
            <a:off x="457200" y="5882633"/>
            <a:ext cx="47617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 smtClean="0"/>
              <a:t>The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book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information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will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show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err="1" smtClean="0"/>
              <a:t>MyBook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and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order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INFO</a:t>
            </a:r>
            <a:r>
              <a:rPr kumimoji="1" lang="zh-CN" altLang="en-US" sz="2000" b="1" dirty="0" smtClean="0"/>
              <a:t>  </a:t>
            </a:r>
            <a:r>
              <a:rPr kumimoji="1" lang="en-US" altLang="zh-CN" sz="2000" b="1" dirty="0" smtClean="0"/>
              <a:t>that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the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admin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manage</a:t>
            </a:r>
            <a:r>
              <a:rPr kumimoji="1" lang="en-US" altLang="zh-CN" b="1" dirty="0" smtClean="0"/>
              <a:t>.</a:t>
            </a:r>
            <a:endParaRPr kumimoji="1" lang="zh-CN" altLang="en-US" b="1" dirty="0"/>
          </a:p>
        </p:txBody>
      </p:sp>
      <p:sp>
        <p:nvSpPr>
          <p:cNvPr id="6" name="左箭头 5">
            <a:hlinkClick r:id="rId4" action="ppaction://hlinkpres?slideindex=15&amp;slidetitle=Customer(Book,Search)"/>
          </p:cNvPr>
          <p:cNvSpPr/>
          <p:nvPr/>
        </p:nvSpPr>
        <p:spPr>
          <a:xfrm>
            <a:off x="6158337" y="5882633"/>
            <a:ext cx="974200" cy="50135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7714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110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4800" b="1" dirty="0" smtClean="0"/>
              <a:t>Search</a:t>
            </a:r>
            <a:endParaRPr kumimoji="1" lang="zh-CN" altLang="en-US" sz="4800" b="1" dirty="0"/>
          </a:p>
        </p:txBody>
      </p:sp>
      <p:pic>
        <p:nvPicPr>
          <p:cNvPr id="4" name="图片 3" descr="UsersQuery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6258"/>
            <a:ext cx="9144000" cy="208275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5027" y="3479010"/>
            <a:ext cx="6680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smtClean="0"/>
              <a:t>Users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also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has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search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function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like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admin</a:t>
            </a:r>
            <a:r>
              <a:rPr kumimoji="1" lang="en-US" altLang="zh-CN" dirty="0" smtClean="0"/>
              <a:t>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9645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1287092220"/>
              </p:ext>
            </p:extLst>
          </p:nvPr>
        </p:nvGraphicFramePr>
        <p:xfrm>
          <a:off x="1488721" y="444377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7" name="组 6"/>
          <p:cNvGrpSpPr/>
          <p:nvPr/>
        </p:nvGrpSpPr>
        <p:grpSpPr>
          <a:xfrm>
            <a:off x="2827272" y="4790635"/>
            <a:ext cx="4053840" cy="1322825"/>
            <a:chOff x="1303273" y="2933332"/>
            <a:chExt cx="4053840" cy="1322825"/>
          </a:xfrm>
        </p:grpSpPr>
        <p:sp>
          <p:nvSpPr>
            <p:cNvPr id="8" name="五边形 7"/>
            <p:cNvSpPr/>
            <p:nvPr/>
          </p:nvSpPr>
          <p:spPr>
            <a:xfrm rot="10800000">
              <a:off x="1303273" y="3127385"/>
              <a:ext cx="4053840" cy="1128772"/>
            </a:xfrm>
            <a:prstGeom prst="homePlat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 dirty="0"/>
            </a:p>
          </p:txBody>
        </p:sp>
        <p:sp>
          <p:nvSpPr>
            <p:cNvPr id="9" name="五边形 4"/>
            <p:cNvSpPr/>
            <p:nvPr/>
          </p:nvSpPr>
          <p:spPr>
            <a:xfrm rot="21600000">
              <a:off x="1585466" y="2933332"/>
              <a:ext cx="3771647" cy="11287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7757" tIns="118110" rIns="220472" bIns="118110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100" kern="1200" dirty="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4462855" y="5396187"/>
            <a:ext cx="1887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smtClean="0">
                <a:solidFill>
                  <a:schemeClr val="bg1"/>
                </a:solidFill>
                <a:hlinkClick r:id="rId8" action="ppaction://hlinkpres?slideindex=24&amp;slidetitle=Nunit Test"/>
              </a:rPr>
              <a:t>Nunit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157093" y="4984688"/>
            <a:ext cx="1128772" cy="1128772"/>
          </a:xfrm>
          <a:prstGeom prst="ellipse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6000" r="-16000"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240627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b="1" dirty="0" smtClean="0"/>
              <a:t>My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Ticket</a:t>
            </a:r>
            <a:endParaRPr kumimoji="1" lang="zh-CN" altLang="en-US" b="1" dirty="0"/>
          </a:p>
        </p:txBody>
      </p:sp>
      <p:pic>
        <p:nvPicPr>
          <p:cNvPr id="6" name="图片 5" descr="Infor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9" y="1295872"/>
            <a:ext cx="9115881" cy="235708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17632" y="4453134"/>
            <a:ext cx="640188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/>
              <a:t>In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err="1" smtClean="0"/>
              <a:t>MyTicket</a:t>
            </a:r>
            <a:r>
              <a:rPr kumimoji="1" lang="en-US" altLang="zh-CN" sz="2400" b="1" dirty="0" smtClean="0"/>
              <a:t>,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Users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can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see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all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the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ticket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he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has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booked.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The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’0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’means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has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already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boarded.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‘1’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means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this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ticket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haven’t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used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yet.</a:t>
            </a:r>
            <a:endParaRPr kumimoji="1"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411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b="1" dirty="0" smtClean="0"/>
              <a:t>Unbook(Cancel)</a:t>
            </a:r>
            <a:endParaRPr kumimoji="1" lang="zh-CN" altLang="en-US" b="1" dirty="0"/>
          </a:p>
        </p:txBody>
      </p:sp>
      <p:pic>
        <p:nvPicPr>
          <p:cNvPr id="6" name="图片 5" descr="RemoveSucces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7036"/>
            <a:ext cx="9144000" cy="368616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61182" y="5409862"/>
            <a:ext cx="5688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smtClean="0"/>
              <a:t>Users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also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can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cancel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the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flight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he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has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booked.</a:t>
            </a:r>
            <a:endParaRPr kumimoji="1"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07785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1468" y="65898"/>
            <a:ext cx="8229600" cy="1143000"/>
          </a:xfrm>
        </p:spPr>
        <p:txBody>
          <a:bodyPr/>
          <a:lstStyle/>
          <a:p>
            <a:pPr algn="l"/>
            <a:r>
              <a:rPr kumimoji="1" lang="en-US" altLang="zh-CN" b="1" dirty="0" smtClean="0"/>
              <a:t>Admin manager Boarding INFO</a:t>
            </a:r>
            <a:endParaRPr kumimoji="1" lang="zh-CN" altLang="en-US" b="1" dirty="0"/>
          </a:p>
        </p:txBody>
      </p:sp>
      <p:pic>
        <p:nvPicPr>
          <p:cNvPr id="4" name="图片 3" descr="Boardinginf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7236"/>
            <a:ext cx="9144000" cy="413895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82722" y="5462047"/>
            <a:ext cx="5845201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/>
              <a:t>Admin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see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all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the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order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information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 smtClean="0"/>
              <a:t>that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users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have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booked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until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now.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(‘1’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means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not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boarding,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‘0’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means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already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boarded)</a:t>
            </a:r>
            <a:r>
              <a:rPr kumimoji="1" lang="zh-CN" altLang="en-US" sz="2400" b="1" dirty="0" smtClean="0"/>
              <a:t> </a:t>
            </a:r>
            <a:endParaRPr kumimoji="1"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33342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Beenboar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1605"/>
            <a:ext cx="9144000" cy="1912082"/>
          </a:xfrm>
          <a:prstGeom prst="rect">
            <a:avLst/>
          </a:prstGeom>
        </p:spPr>
      </p:pic>
      <p:pic>
        <p:nvPicPr>
          <p:cNvPr id="8" name="图片 7" descr="Noboarding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49601"/>
            <a:ext cx="9144000" cy="230839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87100" y="400086"/>
            <a:ext cx="7236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/>
              <a:t>Click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err="1" smtClean="0"/>
              <a:t>BeenBoarding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Button,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It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will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show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all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have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been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boarded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Customer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INFO</a:t>
            </a:r>
            <a:endParaRPr kumimoji="1" lang="zh-CN" altLang="en-US" sz="2400" b="1" dirty="0"/>
          </a:p>
        </p:txBody>
      </p:sp>
      <p:sp>
        <p:nvSpPr>
          <p:cNvPr id="10" name="矩形 9"/>
          <p:cNvSpPr/>
          <p:nvPr/>
        </p:nvSpPr>
        <p:spPr>
          <a:xfrm>
            <a:off x="487100" y="3592897"/>
            <a:ext cx="795017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b="1" dirty="0" smtClean="0"/>
              <a:t>Click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err="1" smtClean="0"/>
              <a:t>NoBoarding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Button,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It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will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show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all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have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not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been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boarded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Customer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err="1" smtClean="0"/>
              <a:t>INFO,and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then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click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Boarding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Button,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the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state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will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covert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‘1’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to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‘0’,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that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means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this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customer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has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boarded.</a:t>
            </a:r>
            <a:endParaRPr kumimoji="1"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362456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Inquery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9913"/>
            <a:ext cx="9144000" cy="38271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" y="4903352"/>
            <a:ext cx="40011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/>
              <a:t>Admin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can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also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input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err="1" smtClean="0"/>
              <a:t>flightno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and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customer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ID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number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to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search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boarding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status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of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a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specific</a:t>
            </a:r>
            <a:r>
              <a:rPr kumimoji="1" lang="zh-CN" altLang="en-US" sz="2400" b="1" dirty="0" smtClean="0"/>
              <a:t> 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 smtClean="0"/>
              <a:t>user.</a:t>
            </a:r>
            <a:endParaRPr kumimoji="1" lang="zh-CN" altLang="en-US" sz="2400" b="1" dirty="0"/>
          </a:p>
        </p:txBody>
      </p:sp>
      <p:sp>
        <p:nvSpPr>
          <p:cNvPr id="6" name="左箭头 5">
            <a:hlinkClick r:id="rId4" action="ppaction://hlinkpres?slideindex=2&amp;slidetitle=PowerPoint 演示文稿"/>
          </p:cNvPr>
          <p:cNvSpPr/>
          <p:nvPr/>
        </p:nvSpPr>
        <p:spPr>
          <a:xfrm>
            <a:off x="2261536" y="6175244"/>
            <a:ext cx="991597" cy="469667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4414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en-US" altLang="zh-CN" sz="4800" b="1" dirty="0" smtClean="0"/>
              <a:t>Nunit Test(Idea)</a:t>
            </a:r>
            <a:endParaRPr kumimoji="1" lang="zh-CN" altLang="en-US" sz="48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487114" y="1469895"/>
            <a:ext cx="7810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 smtClean="0"/>
              <a:t>1.First,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Check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the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login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page,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there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is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not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allowed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to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have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empty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input</a:t>
            </a:r>
            <a:r>
              <a:rPr kumimoji="1" lang="zh-CN" altLang="en-US" sz="2000" b="1" dirty="0" smtClean="0"/>
              <a:t> </a:t>
            </a:r>
            <a:r>
              <a:rPr kumimoji="1" lang="en-US" altLang="zh-CN" dirty="0" smtClean="0"/>
              <a:t>.</a:t>
            </a:r>
            <a:endParaRPr kumimoji="1" lang="zh-CN" altLang="en-US" dirty="0"/>
          </a:p>
        </p:txBody>
      </p:sp>
      <p:pic>
        <p:nvPicPr>
          <p:cNvPr id="5" name="图片 4" descr="LoginAdminempt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3" y="2479161"/>
            <a:ext cx="761047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680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30648" y="606844"/>
            <a:ext cx="76718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/>
              <a:t>There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are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so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many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blanks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that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require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numbers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only.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If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you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input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a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word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or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 smtClean="0"/>
              <a:t>null,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there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will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be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shown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errors.</a:t>
            </a:r>
            <a:endParaRPr kumimoji="1" lang="zh-CN" altLang="en-US" sz="2400" b="1" dirty="0"/>
          </a:p>
        </p:txBody>
      </p:sp>
      <p:pic>
        <p:nvPicPr>
          <p:cNvPr id="6" name="图片 5" descr="Pric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88" y="1977350"/>
            <a:ext cx="8209805" cy="371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135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Numb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1297865"/>
            <a:ext cx="8877300" cy="465124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39289" y="417481"/>
            <a:ext cx="1635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smtClean="0"/>
              <a:t>Update</a:t>
            </a:r>
            <a:endParaRPr kumimoji="1"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87488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b="1" dirty="0" smtClean="0"/>
              <a:t>Book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ticket</a:t>
            </a:r>
            <a:endParaRPr kumimoji="1" lang="zh-CN" altLang="en-US" b="1" dirty="0"/>
          </a:p>
        </p:txBody>
      </p:sp>
      <p:pic>
        <p:nvPicPr>
          <p:cNvPr id="4" name="图片 3" descr="QQ½ØÍ¼2016042305141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1803400"/>
            <a:ext cx="8734425" cy="43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959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Test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907143"/>
            <a:ext cx="908685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940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226"/>
            <a:ext cx="8229600" cy="1143000"/>
          </a:xfrm>
        </p:spPr>
        <p:txBody>
          <a:bodyPr/>
          <a:lstStyle/>
          <a:p>
            <a:pPr algn="l"/>
            <a:r>
              <a:rPr kumimoji="1" lang="en-US" altLang="zh-CN" b="1" dirty="0"/>
              <a:t>UML</a:t>
            </a:r>
            <a:endParaRPr kumimoji="1" lang="zh-CN" altLang="en-US" dirty="0"/>
          </a:p>
        </p:txBody>
      </p:sp>
      <p:pic>
        <p:nvPicPr>
          <p:cNvPr id="4" name="图片 3" descr="Screen Shot 2016-04-28 at 10.40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235" y="1175386"/>
            <a:ext cx="7518539" cy="530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7194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Test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35" y="824593"/>
            <a:ext cx="8528650" cy="474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8142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Test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2296"/>
            <a:ext cx="8610600" cy="521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556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44" y="140851"/>
            <a:ext cx="8369625" cy="555230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53143" y="5987141"/>
            <a:ext cx="5660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I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created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four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test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cases,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and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all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pass</a:t>
            </a:r>
            <a:r>
              <a:rPr kumimoji="1" lang="en-US" altLang="zh-CN" dirty="0" smtClean="0"/>
              <a:t>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3139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113961" y="1113284"/>
            <a:ext cx="57408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Thank</a:t>
            </a:r>
            <a:r>
              <a:rPr kumimoji="1" lang="zh-CN" altLang="en-US" sz="6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kumimoji="1" lang="en-US" altLang="zh-CN" sz="6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you</a:t>
            </a:r>
            <a:r>
              <a:rPr kumimoji="1" lang="zh-CN" altLang="en-US" sz="6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kumimoji="1" lang="en-US" altLang="zh-CN" sz="6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!</a:t>
            </a:r>
            <a:endParaRPr kumimoji="1" lang="zh-CN" altLang="en-US" sz="66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10048" y="4783640"/>
            <a:ext cx="4070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 smtClean="0"/>
              <a:t>By Zhuowen Nie</a:t>
            </a:r>
            <a:endParaRPr kumimoji="1"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636098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en-US" altLang="zh-CN" sz="5400" b="1" dirty="0" smtClean="0"/>
              <a:t>UML</a:t>
            </a:r>
            <a:endParaRPr kumimoji="1" lang="zh-CN" altLang="en-US" sz="5400" b="1" dirty="0"/>
          </a:p>
        </p:txBody>
      </p:sp>
      <p:pic>
        <p:nvPicPr>
          <p:cNvPr id="4" name="图片 3" descr="QQΩÿÕº201604220033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1767220"/>
            <a:ext cx="9004300" cy="3556000"/>
          </a:xfrm>
          <a:prstGeom prst="rect">
            <a:avLst/>
          </a:prstGeom>
        </p:spPr>
      </p:pic>
      <p:cxnSp>
        <p:nvCxnSpPr>
          <p:cNvPr id="6" name="直线箭头连接符 5"/>
          <p:cNvCxnSpPr/>
          <p:nvPr/>
        </p:nvCxnSpPr>
        <p:spPr>
          <a:xfrm flipV="1">
            <a:off x="1217142" y="3545873"/>
            <a:ext cx="687950" cy="176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/>
          <p:cNvCxnSpPr/>
          <p:nvPr/>
        </p:nvCxnSpPr>
        <p:spPr>
          <a:xfrm>
            <a:off x="3351551" y="3563514"/>
            <a:ext cx="4762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 flipV="1">
            <a:off x="5397760" y="2381556"/>
            <a:ext cx="635031" cy="11643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/>
          <p:nvPr/>
        </p:nvCxnSpPr>
        <p:spPr>
          <a:xfrm>
            <a:off x="5397760" y="3545873"/>
            <a:ext cx="51155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>
            <a:off x="5397760" y="3563514"/>
            <a:ext cx="1023105" cy="8467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369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b="1" dirty="0" smtClean="0"/>
              <a:t>UML</a:t>
            </a:r>
            <a:endParaRPr kumimoji="1" lang="zh-CN" altLang="en-US" dirty="0"/>
          </a:p>
        </p:txBody>
      </p:sp>
      <p:pic>
        <p:nvPicPr>
          <p:cNvPr id="4" name="图片 3" descr="QQΩÿÕº2016042201514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2984"/>
            <a:ext cx="9144000" cy="4123515"/>
          </a:xfrm>
          <a:prstGeom prst="rect">
            <a:avLst/>
          </a:prstGeom>
        </p:spPr>
      </p:pic>
      <p:cxnSp>
        <p:nvCxnSpPr>
          <p:cNvPr id="6" name="直线箭头连接符 5"/>
          <p:cNvCxnSpPr/>
          <p:nvPr/>
        </p:nvCxnSpPr>
        <p:spPr>
          <a:xfrm>
            <a:off x="246956" y="3175409"/>
            <a:ext cx="670310" cy="176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/>
          <p:cNvCxnSpPr/>
          <p:nvPr/>
        </p:nvCxnSpPr>
        <p:spPr>
          <a:xfrm flipV="1">
            <a:off x="2610681" y="2857868"/>
            <a:ext cx="458634" cy="2822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2610681" y="3140126"/>
            <a:ext cx="458634" cy="5468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/>
          <p:nvPr/>
        </p:nvCxnSpPr>
        <p:spPr>
          <a:xfrm flipV="1">
            <a:off x="4762730" y="2434480"/>
            <a:ext cx="529192" cy="2646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 flipV="1">
            <a:off x="7426330" y="1940527"/>
            <a:ext cx="335155" cy="3351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>
            <a:off x="5291922" y="3863414"/>
            <a:ext cx="652670" cy="88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左弧形箭头 17">
            <a:hlinkClick r:id="rId3" action="ppaction://hlinkpres?slideindex=2&amp;slidetitle=PowerPoint 演示文稿"/>
          </p:cNvPr>
          <p:cNvSpPr/>
          <p:nvPr/>
        </p:nvSpPr>
        <p:spPr>
          <a:xfrm>
            <a:off x="7726205" y="5445384"/>
            <a:ext cx="822960" cy="822960"/>
          </a:xfrm>
          <a:prstGeom prst="curvedLef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020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b="1" dirty="0" smtClean="0"/>
              <a:t>MS SQL Server (ADO.NET)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13141"/>
            <a:ext cx="8229600" cy="1628132"/>
          </a:xfrm>
        </p:spPr>
        <p:txBody>
          <a:bodyPr>
            <a:normAutofit/>
          </a:bodyPr>
          <a:lstStyle/>
          <a:p>
            <a:r>
              <a:rPr kumimoji="1" lang="en-US" altLang="zh-CN" sz="4000" b="1" dirty="0" smtClean="0"/>
              <a:t>Tables</a:t>
            </a:r>
            <a:endParaRPr kumimoji="1" lang="zh-CN" altLang="en-US" sz="4000" b="1" dirty="0"/>
          </a:p>
        </p:txBody>
      </p:sp>
      <p:sp>
        <p:nvSpPr>
          <p:cNvPr id="4" name="左箭头 3">
            <a:hlinkClick r:id="rId3" action="ppaction://hlinkpres?slideindex=2&amp;slidetitle=PowerPoint 演示文稿"/>
          </p:cNvPr>
          <p:cNvSpPr/>
          <p:nvPr/>
        </p:nvSpPr>
        <p:spPr>
          <a:xfrm>
            <a:off x="7793602" y="6157850"/>
            <a:ext cx="1182958" cy="574036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 descr="Screen Shot 2016-04-22 at 4.33.0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99" y="2308977"/>
            <a:ext cx="1993900" cy="1422400"/>
          </a:xfrm>
          <a:prstGeom prst="rect">
            <a:avLst/>
          </a:prstGeom>
        </p:spPr>
      </p:pic>
      <p:pic>
        <p:nvPicPr>
          <p:cNvPr id="6" name="图片 5" descr="Screen Shot 2016-04-22 at 4.34.33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282" y="1034441"/>
            <a:ext cx="2133600" cy="1676400"/>
          </a:xfrm>
          <a:prstGeom prst="rect">
            <a:avLst/>
          </a:prstGeom>
        </p:spPr>
      </p:pic>
      <p:pic>
        <p:nvPicPr>
          <p:cNvPr id="7" name="图片 6" descr="Screen Shot 2016-04-22 at 4.34.24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250" y="4718123"/>
            <a:ext cx="2108200" cy="1435100"/>
          </a:xfrm>
          <a:prstGeom prst="rect">
            <a:avLst/>
          </a:prstGeom>
        </p:spPr>
      </p:pic>
      <p:pic>
        <p:nvPicPr>
          <p:cNvPr id="8" name="图片 7" descr="Screen Shot 2016-04-22 at 4.34.18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282" y="3020177"/>
            <a:ext cx="2133600" cy="2857500"/>
          </a:xfrm>
          <a:prstGeom prst="rect">
            <a:avLst/>
          </a:prstGeom>
        </p:spPr>
      </p:pic>
      <p:pic>
        <p:nvPicPr>
          <p:cNvPr id="12" name="图片 11" descr="Screen Shot 2016-04-22 at 4.34.12 PM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250" y="1665644"/>
            <a:ext cx="2171700" cy="2413000"/>
          </a:xfrm>
          <a:prstGeom prst="rect">
            <a:avLst/>
          </a:prstGeom>
        </p:spPr>
      </p:pic>
      <p:cxnSp>
        <p:nvCxnSpPr>
          <p:cNvPr id="14" name="直线箭头连接符 13"/>
          <p:cNvCxnSpPr>
            <a:stCxn id="5" idx="3"/>
          </p:cNvCxnSpPr>
          <p:nvPr/>
        </p:nvCxnSpPr>
        <p:spPr>
          <a:xfrm>
            <a:off x="2639999" y="3020177"/>
            <a:ext cx="5962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 flipH="1">
            <a:off x="5344452" y="3548591"/>
            <a:ext cx="953057" cy="173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/>
          <p:nvPr/>
        </p:nvCxnSpPr>
        <p:spPr>
          <a:xfrm flipH="1" flipV="1">
            <a:off x="5218930" y="5166331"/>
            <a:ext cx="90135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6" idx="2"/>
            <a:endCxn id="8" idx="0"/>
          </p:cNvCxnSpPr>
          <p:nvPr/>
        </p:nvCxnSpPr>
        <p:spPr>
          <a:xfrm>
            <a:off x="7187082" y="2710841"/>
            <a:ext cx="0" cy="3093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08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en-US" altLang="zh-CN" sz="4800" b="1" dirty="0" smtClean="0"/>
              <a:t>UI</a:t>
            </a:r>
            <a:r>
              <a:rPr kumimoji="1" lang="zh-CN" altLang="en-US" sz="4800" b="1" dirty="0" smtClean="0"/>
              <a:t> </a:t>
            </a:r>
            <a:r>
              <a:rPr kumimoji="1" lang="en-US" altLang="zh-CN" sz="4800" b="1" dirty="0" smtClean="0"/>
              <a:t>(Admin)</a:t>
            </a:r>
            <a:endParaRPr kumimoji="1" lang="zh-CN" altLang="en-US" sz="4800" b="1" dirty="0"/>
          </a:p>
        </p:txBody>
      </p:sp>
      <p:pic>
        <p:nvPicPr>
          <p:cNvPr id="4" name="图片 3" descr="LoginAdmi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640" y="1553255"/>
            <a:ext cx="4302288" cy="391117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163835" y="1910993"/>
            <a:ext cx="23750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/>
              <a:t>There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are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two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types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about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users: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Admin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and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Customer.</a:t>
            </a:r>
          </a:p>
          <a:p>
            <a:r>
              <a:rPr kumimoji="1" lang="en-US" altLang="zh-CN" sz="2000" dirty="0" smtClean="0"/>
              <a:t>Input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username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and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corresponding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password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to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submit.</a:t>
            </a:r>
          </a:p>
          <a:p>
            <a:r>
              <a:rPr kumimoji="1" lang="en-US" altLang="zh-CN" sz="2000" dirty="0" smtClean="0"/>
              <a:t>All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usernames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and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passwords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are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store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in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database.</a:t>
            </a:r>
            <a:endParaRPr kumimoji="1"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691364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b="1" dirty="0" smtClean="0"/>
              <a:t>UI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(Admin)</a:t>
            </a:r>
            <a:endParaRPr kumimoji="1" lang="zh-CN" altLang="en-US" dirty="0"/>
          </a:p>
        </p:txBody>
      </p:sp>
      <p:pic>
        <p:nvPicPr>
          <p:cNvPr id="4" name="图片 3" descr="LoginAdminempty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78" y="252594"/>
            <a:ext cx="6673707" cy="3065395"/>
          </a:xfrm>
          <a:prstGeom prst="rect">
            <a:avLst/>
          </a:prstGeom>
        </p:spPr>
      </p:pic>
      <p:pic>
        <p:nvPicPr>
          <p:cNvPr id="5" name="图片 4" descr="LoginAdminError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78" y="3628890"/>
            <a:ext cx="6586724" cy="299246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265185" y="1687320"/>
            <a:ext cx="18788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smtClean="0">
                <a:solidFill>
                  <a:srgbClr val="FF0000"/>
                </a:solidFill>
              </a:rPr>
              <a:t>When</a:t>
            </a:r>
            <a:r>
              <a:rPr kumimoji="1" lang="zh-CN" altLang="en-US" sz="28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2800" b="1" dirty="0" smtClean="0">
                <a:solidFill>
                  <a:srgbClr val="FF0000"/>
                </a:solidFill>
              </a:rPr>
              <a:t>input</a:t>
            </a:r>
            <a:r>
              <a:rPr kumimoji="1" lang="zh-CN" altLang="en-US" sz="28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2800" b="1" dirty="0" smtClean="0">
                <a:solidFill>
                  <a:srgbClr val="FF0000"/>
                </a:solidFill>
              </a:rPr>
              <a:t>errors</a:t>
            </a:r>
            <a:r>
              <a:rPr kumimoji="1" lang="zh-CN" altLang="en-US" sz="28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2800" b="1" dirty="0" smtClean="0">
                <a:solidFill>
                  <a:srgbClr val="FF0000"/>
                </a:solidFill>
              </a:rPr>
              <a:t>or</a:t>
            </a:r>
            <a:r>
              <a:rPr kumimoji="1" lang="zh-CN" altLang="en-US" sz="28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2800" b="1" dirty="0" smtClean="0">
                <a:solidFill>
                  <a:srgbClr val="FF0000"/>
                </a:solidFill>
              </a:rPr>
              <a:t>null</a:t>
            </a:r>
            <a:r>
              <a:rPr kumimoji="1" lang="zh-CN" altLang="en-US" sz="2800" b="1" dirty="0" smtClean="0">
                <a:solidFill>
                  <a:srgbClr val="FF0000"/>
                </a:solidFill>
              </a:rPr>
              <a:t>, </a:t>
            </a:r>
            <a:r>
              <a:rPr kumimoji="1" lang="en-US" altLang="zh-CN" sz="2800" b="1" dirty="0" smtClean="0">
                <a:solidFill>
                  <a:srgbClr val="FF0000"/>
                </a:solidFill>
              </a:rPr>
              <a:t>it</a:t>
            </a:r>
            <a:r>
              <a:rPr kumimoji="1" lang="zh-CN" altLang="en-US" sz="28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2800" b="1" dirty="0" smtClean="0">
                <a:solidFill>
                  <a:srgbClr val="FF0000"/>
                </a:solidFill>
              </a:rPr>
              <a:t>will</a:t>
            </a:r>
            <a:r>
              <a:rPr kumimoji="1" lang="zh-CN" altLang="en-US" sz="28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2800" b="1" dirty="0" smtClean="0">
                <a:solidFill>
                  <a:srgbClr val="FF0000"/>
                </a:solidFill>
              </a:rPr>
              <a:t>throw</a:t>
            </a:r>
            <a:r>
              <a:rPr kumimoji="1" lang="zh-CN" altLang="en-US" sz="28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2800" b="1" dirty="0" smtClean="0">
                <a:solidFill>
                  <a:srgbClr val="FF0000"/>
                </a:solidFill>
              </a:rPr>
              <a:t>exceptions.</a:t>
            </a:r>
            <a:endParaRPr kumimoji="1"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472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96" y="-121765"/>
            <a:ext cx="9126604" cy="1143000"/>
          </a:xfrm>
        </p:spPr>
        <p:txBody>
          <a:bodyPr>
            <a:normAutofit fontScale="90000"/>
          </a:bodyPr>
          <a:lstStyle/>
          <a:p>
            <a:pPr algn="l"/>
            <a:r>
              <a:rPr kumimoji="1" lang="en-US" altLang="zh-CN" sz="4000" dirty="0" smtClean="0"/>
              <a:t>Admin</a:t>
            </a:r>
            <a:r>
              <a:rPr kumimoji="1" lang="zh-CN" altLang="en-US" sz="4000" dirty="0" smtClean="0"/>
              <a:t> </a:t>
            </a:r>
            <a:r>
              <a:rPr kumimoji="1" lang="en-US" altLang="zh-CN" sz="4000" dirty="0" smtClean="0"/>
              <a:t>Login</a:t>
            </a:r>
            <a:r>
              <a:rPr kumimoji="1" lang="zh-CN" altLang="en-US" sz="4000" dirty="0" smtClean="0"/>
              <a:t> </a:t>
            </a:r>
            <a:r>
              <a:rPr kumimoji="1" lang="en-US" altLang="zh-CN" sz="3100" dirty="0" smtClean="0"/>
              <a:t>Successfully(Add,</a:t>
            </a:r>
            <a:r>
              <a:rPr kumimoji="1" lang="en-US" altLang="zh-CN" sz="3100" dirty="0" smtClean="0">
                <a:hlinkClick r:id="rId3" action="ppaction://hlinkpres?slideindex=11&amp;slidetitle=Update Successfully!"/>
              </a:rPr>
              <a:t>Update</a:t>
            </a:r>
            <a:r>
              <a:rPr kumimoji="1" lang="en-US" altLang="zh-CN" sz="3100" dirty="0" smtClean="0"/>
              <a:t>,</a:t>
            </a:r>
            <a:r>
              <a:rPr kumimoji="1" lang="en-US" altLang="zh-CN" sz="3100" dirty="0" smtClean="0">
                <a:hlinkClick r:id="rId4" action="ppaction://hlinkpres?slideindex=12&amp;slidetitle=Cancel"/>
              </a:rPr>
              <a:t>Cancel</a:t>
            </a:r>
            <a:r>
              <a:rPr kumimoji="1" lang="en-US" altLang="zh-CN" sz="3100" dirty="0" smtClean="0"/>
              <a:t>,</a:t>
            </a:r>
            <a:r>
              <a:rPr kumimoji="1" lang="en-US" altLang="zh-CN" sz="3100" dirty="0" smtClean="0">
                <a:hlinkClick r:id="rId5" action="ppaction://hlinkpres?slideindex=13&amp;slidetitle=Search"/>
              </a:rPr>
              <a:t>Search</a:t>
            </a:r>
            <a:r>
              <a:rPr kumimoji="1" lang="en-US" altLang="zh-CN" sz="4000" dirty="0" smtClean="0"/>
              <a:t>)</a:t>
            </a:r>
            <a:endParaRPr kumimoji="1" lang="zh-CN" altLang="en-US" sz="4000" dirty="0"/>
          </a:p>
        </p:txBody>
      </p:sp>
      <p:pic>
        <p:nvPicPr>
          <p:cNvPr id="4" name="图片 3" descr="LoginAdminmain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0068"/>
            <a:ext cx="9144000" cy="591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910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445</Words>
  <Application>Microsoft Macintosh PowerPoint</Application>
  <PresentationFormat>全屏显示(4:3)</PresentationFormat>
  <Paragraphs>54</Paragraphs>
  <Slides>33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Office 主题</vt:lpstr>
      <vt:lpstr>PowerPoint 演示文稿</vt:lpstr>
      <vt:lpstr>PowerPoint 演示文稿</vt:lpstr>
      <vt:lpstr>UML</vt:lpstr>
      <vt:lpstr>UML</vt:lpstr>
      <vt:lpstr>UML</vt:lpstr>
      <vt:lpstr>MS SQL Server (ADO.NET)</vt:lpstr>
      <vt:lpstr>UI (Admin)</vt:lpstr>
      <vt:lpstr>UI (Admin)</vt:lpstr>
      <vt:lpstr>Admin Login Successfully(Add,Update,Cancel,Search)</vt:lpstr>
      <vt:lpstr>Click Add Function</vt:lpstr>
      <vt:lpstr>Add Successfully</vt:lpstr>
      <vt:lpstr>Update Successfully!</vt:lpstr>
      <vt:lpstr>Cancel</vt:lpstr>
      <vt:lpstr>Search</vt:lpstr>
      <vt:lpstr>UI (Customer)</vt:lpstr>
      <vt:lpstr>Customer(Book, Search)</vt:lpstr>
      <vt:lpstr>Book</vt:lpstr>
      <vt:lpstr>Book Successfully</vt:lpstr>
      <vt:lpstr>Search</vt:lpstr>
      <vt:lpstr>My Ticket</vt:lpstr>
      <vt:lpstr>Unbook(Cancel)</vt:lpstr>
      <vt:lpstr>Admin manager Boarding INFO</vt:lpstr>
      <vt:lpstr>PowerPoint 演示文稿</vt:lpstr>
      <vt:lpstr>PowerPoint 演示文稿</vt:lpstr>
      <vt:lpstr>Nunit Test(Idea)</vt:lpstr>
      <vt:lpstr>PowerPoint 演示文稿</vt:lpstr>
      <vt:lpstr>PowerPoint 演示文稿</vt:lpstr>
      <vt:lpstr>Book ticket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school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Zhuowen Nie</dc:creator>
  <cp:lastModifiedBy>Zhuowen Nie</cp:lastModifiedBy>
  <cp:revision>30</cp:revision>
  <dcterms:created xsi:type="dcterms:W3CDTF">2016-04-22T18:20:14Z</dcterms:created>
  <dcterms:modified xsi:type="dcterms:W3CDTF">2016-04-29T02:42:56Z</dcterms:modified>
</cp:coreProperties>
</file>