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12192000"/>
  <p:notesSz cx="6858000" cy="9144000"/>
  <p:embeddedFontLst>
    <p:embeddedFont>
      <p:font typeface="Nunito"/>
      <p:regular r:id="rId29"/>
      <p:bold r:id="rId30"/>
      <p:italic r:id="rId31"/>
      <p:boldItalic r:id="rId32"/>
    </p:embeddedFont>
    <p:embeddedFont>
      <p:font typeface="Playfair Display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  <p:embeddedFont>
      <p:font typeface="Maven Pro"/>
      <p:regular r:id="rId41"/>
      <p:bold r:id="rId42"/>
    </p:embeddedFont>
    <p:embeddedFont>
      <p:font typeface="Oswald"/>
      <p:regular r:id="rId43"/>
      <p:bold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5" roundtripDataSignature="AMtx7mg6BPk0SPo/VSdDC534dURPXbJy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5.xml"/><Relationship Id="rId42" Type="http://schemas.openxmlformats.org/officeDocument/2006/relationships/font" Target="fonts/MavenPro-bold.fntdata"/><Relationship Id="rId41" Type="http://schemas.openxmlformats.org/officeDocument/2006/relationships/font" Target="fonts/MavenPro-regular.fntdata"/><Relationship Id="rId22" Type="http://schemas.openxmlformats.org/officeDocument/2006/relationships/slide" Target="slides/slide17.xml"/><Relationship Id="rId44" Type="http://schemas.openxmlformats.org/officeDocument/2006/relationships/font" Target="fonts/Oswald-bold.fntdata"/><Relationship Id="rId21" Type="http://schemas.openxmlformats.org/officeDocument/2006/relationships/slide" Target="slides/slide16.xml"/><Relationship Id="rId43" Type="http://schemas.openxmlformats.org/officeDocument/2006/relationships/font" Target="fonts/Oswald-regular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customschemas.google.com/relationships/presentationmetadata" Target="meta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italic.fntdata"/><Relationship Id="rId30" Type="http://schemas.openxmlformats.org/officeDocument/2006/relationships/font" Target="fonts/Nunito-bold.fntdata"/><Relationship Id="rId11" Type="http://schemas.openxmlformats.org/officeDocument/2006/relationships/slide" Target="slides/slide6.xml"/><Relationship Id="rId33" Type="http://schemas.openxmlformats.org/officeDocument/2006/relationships/font" Target="fonts/PlayfairDisplay-regular.fntdata"/><Relationship Id="rId10" Type="http://schemas.openxmlformats.org/officeDocument/2006/relationships/slide" Target="slides/slide5.xml"/><Relationship Id="rId32" Type="http://schemas.openxmlformats.org/officeDocument/2006/relationships/font" Target="fonts/Nunito-boldItalic.fntdata"/><Relationship Id="rId13" Type="http://schemas.openxmlformats.org/officeDocument/2006/relationships/slide" Target="slides/slide8.xml"/><Relationship Id="rId35" Type="http://schemas.openxmlformats.org/officeDocument/2006/relationships/font" Target="fonts/PlayfairDisplay-italic.fntdata"/><Relationship Id="rId12" Type="http://schemas.openxmlformats.org/officeDocument/2006/relationships/slide" Target="slides/slide7.xml"/><Relationship Id="rId34" Type="http://schemas.openxmlformats.org/officeDocument/2006/relationships/font" Target="fonts/PlayfairDisplay-bold.fntdata"/><Relationship Id="rId15" Type="http://schemas.openxmlformats.org/officeDocument/2006/relationships/slide" Target="slides/slide10.xml"/><Relationship Id="rId37" Type="http://schemas.openxmlformats.org/officeDocument/2006/relationships/font" Target="fonts/Lato-regular.fntdata"/><Relationship Id="rId14" Type="http://schemas.openxmlformats.org/officeDocument/2006/relationships/slide" Target="slides/slide9.xml"/><Relationship Id="rId36" Type="http://schemas.openxmlformats.org/officeDocument/2006/relationships/font" Target="fonts/PlayfairDisplay-boldItalic.fntdata"/><Relationship Id="rId17" Type="http://schemas.openxmlformats.org/officeDocument/2006/relationships/slide" Target="slides/slide12.xml"/><Relationship Id="rId39" Type="http://schemas.openxmlformats.org/officeDocument/2006/relationships/font" Target="fonts/Lato-italic.fntdata"/><Relationship Id="rId16" Type="http://schemas.openxmlformats.org/officeDocument/2006/relationships/slide" Target="slides/slide11.xml"/><Relationship Id="rId38" Type="http://schemas.openxmlformats.org/officeDocument/2006/relationships/font" Target="fonts/La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7" name="Google Shape;128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8" name="Google Shape;1288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4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6" name="Google Shape;143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7" name="Google Shape;1437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4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6" name="Google Shape;158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7" name="Google Shape;1587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2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g2ef167a619e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4" name="Google Shape;1734;g2ef167a619e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5" name="Google Shape;1735;g2ef167a619e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9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1" name="Google Shape;1881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g2edc9db61ba_0_8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3" name="Google Shape;1893;g2edc9db61ba_0_8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2" name="Shape 2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Google Shape;2053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4" name="Google Shape;2054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5" name="Google Shape;2055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8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0" name="Google Shape;221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1" name="Google Shape;2211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7" name="Shape 2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8" name="Google Shape;2358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9" name="Google Shape;2359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0" name="Google Shape;2360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6" name="Shape 2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7" name="Google Shape;2507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8" name="Google Shape;2508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9" name="Google Shape;2509;p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4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5" name="Google Shape;2655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6" name="Google Shape;2656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7" name="Google Shape;2657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2" name="Shape 2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3" name="Google Shape;2803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4" name="Google Shape;2804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5" name="Google Shape;2805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1" name="Shape 2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2" name="Google Shape;2952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3" name="Google Shape;2953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4" name="Google Shape;2954;p3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8" name="Shape 3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9" name="Google Shape;3099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0" name="Google Shape;3100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0" name="Google Shape;52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9" name="Google Shape;66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8" name="Google Shape;81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2edc9db61ba_0_5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2edc9db61ba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8" name="Google Shape;113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g2edc9db61ba_0_95"/>
          <p:cNvGrpSpPr/>
          <p:nvPr/>
        </p:nvGrpSpPr>
        <p:grpSpPr>
          <a:xfrm>
            <a:off x="9790426" y="4546120"/>
            <a:ext cx="2255173" cy="2310006"/>
            <a:chOff x="7343003" y="3409675"/>
            <a:chExt cx="1691422" cy="1732548"/>
          </a:xfrm>
        </p:grpSpPr>
        <p:grpSp>
          <p:nvGrpSpPr>
            <p:cNvPr id="15" name="Google Shape;15;g2edc9db61ba_0_95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6" name="Google Shape;16;g2edc9db61ba_0_95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g2edc9db61ba_0_95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g2edc9db61ba_0_95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9" name="Google Shape;19;g2edc9db61ba_0_9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g2edc9db61ba_0_95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g2edc9db61ba_0_95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" name="Google Shape;22;g2edc9db61ba_0_95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23" name="Google Shape;23;g2edc9db61ba_0_95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g2edc9db61ba_0_95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g2edc9db61ba_0_95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g2edc9db61ba_0_95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" name="Google Shape;27;g2edc9db61ba_0_95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8" name="Google Shape;28;g2edc9db61ba_0_95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g2edc9db61ba_0_9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g2edc9db61ba_0_95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Google Shape;31;g2edc9db61ba_0_95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g2edc9db61ba_0_95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3" name="Google Shape;33;g2edc9db61ba_0_95"/>
          <p:cNvGrpSpPr/>
          <p:nvPr/>
        </p:nvGrpSpPr>
        <p:grpSpPr>
          <a:xfrm>
            <a:off x="6724502" y="0"/>
            <a:ext cx="5085303" cy="5118675"/>
            <a:chOff x="5043503" y="0"/>
            <a:chExt cx="3814072" cy="3839102"/>
          </a:xfrm>
        </p:grpSpPr>
        <p:sp>
          <p:nvSpPr>
            <p:cNvPr id="34" name="Google Shape;34;g2edc9db61ba_0_95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g2edc9db61ba_0_95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" name="Google Shape;36;g2edc9db61ba_0_95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7" name="Google Shape;37;g2edc9db61ba_0_95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g2edc9db61ba_0_95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g2edc9db61ba_0_9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g2edc9db61ba_0_95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" name="Google Shape;41;g2edc9db61ba_0_95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42" name="Google Shape;42;g2edc9db61ba_0_95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g2edc9db61ba_0_95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" name="Google Shape;44;g2edc9db61ba_0_95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g2edc9db61ba_0_95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g2edc9db61ba_0_95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g2edc9db61ba_0_95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g2edc9db61ba_0_95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g2edc9db61ba_0_9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" name="Google Shape;50;g2edc9db61ba_0_95"/>
          <p:cNvSpPr txBox="1"/>
          <p:nvPr>
            <p:ph type="ctrTitle"/>
          </p:nvPr>
        </p:nvSpPr>
        <p:spPr>
          <a:xfrm>
            <a:off x="1098667" y="2151750"/>
            <a:ext cx="5673900" cy="249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g2edc9db61ba_0_95"/>
          <p:cNvSpPr txBox="1"/>
          <p:nvPr>
            <p:ph idx="1" type="subTitle"/>
          </p:nvPr>
        </p:nvSpPr>
        <p:spPr>
          <a:xfrm>
            <a:off x="1098667" y="4795067"/>
            <a:ext cx="5673900" cy="927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g2edc9db61ba_0_95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g2edc9db61ba_0_227"/>
          <p:cNvGrpSpPr/>
          <p:nvPr/>
        </p:nvGrpSpPr>
        <p:grpSpPr>
          <a:xfrm>
            <a:off x="69" y="5465463"/>
            <a:ext cx="12191743" cy="1392365"/>
            <a:chOff x="52" y="4099200"/>
            <a:chExt cx="9144036" cy="1044300"/>
          </a:xfrm>
        </p:grpSpPr>
        <p:grpSp>
          <p:nvGrpSpPr>
            <p:cNvPr id="147" name="Google Shape;147;g2edc9db61ba_0_227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8" name="Google Shape;148;g2edc9db61ba_0_227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g2edc9db61ba_0_227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g2edc9db61ba_0_22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g2edc9db61ba_0_22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" name="Google Shape;152;g2edc9db61ba_0_227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53" name="Google Shape;153;g2edc9db61ba_0_227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g2edc9db61ba_0_227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g2edc9db61ba_0_22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g2edc9db61ba_0_227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g2edc9db61ba_0_22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" name="Google Shape;158;g2edc9db61ba_0_227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9" name="Google Shape;159;g2edc9db61ba_0_227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g2edc9db61ba_0_227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g2edc9db61ba_0_22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g2edc9db61ba_0_22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g2edc9db61ba_0_227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4" name="Google Shape;164;g2edc9db61ba_0_227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g2edc9db61ba_0_22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g2edc9db61ba_0_22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" name="Google Shape;167;g2edc9db61ba_0_227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8" name="Google Shape;168;g2edc9db61ba_0_227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g2edc9db61ba_0_227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g2edc9db61ba_0_227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g2edc9db61ba_0_22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g2edc9db61ba_0_227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3" name="Google Shape;173;g2edc9db61ba_0_227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4" name="Google Shape;174;g2edc9db61ba_0_227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g2edc9db61ba_0_227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g2edc9db61ba_0_227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g2edc9db61ba_0_227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g2edc9db61ba_0_227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9" name="Google Shape;179;g2edc9db61ba_0_227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g2edc9db61ba_0_227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g2edc9db61ba_0_22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2" name="Google Shape;182;g2edc9db61ba_0_227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83" name="Google Shape;183;g2edc9db61ba_0_227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g2edc9db61ba_0_227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g2edc9db61ba_0_227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g2edc9db61ba_0_227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g2edc9db61ba_0_227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8" name="Google Shape;188;g2edc9db61ba_0_227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9" name="Google Shape;189;g2edc9db61ba_0_227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g2edc9db61ba_0_227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g2edc9db61ba_0_22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g2edc9db61ba_0_227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3" name="Google Shape;193;g2edc9db61ba_0_227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4" name="Google Shape;194;g2edc9db61ba_0_227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g2edc9db61ba_0_227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g2edc9db61ba_0_227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g2edc9db61ba_0_227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g2edc9db61ba_0_227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9" name="Google Shape;199;g2edc9db61ba_0_227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g2edc9db61ba_0_227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g2edc9db61ba_0_22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2" name="Google Shape;202;g2edc9db61ba_0_227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03" name="Google Shape;203;g2edc9db61ba_0_227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g2edc9db61ba_0_227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g2edc9db61ba_0_227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g2edc9db61ba_0_227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7" name="Google Shape;207;g2edc9db61ba_0_227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8" name="Google Shape;208;g2edc9db61ba_0_227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g2edc9db61ba_0_227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g2edc9db61ba_0_227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g2edc9db61ba_0_22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2" name="Google Shape;212;g2edc9db61ba_0_227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13" name="Google Shape;213;g2edc9db61ba_0_227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g2edc9db61ba_0_227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g2edc9db61ba_0_227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g2edc9db61ba_0_227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g2edc9db61ba_0_227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8" name="Google Shape;218;g2edc9db61ba_0_227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9" name="Google Shape;219;g2edc9db61ba_0_227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g2edc9db61ba_0_227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g2edc9db61ba_0_22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g2edc9db61ba_0_227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g2edc9db61ba_0_227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4" name="Google Shape;224;g2edc9db61ba_0_227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g2edc9db61ba_0_227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g2edc9db61ba_0_227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7" name="Google Shape;227;g2edc9db61ba_0_227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8" name="Google Shape;228;g2edc9db61ba_0_227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g2edc9db61ba_0_227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g2edc9db61ba_0_227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g2edc9db61ba_0_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g2edc9db61ba_0_227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33" name="Google Shape;233;g2edc9db61ba_0_227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g2edc9db61ba_0_227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g2edc9db61ba_0_227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g2edc9db61ba_0_227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g2edc9db61ba_0_227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8" name="Google Shape;238;g2edc9db61ba_0_227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9" name="Google Shape;239;g2edc9db61ba_0_227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g2edc9db61ba_0_227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g2edc9db61ba_0_22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g2edc9db61ba_0_227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g2edc9db61ba_0_227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4" name="Google Shape;244;g2edc9db61ba_0_227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g2edc9db61ba_0_227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g2edc9db61ba_0_227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7" name="Google Shape;247;g2edc9db61ba_0_227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8" name="Google Shape;248;g2edc9db61ba_0_227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g2edc9db61ba_0_227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g2edc9db61ba_0_227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g2edc9db61ba_0_22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g2edc9db61ba_0_227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g2edc9db61ba_0_227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4" name="Google Shape;254;g2edc9db61ba_0_227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g2edc9db61ba_0_227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g2edc9db61ba_0_227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g2edc9db61ba_0_227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" name="Google Shape;258;g2edc9db61ba_0_227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9" name="Google Shape;259;g2edc9db61ba_0_227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g2edc9db61ba_0_227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g2edc9db61ba_0_22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g2edc9db61ba_0_227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g2edc9db61ba_0_227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4" name="Google Shape;264;g2edc9db61ba_0_227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g2edc9db61ba_0_227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g2edc9db61ba_0_227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7" name="Google Shape;267;g2edc9db61ba_0_227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8" name="Google Shape;268;g2edc9db61ba_0_227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g2edc9db61ba_0_227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g2edc9db61ba_0_227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g2edc9db61ba_0_22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2" name="Google Shape;272;g2edc9db61ba_0_227"/>
          <p:cNvSpPr txBox="1"/>
          <p:nvPr>
            <p:ph hasCustomPrompt="1" type="title"/>
          </p:nvPr>
        </p:nvSpPr>
        <p:spPr>
          <a:xfrm>
            <a:off x="1851500" y="1030300"/>
            <a:ext cx="8489100" cy="248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3" name="Google Shape;273;g2edc9db61ba_0_227"/>
          <p:cNvSpPr txBox="1"/>
          <p:nvPr>
            <p:ph idx="1" type="body"/>
          </p:nvPr>
        </p:nvSpPr>
        <p:spPr>
          <a:xfrm>
            <a:off x="1851500" y="3616400"/>
            <a:ext cx="8489100" cy="14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4" name="Google Shape;274;g2edc9db61ba_0_227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edc9db61ba_0_357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edc9db61ba_0_548"/>
          <p:cNvSpPr/>
          <p:nvPr/>
        </p:nvSpPr>
        <p:spPr>
          <a:xfrm>
            <a:off x="3665400" y="998400"/>
            <a:ext cx="4861200" cy="486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2edc9db61ba_0_548"/>
          <p:cNvSpPr/>
          <p:nvPr/>
        </p:nvSpPr>
        <p:spPr>
          <a:xfrm>
            <a:off x="3990600" y="1323600"/>
            <a:ext cx="4210800" cy="42108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2edc9db61ba_0_548"/>
          <p:cNvSpPr txBox="1"/>
          <p:nvPr>
            <p:ph type="ctrTitle"/>
          </p:nvPr>
        </p:nvSpPr>
        <p:spPr>
          <a:xfrm>
            <a:off x="4128333" y="2169600"/>
            <a:ext cx="3935100" cy="211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85" name="Google Shape;285;g2edc9db61ba_0_548"/>
          <p:cNvSpPr txBox="1"/>
          <p:nvPr>
            <p:ph idx="1" type="subTitle"/>
          </p:nvPr>
        </p:nvSpPr>
        <p:spPr>
          <a:xfrm>
            <a:off x="4128483" y="4355907"/>
            <a:ext cx="3935100" cy="935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fair Display"/>
              <a:buNone/>
              <a:defRPr b="1" sz="2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fair Display"/>
              <a:buNone/>
              <a:defRPr b="1" sz="2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fair Display"/>
              <a:buNone/>
              <a:defRPr b="1" sz="2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fair Display"/>
              <a:buNone/>
              <a:defRPr b="1" sz="2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fair Display"/>
              <a:buNone/>
              <a:defRPr b="1" sz="2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fair Display"/>
              <a:buNone/>
              <a:defRPr b="1" sz="2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fair Display"/>
              <a:buNone/>
              <a:defRPr b="1" sz="2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fair Display"/>
              <a:buNone/>
              <a:defRPr b="1" sz="2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286" name="Google Shape;286;g2edc9db61ba_0_548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edc9db61ba_0_554"/>
          <p:cNvSpPr txBox="1"/>
          <p:nvPr>
            <p:ph type="title"/>
          </p:nvPr>
        </p:nvSpPr>
        <p:spPr>
          <a:xfrm>
            <a:off x="679400" y="1898500"/>
            <a:ext cx="10833300" cy="2397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89" name="Google Shape;289;g2edc9db61ba_0_554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edc9db61ba_0_557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2edc9db61ba_0_557"/>
          <p:cNvSpPr txBox="1"/>
          <p:nvPr>
            <p:ph type="title"/>
          </p:nvPr>
        </p:nvSpPr>
        <p:spPr>
          <a:xfrm>
            <a:off x="415600" y="521800"/>
            <a:ext cx="11360700" cy="834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293" name="Google Shape;293;g2edc9db61ba_0_55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4" name="Google Shape;294;g2edc9db61ba_0_557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edc9db61ba_0_562"/>
          <p:cNvSpPr txBox="1"/>
          <p:nvPr>
            <p:ph type="title"/>
          </p:nvPr>
        </p:nvSpPr>
        <p:spPr>
          <a:xfrm>
            <a:off x="415600" y="521800"/>
            <a:ext cx="11360700" cy="834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297" name="Google Shape;297;g2edc9db61ba_0_562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8" name="Google Shape;298;g2edc9db61ba_0_562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9" name="Google Shape;299;g2edc9db61ba_0_562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edc9db61ba_0_567"/>
          <p:cNvSpPr txBox="1"/>
          <p:nvPr>
            <p:ph type="title"/>
          </p:nvPr>
        </p:nvSpPr>
        <p:spPr>
          <a:xfrm>
            <a:off x="415600" y="521800"/>
            <a:ext cx="11360700" cy="834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302" name="Google Shape;302;g2edc9db61ba_0_567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edc9db61ba_0_570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05" name="Google Shape;305;g2edc9db61ba_0_570"/>
          <p:cNvSpPr txBox="1"/>
          <p:nvPr>
            <p:ph idx="1" type="body"/>
          </p:nvPr>
        </p:nvSpPr>
        <p:spPr>
          <a:xfrm>
            <a:off x="415600" y="185517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06" name="Google Shape;306;g2edc9db61ba_0_570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edc9db61ba_0_574"/>
          <p:cNvSpPr txBox="1"/>
          <p:nvPr>
            <p:ph type="title"/>
          </p:nvPr>
        </p:nvSpPr>
        <p:spPr>
          <a:xfrm>
            <a:off x="653667" y="701800"/>
            <a:ext cx="74916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09" name="Google Shape;309;g2edc9db61ba_0_574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edc9db61ba_0_577"/>
          <p:cNvSpPr/>
          <p:nvPr/>
        </p:nvSpPr>
        <p:spPr>
          <a:xfrm>
            <a:off x="6096000" y="-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2" name="Google Shape;312;g2edc9db61ba_0_577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3" name="Google Shape;313;g2edc9db61ba_0_577"/>
          <p:cNvSpPr txBox="1"/>
          <p:nvPr>
            <p:ph type="title"/>
          </p:nvPr>
        </p:nvSpPr>
        <p:spPr>
          <a:xfrm>
            <a:off x="354000" y="1477267"/>
            <a:ext cx="5393700" cy="2244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14" name="Google Shape;314;g2edc9db61ba_0_577"/>
          <p:cNvSpPr txBox="1"/>
          <p:nvPr>
            <p:ph idx="1" type="subTitle"/>
          </p:nvPr>
        </p:nvSpPr>
        <p:spPr>
          <a:xfrm>
            <a:off x="354000" y="3793601"/>
            <a:ext cx="5393700" cy="179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15" name="Google Shape;315;g2edc9db61ba_0_577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6" name="Google Shape;316;g2edc9db61ba_0_577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g2edc9db61ba_0_135"/>
          <p:cNvGrpSpPr/>
          <p:nvPr/>
        </p:nvGrpSpPr>
        <p:grpSpPr>
          <a:xfrm>
            <a:off x="195687" y="4541"/>
            <a:ext cx="1644245" cy="1846001"/>
            <a:chOff x="146769" y="3406"/>
            <a:chExt cx="1233215" cy="1384535"/>
          </a:xfrm>
        </p:grpSpPr>
        <p:grpSp>
          <p:nvGrpSpPr>
            <p:cNvPr id="55" name="Google Shape;55;g2edc9db61ba_0_135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6" name="Google Shape;56;g2edc9db61ba_0_135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g2edc9db61ba_0_135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g2edc9db61ba_0_135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9" name="Google Shape;59;g2edc9db61ba_0_13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g2edc9db61ba_0_135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g2edc9db61ba_0_135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" name="Google Shape;62;g2edc9db61ba_0_135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63" name="Google Shape;63;g2edc9db61ba_0_135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g2edc9db61ba_0_135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g2edc9db61ba_0_135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g2edc9db61ba_0_135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7" name="Google Shape;67;g2edc9db61ba_0_135"/>
          <p:cNvGrpSpPr/>
          <p:nvPr/>
        </p:nvGrpSpPr>
        <p:grpSpPr>
          <a:xfrm>
            <a:off x="9033219" y="3871914"/>
            <a:ext cx="2914791" cy="2985925"/>
            <a:chOff x="6775084" y="2904008"/>
            <a:chExt cx="2186148" cy="2239500"/>
          </a:xfrm>
        </p:grpSpPr>
        <p:grpSp>
          <p:nvGrpSpPr>
            <p:cNvPr id="68" name="Google Shape;68;g2edc9db61ba_0_135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9" name="Google Shape;69;g2edc9db61ba_0_13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g2edc9db61ba_0_135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g2edc9db61ba_0_135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72" name="Google Shape;72;g2edc9db61ba_0_135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g2edc9db61ba_0_135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g2edc9db61ba_0_135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" name="Google Shape;75;g2edc9db61ba_0_135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6" name="Google Shape;76;g2edc9db61ba_0_135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g2edc9db61ba_0_135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g2edc9db61ba_0_135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g2edc9db61ba_0_13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" name="Google Shape;80;g2edc9db61ba_0_135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81" name="Google Shape;81;g2edc9db61ba_0_135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g2edc9db61ba_0_135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g2edc9db61ba_0_135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g2edc9db61ba_0_135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g2edc9db61ba_0_135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6" name="Google Shape;86;g2edc9db61ba_0_135"/>
          <p:cNvSpPr txBox="1"/>
          <p:nvPr>
            <p:ph type="title"/>
          </p:nvPr>
        </p:nvSpPr>
        <p:spPr>
          <a:xfrm>
            <a:off x="1098667" y="2151767"/>
            <a:ext cx="7810500" cy="249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g2edc9db61ba_0_135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edc9db61ba_0_584"/>
          <p:cNvSpPr txBox="1"/>
          <p:nvPr>
            <p:ph idx="1" type="body"/>
          </p:nvPr>
        </p:nvSpPr>
        <p:spPr>
          <a:xfrm>
            <a:off x="426000" y="5640767"/>
            <a:ext cx="7998300" cy="79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19" name="Google Shape;319;g2edc9db61ba_0_584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edc9db61ba_0_587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2edc9db61ba_0_587"/>
          <p:cNvSpPr txBox="1"/>
          <p:nvPr>
            <p:ph hasCustomPrompt="1" type="title"/>
          </p:nvPr>
        </p:nvSpPr>
        <p:spPr>
          <a:xfrm>
            <a:off x="415600" y="1644133"/>
            <a:ext cx="11360700" cy="21468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300"/>
              <a:buFont typeface="Lato"/>
              <a:buNone/>
              <a:defRPr sz="133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300"/>
              <a:buFont typeface="Lato"/>
              <a:buNone/>
              <a:defRPr sz="13300"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300"/>
              <a:buFont typeface="Lato"/>
              <a:buNone/>
              <a:defRPr sz="13300"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300"/>
              <a:buFont typeface="Lato"/>
              <a:buNone/>
              <a:defRPr sz="13300"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300"/>
              <a:buFont typeface="Lato"/>
              <a:buNone/>
              <a:defRPr sz="13300"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300"/>
              <a:buFont typeface="Lato"/>
              <a:buNone/>
              <a:defRPr sz="13300"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300"/>
              <a:buFont typeface="Lato"/>
              <a:buNone/>
              <a:defRPr sz="13300"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300"/>
              <a:buFont typeface="Lato"/>
              <a:buNone/>
              <a:defRPr sz="13300"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300"/>
              <a:buFont typeface="Lato"/>
              <a:buNone/>
              <a:defRPr sz="133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323" name="Google Shape;323;g2edc9db61ba_0_587"/>
          <p:cNvSpPr txBox="1"/>
          <p:nvPr>
            <p:ph idx="1" type="body"/>
          </p:nvPr>
        </p:nvSpPr>
        <p:spPr>
          <a:xfrm>
            <a:off x="415600" y="3892600"/>
            <a:ext cx="11360700" cy="142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24" name="Google Shape;324;g2edc9db61ba_0_587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edc9db61ba_0_592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_alt1">
  <p:cSld name="TITLE_1">
    <p:bg>
      <p:bgPr>
        <a:solidFill>
          <a:schemeClr val="lt2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shutterstock_429987889_edited.jpg" id="328" name="Google Shape;328;g2edc9db61ba_0_594"/>
          <p:cNvSpPr/>
          <p:nvPr/>
        </p:nvSpPr>
        <p:spPr>
          <a:xfrm>
            <a:off x="0" y="650433"/>
            <a:ext cx="12192000" cy="6207571"/>
          </a:xfrm>
          <a:prstGeom prst="rect">
            <a:avLst/>
          </a:prstGeom>
          <a:noFill/>
          <a:ln>
            <a:noFill/>
          </a:ln>
        </p:spPr>
      </p:sp>
      <p:sp>
        <p:nvSpPr>
          <p:cNvPr id="329" name="Google Shape;329;g2edc9db61ba_0_59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0" name="Google Shape;330;g2edc9db61ba_0_59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31" name="Google Shape;331;g2edc9db61ba_0_59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g2edc9db61ba_0_59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3" name="Google Shape;333;g2edc9db61ba_0_594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4" name="Google Shape;334;g2edc9db61ba_0_594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5" name="Google Shape;335;g2edc9db61ba_0_594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336" name="Google Shape;336;g2edc9db61ba_0_594">
            <a:hlinkClick/>
          </p:cNvPr>
          <p:cNvSpPr/>
          <p:nvPr/>
        </p:nvSpPr>
        <p:spPr>
          <a:xfrm>
            <a:off x="11040600" y="0"/>
            <a:ext cx="1151100" cy="60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7" name="Google Shape;337;g2edc9db61ba_0_594">
            <a:hlinkClick/>
          </p:cNvPr>
          <p:cNvCxnSpPr/>
          <p:nvPr/>
        </p:nvCxnSpPr>
        <p:spPr>
          <a:xfrm>
            <a:off x="11465089" y="288467"/>
            <a:ext cx="288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" name="Google Shape;338;g2edc9db61ba_0_594">
            <a:hlinkClick/>
          </p:cNvPr>
          <p:cNvCxnSpPr/>
          <p:nvPr/>
        </p:nvCxnSpPr>
        <p:spPr>
          <a:xfrm>
            <a:off x="11465089" y="333517"/>
            <a:ext cx="288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" name="Google Shape;339;g2edc9db61ba_0_594">
            <a:hlinkClick/>
          </p:cNvPr>
          <p:cNvCxnSpPr/>
          <p:nvPr/>
        </p:nvCxnSpPr>
        <p:spPr>
          <a:xfrm>
            <a:off x="11465089" y="378567"/>
            <a:ext cx="288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g2edc9db61ba_0_170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90" name="Google Shape;90;g2edc9db61ba_0_17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g2edc9db61ba_0_17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g2edc9db61ba_0_170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3" name="Google Shape;93;g2edc9db61ba_0_170"/>
          <p:cNvSpPr txBox="1"/>
          <p:nvPr>
            <p:ph idx="1" type="body"/>
          </p:nvPr>
        </p:nvSpPr>
        <p:spPr>
          <a:xfrm>
            <a:off x="1738400" y="2653400"/>
            <a:ext cx="9374100" cy="3388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94" name="Google Shape;94;g2edc9db61ba_0_170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g2edc9db61ba_0_177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97" name="Google Shape;97;g2edc9db61ba_0_17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g2edc9db61ba_0_17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g2edc9db61ba_0_177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00" name="Google Shape;100;g2edc9db61ba_0_177"/>
          <p:cNvSpPr txBox="1"/>
          <p:nvPr>
            <p:ph idx="1" type="body"/>
          </p:nvPr>
        </p:nvSpPr>
        <p:spPr>
          <a:xfrm>
            <a:off x="1738400" y="2653400"/>
            <a:ext cx="4574100" cy="3388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01" name="Google Shape;101;g2edc9db61ba_0_177"/>
          <p:cNvSpPr txBox="1"/>
          <p:nvPr>
            <p:ph idx="2" type="body"/>
          </p:nvPr>
        </p:nvSpPr>
        <p:spPr>
          <a:xfrm>
            <a:off x="6538200" y="2653400"/>
            <a:ext cx="4574100" cy="3388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02" name="Google Shape;102;g2edc9db61ba_0_177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g2edc9db61ba_0_185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05" name="Google Shape;105;g2edc9db61ba_0_18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g2edc9db61ba_0_18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g2edc9db61ba_0_185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08" name="Google Shape;108;g2edc9db61ba_0_185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g2edc9db61ba_0_191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11" name="Google Shape;111;g2edc9db61ba_0_19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g2edc9db61ba_0_19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g2edc9db61ba_0_191"/>
          <p:cNvSpPr txBox="1"/>
          <p:nvPr>
            <p:ph type="title"/>
          </p:nvPr>
        </p:nvSpPr>
        <p:spPr>
          <a:xfrm>
            <a:off x="1738400" y="798100"/>
            <a:ext cx="4416000" cy="212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14" name="Google Shape;114;g2edc9db61ba_0_191"/>
          <p:cNvSpPr txBox="1"/>
          <p:nvPr>
            <p:ph idx="1" type="body"/>
          </p:nvPr>
        </p:nvSpPr>
        <p:spPr>
          <a:xfrm>
            <a:off x="1738400" y="3079567"/>
            <a:ext cx="4416000" cy="2962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15" name="Google Shape;115;g2edc9db61ba_0_191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g2edc9db61ba_0_198"/>
          <p:cNvGrpSpPr/>
          <p:nvPr/>
        </p:nvGrpSpPr>
        <p:grpSpPr>
          <a:xfrm>
            <a:off x="9155392" y="1742"/>
            <a:ext cx="3023192" cy="3468833"/>
            <a:chOff x="6790514" y="1306"/>
            <a:chExt cx="2267451" cy="2601690"/>
          </a:xfrm>
        </p:grpSpPr>
        <p:grpSp>
          <p:nvGrpSpPr>
            <p:cNvPr id="118" name="Google Shape;118;g2edc9db61ba_0_19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9" name="Google Shape;119;g2edc9db61ba_0_19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g2edc9db61ba_0_19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g2edc9db61ba_0_19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g2edc9db61ba_0_19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23" name="Google Shape;123;g2edc9db61ba_0_19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g2edc9db61ba_0_19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g2edc9db61ba_0_19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6" name="Google Shape;126;g2edc9db61ba_0_19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7" name="Google Shape;127;g2edc9db61ba_0_19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g2edc9db61ba_0_19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9" name="Google Shape;129;g2edc9db61ba_0_198"/>
          <p:cNvSpPr txBox="1"/>
          <p:nvPr>
            <p:ph type="title"/>
          </p:nvPr>
        </p:nvSpPr>
        <p:spPr>
          <a:xfrm>
            <a:off x="1098667" y="1018133"/>
            <a:ext cx="7810500" cy="476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0" name="Google Shape;130;g2edc9db61ba_0_198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g2edc9db61ba_0_213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33" name="Google Shape;133;g2edc9db61ba_0_21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g2edc9db61ba_0_21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g2edc9db61ba_0_213"/>
          <p:cNvSpPr txBox="1"/>
          <p:nvPr>
            <p:ph type="title"/>
          </p:nvPr>
        </p:nvSpPr>
        <p:spPr>
          <a:xfrm>
            <a:off x="1738400" y="798100"/>
            <a:ext cx="4574100" cy="26535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36" name="Google Shape;136;g2edc9db61ba_0_213"/>
          <p:cNvSpPr txBox="1"/>
          <p:nvPr>
            <p:ph idx="1" type="subTitle"/>
          </p:nvPr>
        </p:nvSpPr>
        <p:spPr>
          <a:xfrm>
            <a:off x="1738400" y="3657604"/>
            <a:ext cx="4574100" cy="9681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7" name="Google Shape;137;g2edc9db61ba_0_213"/>
          <p:cNvSpPr txBox="1"/>
          <p:nvPr>
            <p:ph idx="2" type="body"/>
          </p:nvPr>
        </p:nvSpPr>
        <p:spPr>
          <a:xfrm>
            <a:off x="6538267" y="881333"/>
            <a:ext cx="4574100" cy="51609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38" name="Google Shape;138;g2edc9db61ba_0_213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g2edc9db61ba_0_221"/>
          <p:cNvGrpSpPr/>
          <p:nvPr/>
        </p:nvGrpSpPr>
        <p:grpSpPr>
          <a:xfrm>
            <a:off x="951176" y="5129497"/>
            <a:ext cx="1100560" cy="1100560"/>
            <a:chOff x="348199" y="179450"/>
            <a:chExt cx="1116300" cy="1116300"/>
          </a:xfrm>
        </p:grpSpPr>
        <p:sp>
          <p:nvSpPr>
            <p:cNvPr id="141" name="Google Shape;141;g2edc9db61ba_0_22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g2edc9db61ba_0_22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g2edc9db61ba_0_221"/>
          <p:cNvSpPr txBox="1"/>
          <p:nvPr>
            <p:ph idx="1" type="body"/>
          </p:nvPr>
        </p:nvSpPr>
        <p:spPr>
          <a:xfrm>
            <a:off x="1738400" y="5518633"/>
            <a:ext cx="7790700" cy="713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44" name="Google Shape;144;g2edc9db61ba_0_221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edc9db61ba_0_9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11" name="Google Shape;11;g2edc9db61ba_0_9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unito"/>
              <a:buChar char="●"/>
              <a:defRPr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2" name="Google Shape;12;g2edc9db61ba_0_91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125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edc9db61ba_0_544"/>
          <p:cNvSpPr txBox="1"/>
          <p:nvPr>
            <p:ph type="title"/>
          </p:nvPr>
        </p:nvSpPr>
        <p:spPr>
          <a:xfrm>
            <a:off x="415600" y="521800"/>
            <a:ext cx="113607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sz="4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sz="4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sz="4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sz="4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sz="4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sz="4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sz="4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sz="4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sz="4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279" name="Google Shape;279;g2edc9db61ba_0_54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ato"/>
              <a:buChar char="●"/>
              <a:defRPr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492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○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492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■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92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●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92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○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92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■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92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●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92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○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92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■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80" name="Google Shape;280;g2edc9db61ba_0_544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344;p1"/>
          <p:cNvGrpSpPr/>
          <p:nvPr/>
        </p:nvGrpSpPr>
        <p:grpSpPr>
          <a:xfrm>
            <a:off x="-83821" y="-132559"/>
            <a:ext cx="12477481" cy="7085809"/>
            <a:chOff x="-1" y="-766660"/>
            <a:chExt cx="12242663" cy="6952459"/>
          </a:xfrm>
        </p:grpSpPr>
        <p:pic>
          <p:nvPicPr>
            <p:cNvPr id="345" name="Google Shape;345;p1"/>
            <p:cNvPicPr preferRelativeResize="0"/>
            <p:nvPr/>
          </p:nvPicPr>
          <p:blipFill rotWithShape="1">
            <a:blip r:embed="rId3">
              <a:alphaModFix/>
            </a:blip>
            <a:srcRect b="37274" l="48291" r="21283" t="340"/>
            <a:stretch/>
          </p:blipFill>
          <p:spPr>
            <a:xfrm rot="-5400000">
              <a:off x="-1215923" y="467019"/>
              <a:ext cx="6934703" cy="450285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46" name="Google Shape;346;p1"/>
            <p:cNvGrpSpPr/>
            <p:nvPr/>
          </p:nvGrpSpPr>
          <p:grpSpPr>
            <a:xfrm>
              <a:off x="0" y="-766660"/>
              <a:ext cx="12242663" cy="6947365"/>
              <a:chOff x="0" y="-76703"/>
              <a:chExt cx="12242663" cy="6947365"/>
            </a:xfrm>
          </p:grpSpPr>
          <p:pic>
            <p:nvPicPr>
              <p:cNvPr id="347" name="Google Shape;347;p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481347" y="-58948"/>
                <a:ext cx="4200525" cy="69296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8" name="Google Shape;348;p1"/>
              <p:cNvPicPr preferRelativeResize="0"/>
              <p:nvPr/>
            </p:nvPicPr>
            <p:blipFill rotWithShape="1">
              <a:blip r:embed="rId3">
                <a:alphaModFix/>
              </a:blip>
              <a:srcRect b="0" l="28040" r="38640" t="44705"/>
              <a:stretch/>
            </p:blipFill>
            <p:spPr>
              <a:xfrm rot="-5400000">
                <a:off x="6943426" y="1571425"/>
                <a:ext cx="6947364" cy="36511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9" name="Google Shape;349;p1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0" y="-58948"/>
                <a:ext cx="4400550" cy="691185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50" name="Google Shape;350;p1"/>
          <p:cNvSpPr txBox="1"/>
          <p:nvPr/>
        </p:nvSpPr>
        <p:spPr>
          <a:xfrm>
            <a:off x="4322375" y="1094450"/>
            <a:ext cx="59964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214A60"/>
              </a:buClr>
              <a:buSzPts val="6600"/>
              <a:buFont typeface="Arial"/>
              <a:buNone/>
            </a:pPr>
            <a:r>
              <a:rPr lang="zh-CN" sz="3100">
                <a:solidFill>
                  <a:srgbClr val="214A6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Analysis of Infant Mortality Rate(IMR) in Relation to Medical　Personnel in Asian Countries</a:t>
            </a:r>
            <a:endParaRPr sz="3100">
              <a:solidFill>
                <a:srgbClr val="214A6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4A60"/>
              </a:buClr>
              <a:buSzPts val="6600"/>
              <a:buFont typeface="Arial"/>
              <a:buNone/>
            </a:pPr>
            <a:r>
              <a:t/>
            </a:r>
            <a:endParaRPr sz="4000">
              <a:solidFill>
                <a:srgbClr val="214A6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1" name="Google Shape;351;p1"/>
          <p:cNvSpPr/>
          <p:nvPr/>
        </p:nvSpPr>
        <p:spPr>
          <a:xfrm>
            <a:off x="4710904" y="5179632"/>
            <a:ext cx="2187600" cy="333000"/>
          </a:xfrm>
          <a:prstGeom prst="rect">
            <a:avLst/>
          </a:prstGeom>
          <a:solidFill>
            <a:srgbClr val="214A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zh-CN" sz="1800">
                <a:solidFill>
                  <a:srgbClr val="FFFFFF"/>
                </a:solidFill>
              </a:rPr>
              <a:t>Zhuoya Wang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"/>
          <p:cNvSpPr/>
          <p:nvPr/>
        </p:nvSpPr>
        <p:spPr>
          <a:xfrm>
            <a:off x="7393706" y="5179632"/>
            <a:ext cx="2245594" cy="332935"/>
          </a:xfrm>
          <a:prstGeom prst="rect">
            <a:avLst/>
          </a:prstGeom>
          <a:solidFill>
            <a:srgbClr val="214A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zh-CN" sz="1800">
                <a:solidFill>
                  <a:srgbClr val="FFFFFF"/>
                </a:solidFill>
              </a:rPr>
              <a:t>07/29/2024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3" name="Google Shape;353;p1"/>
          <p:cNvCxnSpPr/>
          <p:nvPr/>
        </p:nvCxnSpPr>
        <p:spPr>
          <a:xfrm>
            <a:off x="5775181" y="2855797"/>
            <a:ext cx="2506200" cy="0"/>
          </a:xfrm>
          <a:prstGeom prst="straightConnector1">
            <a:avLst/>
          </a:prstGeom>
          <a:noFill/>
          <a:ln cap="flat" cmpd="sng" w="9525">
            <a:solidFill>
              <a:srgbClr val="214A6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125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13"/>
          <p:cNvSpPr/>
          <p:nvPr/>
        </p:nvSpPr>
        <p:spPr>
          <a:xfrm>
            <a:off x="-159175" y="91525"/>
            <a:ext cx="10593300" cy="974700"/>
          </a:xfrm>
          <a:prstGeom prst="roundRect">
            <a:avLst>
              <a:gd fmla="val 16667" name="adj"/>
            </a:avLst>
          </a:prstGeom>
          <a:solidFill>
            <a:schemeClr val="accent2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43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   </a:t>
            </a:r>
            <a:r>
              <a:rPr b="1" lang="zh-CN" sz="4300">
                <a:solidFill>
                  <a:schemeClr val="lt1"/>
                </a:solidFill>
              </a:rPr>
              <a:t>Modeling Techniques:</a:t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grpSp>
        <p:nvGrpSpPr>
          <p:cNvPr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id="1291" name="Google Shape;1291;p13" title="iSlide™ 版权声明  COPYRIGHT NOTICE"/>
          <p:cNvGrpSpPr/>
          <p:nvPr/>
        </p:nvGrpSpPr>
        <p:grpSpPr>
          <a:xfrm>
            <a:off x="252835" y="282903"/>
            <a:ext cx="1247206" cy="783123"/>
            <a:chOff x="2979738" y="1189038"/>
            <a:chExt cx="7112000" cy="4465638"/>
          </a:xfrm>
        </p:grpSpPr>
        <p:sp>
          <p:nvSpPr>
            <p:cNvPr id="1292" name="Google Shape;1292;p13"/>
            <p:cNvSpPr/>
            <p:nvPr/>
          </p:nvSpPr>
          <p:spPr>
            <a:xfrm>
              <a:off x="4324351" y="4611688"/>
              <a:ext cx="4422775" cy="584200"/>
            </a:xfrm>
            <a:custGeom>
              <a:rect b="b" l="l" r="r" t="t"/>
              <a:pathLst>
                <a:path extrusionOk="0" h="155" w="1174">
                  <a:moveTo>
                    <a:pt x="0" y="0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0" y="116"/>
                    <a:pt x="39" y="155"/>
                    <a:pt x="86" y="155"/>
                  </a:cubicBezTo>
                  <a:cubicBezTo>
                    <a:pt x="1088" y="155"/>
                    <a:pt x="1088" y="155"/>
                    <a:pt x="1088" y="155"/>
                  </a:cubicBezTo>
                  <a:cubicBezTo>
                    <a:pt x="1135" y="155"/>
                    <a:pt x="1174" y="116"/>
                    <a:pt x="1174" y="69"/>
                  </a:cubicBezTo>
                  <a:cubicBezTo>
                    <a:pt x="1174" y="0"/>
                    <a:pt x="1174" y="0"/>
                    <a:pt x="11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13"/>
            <p:cNvSpPr/>
            <p:nvPr/>
          </p:nvSpPr>
          <p:spPr>
            <a:xfrm>
              <a:off x="4324351" y="2197100"/>
              <a:ext cx="4422775" cy="2414588"/>
            </a:xfrm>
            <a:custGeom>
              <a:rect b="b" l="l" r="r" t="t"/>
              <a:pathLst>
                <a:path extrusionOk="0" h="641" w="1174">
                  <a:moveTo>
                    <a:pt x="1174" y="641"/>
                  </a:moveTo>
                  <a:cubicBezTo>
                    <a:pt x="1174" y="87"/>
                    <a:pt x="1174" y="87"/>
                    <a:pt x="1174" y="87"/>
                  </a:cubicBezTo>
                  <a:cubicBezTo>
                    <a:pt x="1174" y="39"/>
                    <a:pt x="1135" y="0"/>
                    <a:pt x="1088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39" y="0"/>
                    <a:pt x="0" y="39"/>
                    <a:pt x="0" y="87"/>
                  </a:cubicBezTo>
                  <a:cubicBezTo>
                    <a:pt x="0" y="641"/>
                    <a:pt x="0" y="641"/>
                    <a:pt x="0" y="641"/>
                  </a:cubicBezTo>
                  <a:lnTo>
                    <a:pt x="1174" y="641"/>
                  </a:lnTo>
                  <a:close/>
                </a:path>
              </a:pathLst>
            </a:custGeom>
            <a:solidFill>
              <a:srgbClr val="7D62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13"/>
            <p:cNvSpPr/>
            <p:nvPr/>
          </p:nvSpPr>
          <p:spPr>
            <a:xfrm>
              <a:off x="6022976" y="5195888"/>
              <a:ext cx="1025525" cy="37147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13"/>
            <p:cNvSpPr/>
            <p:nvPr/>
          </p:nvSpPr>
          <p:spPr>
            <a:xfrm>
              <a:off x="5827713" y="5567363"/>
              <a:ext cx="1416050" cy="87313"/>
            </a:xfrm>
            <a:custGeom>
              <a:rect b="b" l="l" r="r" t="t"/>
              <a:pathLst>
                <a:path extrusionOk="0" h="23" w="376">
                  <a:moveTo>
                    <a:pt x="376" y="11"/>
                  </a:moveTo>
                  <a:cubicBezTo>
                    <a:pt x="376" y="18"/>
                    <a:pt x="371" y="23"/>
                    <a:pt x="364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5" y="23"/>
                    <a:pt x="0" y="18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364" y="0"/>
                    <a:pt x="364" y="0"/>
                    <a:pt x="364" y="0"/>
                  </a:cubicBezTo>
                  <a:cubicBezTo>
                    <a:pt x="371" y="0"/>
                    <a:pt x="376" y="5"/>
                    <a:pt x="376" y="1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13"/>
            <p:cNvSpPr/>
            <p:nvPr/>
          </p:nvSpPr>
          <p:spPr>
            <a:xfrm>
              <a:off x="4541838" y="2408238"/>
              <a:ext cx="3986213" cy="2011363"/>
            </a:xfrm>
            <a:prstGeom prst="rect">
              <a:avLst/>
            </a:prstGeom>
            <a:solidFill>
              <a:srgbClr val="7C93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13"/>
            <p:cNvSpPr/>
            <p:nvPr/>
          </p:nvSpPr>
          <p:spPr>
            <a:xfrm>
              <a:off x="2979738" y="3813175"/>
              <a:ext cx="1597025" cy="1597025"/>
            </a:xfrm>
            <a:prstGeom prst="ellipse">
              <a:avLst/>
            </a:prstGeom>
            <a:solidFill>
              <a:srgbClr val="96DA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13"/>
            <p:cNvSpPr/>
            <p:nvPr/>
          </p:nvSpPr>
          <p:spPr>
            <a:xfrm>
              <a:off x="8494713" y="3813175"/>
              <a:ext cx="1597025" cy="1597025"/>
            </a:xfrm>
            <a:prstGeom prst="ellipse">
              <a:avLst/>
            </a:prstGeom>
            <a:solidFill>
              <a:srgbClr val="96DA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13"/>
            <p:cNvSpPr/>
            <p:nvPr/>
          </p:nvSpPr>
          <p:spPr>
            <a:xfrm>
              <a:off x="6459538" y="2490788"/>
              <a:ext cx="622300" cy="569913"/>
            </a:xfrm>
            <a:custGeom>
              <a:rect b="b" l="l" r="r" t="t"/>
              <a:pathLst>
                <a:path extrusionOk="0" h="151" w="165">
                  <a:moveTo>
                    <a:pt x="139" y="0"/>
                  </a:moveTo>
                  <a:cubicBezTo>
                    <a:pt x="139" y="0"/>
                    <a:pt x="165" y="96"/>
                    <a:pt x="114" y="129"/>
                  </a:cubicBezTo>
                  <a:cubicBezTo>
                    <a:pt x="114" y="129"/>
                    <a:pt x="124" y="113"/>
                    <a:pt x="121" y="95"/>
                  </a:cubicBezTo>
                  <a:cubicBezTo>
                    <a:pt x="121" y="95"/>
                    <a:pt x="115" y="151"/>
                    <a:pt x="0" y="151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139" y="0"/>
                  </a:lnTo>
                  <a:close/>
                </a:path>
              </a:pathLst>
            </a:custGeom>
            <a:solidFill>
              <a:srgbClr val="582A1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13"/>
            <p:cNvSpPr/>
            <p:nvPr/>
          </p:nvSpPr>
          <p:spPr>
            <a:xfrm>
              <a:off x="5857876" y="2490788"/>
              <a:ext cx="620713" cy="569913"/>
            </a:xfrm>
            <a:custGeom>
              <a:rect b="b" l="l" r="r" t="t"/>
              <a:pathLst>
                <a:path extrusionOk="0" h="151" w="165">
                  <a:moveTo>
                    <a:pt x="26" y="0"/>
                  </a:moveTo>
                  <a:cubicBezTo>
                    <a:pt x="26" y="0"/>
                    <a:pt x="0" y="96"/>
                    <a:pt x="50" y="129"/>
                  </a:cubicBezTo>
                  <a:cubicBezTo>
                    <a:pt x="50" y="129"/>
                    <a:pt x="41" y="113"/>
                    <a:pt x="44" y="95"/>
                  </a:cubicBezTo>
                  <a:cubicBezTo>
                    <a:pt x="44" y="95"/>
                    <a:pt x="50" y="151"/>
                    <a:pt x="165" y="151"/>
                  </a:cubicBezTo>
                  <a:cubicBezTo>
                    <a:pt x="165" y="29"/>
                    <a:pt x="165" y="29"/>
                    <a:pt x="165" y="29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582A1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13"/>
            <p:cNvSpPr/>
            <p:nvPr/>
          </p:nvSpPr>
          <p:spPr>
            <a:xfrm>
              <a:off x="6154738" y="2924175"/>
              <a:ext cx="674688" cy="741363"/>
            </a:xfrm>
            <a:custGeom>
              <a:rect b="b" l="l" r="r" t="t"/>
              <a:pathLst>
                <a:path extrusionOk="0" h="197" w="179">
                  <a:moveTo>
                    <a:pt x="144" y="136"/>
                  </a:moveTo>
                  <a:cubicBezTo>
                    <a:pt x="160" y="106"/>
                    <a:pt x="179" y="106"/>
                    <a:pt x="175" y="62"/>
                  </a:cubicBezTo>
                  <a:cubicBezTo>
                    <a:pt x="175" y="62"/>
                    <a:pt x="119" y="54"/>
                    <a:pt x="119" y="2"/>
                  </a:cubicBezTo>
                  <a:cubicBezTo>
                    <a:pt x="119" y="2"/>
                    <a:pt x="101" y="12"/>
                    <a:pt x="85" y="12"/>
                  </a:cubicBezTo>
                  <a:cubicBezTo>
                    <a:pt x="69" y="13"/>
                    <a:pt x="51" y="0"/>
                    <a:pt x="51" y="0"/>
                  </a:cubicBezTo>
                  <a:cubicBezTo>
                    <a:pt x="51" y="0"/>
                    <a:pt x="46" y="56"/>
                    <a:pt x="5" y="66"/>
                  </a:cubicBezTo>
                  <a:cubicBezTo>
                    <a:pt x="0" y="111"/>
                    <a:pt x="17" y="157"/>
                    <a:pt x="44" y="180"/>
                  </a:cubicBezTo>
                  <a:cubicBezTo>
                    <a:pt x="63" y="197"/>
                    <a:pt x="129" y="164"/>
                    <a:pt x="144" y="136"/>
                  </a:cubicBezTo>
                  <a:close/>
                </a:path>
              </a:pathLst>
            </a:custGeom>
            <a:solidFill>
              <a:srgbClr val="FECE9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13"/>
            <p:cNvSpPr/>
            <p:nvPr/>
          </p:nvSpPr>
          <p:spPr>
            <a:xfrm>
              <a:off x="6343651" y="2932113"/>
              <a:ext cx="327025" cy="222250"/>
            </a:xfrm>
            <a:custGeom>
              <a:rect b="b" l="l" r="r" t="t"/>
              <a:pathLst>
                <a:path extrusionOk="0" h="59" w="87">
                  <a:moveTo>
                    <a:pt x="87" y="42"/>
                  </a:moveTo>
                  <a:cubicBezTo>
                    <a:pt x="87" y="42"/>
                    <a:pt x="87" y="42"/>
                    <a:pt x="87" y="42"/>
                  </a:cubicBezTo>
                  <a:cubicBezTo>
                    <a:pt x="78" y="32"/>
                    <a:pt x="69" y="19"/>
                    <a:pt x="69" y="0"/>
                  </a:cubicBezTo>
                  <a:cubicBezTo>
                    <a:pt x="69" y="0"/>
                    <a:pt x="51" y="10"/>
                    <a:pt x="35" y="10"/>
                  </a:cubicBezTo>
                  <a:cubicBezTo>
                    <a:pt x="23" y="11"/>
                    <a:pt x="9" y="3"/>
                    <a:pt x="3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6" y="11"/>
                    <a:pt x="46" y="59"/>
                    <a:pt x="87" y="42"/>
                  </a:cubicBezTo>
                  <a:close/>
                </a:path>
              </a:pathLst>
            </a:custGeom>
            <a:solidFill>
              <a:srgbClr val="EEB8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13"/>
            <p:cNvSpPr/>
            <p:nvPr/>
          </p:nvSpPr>
          <p:spPr>
            <a:xfrm>
              <a:off x="5965826" y="1708150"/>
              <a:ext cx="1009650" cy="1279525"/>
            </a:xfrm>
            <a:custGeom>
              <a:rect b="b" l="l" r="r" t="t"/>
              <a:pathLst>
                <a:path extrusionOk="0" h="340" w="268">
                  <a:moveTo>
                    <a:pt x="262" y="180"/>
                  </a:moveTo>
                  <a:cubicBezTo>
                    <a:pt x="268" y="0"/>
                    <a:pt x="134" y="14"/>
                    <a:pt x="134" y="14"/>
                  </a:cubicBezTo>
                  <a:cubicBezTo>
                    <a:pt x="134" y="14"/>
                    <a:pt x="0" y="0"/>
                    <a:pt x="6" y="180"/>
                  </a:cubicBezTo>
                  <a:cubicBezTo>
                    <a:pt x="6" y="180"/>
                    <a:pt x="6" y="255"/>
                    <a:pt x="26" y="283"/>
                  </a:cubicBezTo>
                  <a:cubicBezTo>
                    <a:pt x="53" y="320"/>
                    <a:pt x="101" y="340"/>
                    <a:pt x="134" y="340"/>
                  </a:cubicBezTo>
                  <a:cubicBezTo>
                    <a:pt x="167" y="340"/>
                    <a:pt x="216" y="323"/>
                    <a:pt x="242" y="283"/>
                  </a:cubicBezTo>
                  <a:cubicBezTo>
                    <a:pt x="263" y="252"/>
                    <a:pt x="262" y="180"/>
                    <a:pt x="262" y="180"/>
                  </a:cubicBezTo>
                  <a:close/>
                </a:path>
              </a:pathLst>
            </a:custGeom>
            <a:solidFill>
              <a:srgbClr val="FECE9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13"/>
            <p:cNvSpPr/>
            <p:nvPr/>
          </p:nvSpPr>
          <p:spPr>
            <a:xfrm>
              <a:off x="6927851" y="2386013"/>
              <a:ext cx="112713" cy="241300"/>
            </a:xfrm>
            <a:custGeom>
              <a:rect b="b" l="l" r="r" t="t"/>
              <a:pathLst>
                <a:path extrusionOk="0" h="64" w="30">
                  <a:moveTo>
                    <a:pt x="4" y="16"/>
                  </a:moveTo>
                  <a:cubicBezTo>
                    <a:pt x="4" y="16"/>
                    <a:pt x="12" y="0"/>
                    <a:pt x="21" y="10"/>
                  </a:cubicBezTo>
                  <a:cubicBezTo>
                    <a:pt x="30" y="21"/>
                    <a:pt x="28" y="64"/>
                    <a:pt x="0" y="64"/>
                  </a:cubicBezTo>
                  <a:cubicBezTo>
                    <a:pt x="0" y="64"/>
                    <a:pt x="4" y="26"/>
                    <a:pt x="4" y="16"/>
                  </a:cubicBezTo>
                  <a:close/>
                </a:path>
              </a:pathLst>
            </a:custGeom>
            <a:solidFill>
              <a:srgbClr val="FECE9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13"/>
            <p:cNvSpPr/>
            <p:nvPr/>
          </p:nvSpPr>
          <p:spPr>
            <a:xfrm>
              <a:off x="6942138" y="2446338"/>
              <a:ext cx="63500" cy="123825"/>
            </a:xfrm>
            <a:custGeom>
              <a:rect b="b" l="l" r="r" t="t"/>
              <a:pathLst>
                <a:path extrusionOk="0" h="33" w="17">
                  <a:moveTo>
                    <a:pt x="0" y="15"/>
                  </a:moveTo>
                  <a:cubicBezTo>
                    <a:pt x="0" y="15"/>
                    <a:pt x="6" y="0"/>
                    <a:pt x="12" y="8"/>
                  </a:cubicBezTo>
                  <a:cubicBezTo>
                    <a:pt x="17" y="16"/>
                    <a:pt x="14" y="26"/>
                    <a:pt x="6" y="33"/>
                  </a:cubicBezTo>
                  <a:cubicBezTo>
                    <a:pt x="6" y="33"/>
                    <a:pt x="10" y="5"/>
                    <a:pt x="0" y="15"/>
                  </a:cubicBezTo>
                  <a:close/>
                </a:path>
              </a:pathLst>
            </a:custGeom>
            <a:solidFill>
              <a:srgbClr val="EEB8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13"/>
            <p:cNvSpPr/>
            <p:nvPr/>
          </p:nvSpPr>
          <p:spPr>
            <a:xfrm>
              <a:off x="5899151" y="2386013"/>
              <a:ext cx="115888" cy="241300"/>
            </a:xfrm>
            <a:custGeom>
              <a:rect b="b" l="l" r="r" t="t"/>
              <a:pathLst>
                <a:path extrusionOk="0" h="64" w="31">
                  <a:moveTo>
                    <a:pt x="26" y="16"/>
                  </a:moveTo>
                  <a:cubicBezTo>
                    <a:pt x="26" y="16"/>
                    <a:pt x="18" y="0"/>
                    <a:pt x="9" y="10"/>
                  </a:cubicBezTo>
                  <a:cubicBezTo>
                    <a:pt x="0" y="21"/>
                    <a:pt x="3" y="64"/>
                    <a:pt x="31" y="64"/>
                  </a:cubicBezTo>
                  <a:cubicBezTo>
                    <a:pt x="31" y="64"/>
                    <a:pt x="26" y="26"/>
                    <a:pt x="26" y="16"/>
                  </a:cubicBezTo>
                  <a:close/>
                </a:path>
              </a:pathLst>
            </a:custGeom>
            <a:solidFill>
              <a:srgbClr val="FECE9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13"/>
            <p:cNvSpPr/>
            <p:nvPr/>
          </p:nvSpPr>
          <p:spPr>
            <a:xfrm>
              <a:off x="5929313" y="2446338"/>
              <a:ext cx="63500" cy="123825"/>
            </a:xfrm>
            <a:custGeom>
              <a:rect b="b" l="l" r="r" t="t"/>
              <a:pathLst>
                <a:path extrusionOk="0" h="33" w="17">
                  <a:moveTo>
                    <a:pt x="17" y="15"/>
                  </a:moveTo>
                  <a:cubicBezTo>
                    <a:pt x="17" y="15"/>
                    <a:pt x="12" y="0"/>
                    <a:pt x="6" y="8"/>
                  </a:cubicBezTo>
                  <a:cubicBezTo>
                    <a:pt x="0" y="16"/>
                    <a:pt x="3" y="26"/>
                    <a:pt x="12" y="33"/>
                  </a:cubicBezTo>
                  <a:cubicBezTo>
                    <a:pt x="12" y="33"/>
                    <a:pt x="8" y="5"/>
                    <a:pt x="17" y="15"/>
                  </a:cubicBezTo>
                  <a:close/>
                </a:path>
              </a:pathLst>
            </a:custGeom>
            <a:solidFill>
              <a:srgbClr val="EEB8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13"/>
            <p:cNvSpPr/>
            <p:nvPr/>
          </p:nvSpPr>
          <p:spPr>
            <a:xfrm>
              <a:off x="6418263" y="2600325"/>
              <a:ext cx="112713" cy="71438"/>
            </a:xfrm>
            <a:prstGeom prst="ellipse">
              <a:avLst/>
            </a:prstGeom>
            <a:solidFill>
              <a:srgbClr val="EEB8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13"/>
            <p:cNvSpPr/>
            <p:nvPr/>
          </p:nvSpPr>
          <p:spPr>
            <a:xfrm>
              <a:off x="6275388" y="2698750"/>
              <a:ext cx="395288" cy="90488"/>
            </a:xfrm>
            <a:custGeom>
              <a:rect b="b" l="l" r="r" t="t"/>
              <a:pathLst>
                <a:path extrusionOk="0" h="24" w="105">
                  <a:moveTo>
                    <a:pt x="0" y="4"/>
                  </a:moveTo>
                  <a:cubicBezTo>
                    <a:pt x="0" y="4"/>
                    <a:pt x="2" y="5"/>
                    <a:pt x="4" y="6"/>
                  </a:cubicBezTo>
                  <a:cubicBezTo>
                    <a:pt x="7" y="7"/>
                    <a:pt x="11" y="9"/>
                    <a:pt x="16" y="11"/>
                  </a:cubicBezTo>
                  <a:cubicBezTo>
                    <a:pt x="19" y="12"/>
                    <a:pt x="21" y="12"/>
                    <a:pt x="24" y="13"/>
                  </a:cubicBezTo>
                  <a:cubicBezTo>
                    <a:pt x="27" y="14"/>
                    <a:pt x="30" y="15"/>
                    <a:pt x="33" y="15"/>
                  </a:cubicBezTo>
                  <a:cubicBezTo>
                    <a:pt x="35" y="15"/>
                    <a:pt x="36" y="16"/>
                    <a:pt x="38" y="16"/>
                  </a:cubicBezTo>
                  <a:cubicBezTo>
                    <a:pt x="40" y="16"/>
                    <a:pt x="41" y="16"/>
                    <a:pt x="43" y="16"/>
                  </a:cubicBezTo>
                  <a:cubicBezTo>
                    <a:pt x="46" y="17"/>
                    <a:pt x="50" y="16"/>
                    <a:pt x="53" y="16"/>
                  </a:cubicBezTo>
                  <a:cubicBezTo>
                    <a:pt x="56" y="16"/>
                    <a:pt x="60" y="15"/>
                    <a:pt x="63" y="15"/>
                  </a:cubicBezTo>
                  <a:cubicBezTo>
                    <a:pt x="66" y="15"/>
                    <a:pt x="69" y="14"/>
                    <a:pt x="72" y="13"/>
                  </a:cubicBezTo>
                  <a:cubicBezTo>
                    <a:pt x="76" y="12"/>
                    <a:pt x="78" y="11"/>
                    <a:pt x="81" y="10"/>
                  </a:cubicBezTo>
                  <a:cubicBezTo>
                    <a:pt x="83" y="10"/>
                    <a:pt x="84" y="9"/>
                    <a:pt x="85" y="9"/>
                  </a:cubicBezTo>
                  <a:cubicBezTo>
                    <a:pt x="87" y="8"/>
                    <a:pt x="88" y="8"/>
                    <a:pt x="89" y="7"/>
                  </a:cubicBezTo>
                  <a:cubicBezTo>
                    <a:pt x="91" y="6"/>
                    <a:pt x="94" y="5"/>
                    <a:pt x="96" y="4"/>
                  </a:cubicBezTo>
                  <a:cubicBezTo>
                    <a:pt x="97" y="3"/>
                    <a:pt x="99" y="3"/>
                    <a:pt x="101" y="2"/>
                  </a:cubicBezTo>
                  <a:cubicBezTo>
                    <a:pt x="103" y="1"/>
                    <a:pt x="105" y="0"/>
                    <a:pt x="105" y="0"/>
                  </a:cubicBezTo>
                  <a:cubicBezTo>
                    <a:pt x="105" y="0"/>
                    <a:pt x="104" y="1"/>
                    <a:pt x="101" y="3"/>
                  </a:cubicBezTo>
                  <a:cubicBezTo>
                    <a:pt x="100" y="4"/>
                    <a:pt x="99" y="6"/>
                    <a:pt x="97" y="7"/>
                  </a:cubicBezTo>
                  <a:cubicBezTo>
                    <a:pt x="96" y="9"/>
                    <a:pt x="93" y="10"/>
                    <a:pt x="91" y="11"/>
                  </a:cubicBezTo>
                  <a:cubicBezTo>
                    <a:pt x="89" y="13"/>
                    <a:pt x="87" y="15"/>
                    <a:pt x="84" y="16"/>
                  </a:cubicBezTo>
                  <a:cubicBezTo>
                    <a:pt x="81" y="17"/>
                    <a:pt x="78" y="19"/>
                    <a:pt x="75" y="20"/>
                  </a:cubicBezTo>
                  <a:cubicBezTo>
                    <a:pt x="71" y="21"/>
                    <a:pt x="68" y="22"/>
                    <a:pt x="64" y="23"/>
                  </a:cubicBezTo>
                  <a:cubicBezTo>
                    <a:pt x="61" y="23"/>
                    <a:pt x="57" y="24"/>
                    <a:pt x="53" y="24"/>
                  </a:cubicBezTo>
                  <a:cubicBezTo>
                    <a:pt x="50" y="24"/>
                    <a:pt x="46" y="24"/>
                    <a:pt x="42" y="24"/>
                  </a:cubicBezTo>
                  <a:cubicBezTo>
                    <a:pt x="39" y="24"/>
                    <a:pt x="35" y="23"/>
                    <a:pt x="32" y="22"/>
                  </a:cubicBezTo>
                  <a:cubicBezTo>
                    <a:pt x="28" y="21"/>
                    <a:pt x="25" y="20"/>
                    <a:pt x="22" y="19"/>
                  </a:cubicBezTo>
                  <a:cubicBezTo>
                    <a:pt x="19" y="18"/>
                    <a:pt x="17" y="16"/>
                    <a:pt x="14" y="15"/>
                  </a:cubicBezTo>
                  <a:cubicBezTo>
                    <a:pt x="12" y="14"/>
                    <a:pt x="10" y="12"/>
                    <a:pt x="8" y="11"/>
                  </a:cubicBezTo>
                  <a:cubicBezTo>
                    <a:pt x="6" y="10"/>
                    <a:pt x="5" y="9"/>
                    <a:pt x="4" y="7"/>
                  </a:cubicBezTo>
                  <a:cubicBezTo>
                    <a:pt x="1" y="5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EA81A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13"/>
            <p:cNvSpPr/>
            <p:nvPr/>
          </p:nvSpPr>
          <p:spPr>
            <a:xfrm>
              <a:off x="6667501" y="2430463"/>
              <a:ext cx="120650" cy="117475"/>
            </a:xfrm>
            <a:prstGeom prst="ellipse">
              <a:avLst/>
            </a:prstGeom>
            <a:solidFill>
              <a:srgbClr val="35221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13"/>
            <p:cNvSpPr/>
            <p:nvPr/>
          </p:nvSpPr>
          <p:spPr>
            <a:xfrm>
              <a:off x="6727826" y="2441575"/>
              <a:ext cx="38100" cy="38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13"/>
            <p:cNvSpPr/>
            <p:nvPr/>
          </p:nvSpPr>
          <p:spPr>
            <a:xfrm>
              <a:off x="6154738" y="2430463"/>
              <a:ext cx="120650" cy="117475"/>
            </a:xfrm>
            <a:prstGeom prst="ellipse">
              <a:avLst/>
            </a:prstGeom>
            <a:solidFill>
              <a:srgbClr val="35221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13"/>
            <p:cNvSpPr/>
            <p:nvPr/>
          </p:nvSpPr>
          <p:spPr>
            <a:xfrm>
              <a:off x="6215063" y="2441575"/>
              <a:ext cx="38100" cy="38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13"/>
            <p:cNvSpPr/>
            <p:nvPr/>
          </p:nvSpPr>
          <p:spPr>
            <a:xfrm>
              <a:off x="5786438" y="3089275"/>
              <a:ext cx="1385888" cy="1330325"/>
            </a:xfrm>
            <a:custGeom>
              <a:rect b="b" l="l" r="r" t="t"/>
              <a:pathLst>
                <a:path extrusionOk="0" h="353" w="368">
                  <a:moveTo>
                    <a:pt x="358" y="48"/>
                  </a:moveTo>
                  <a:cubicBezTo>
                    <a:pt x="349" y="37"/>
                    <a:pt x="234" y="0"/>
                    <a:pt x="234" y="0"/>
                  </a:cubicBezTo>
                  <a:cubicBezTo>
                    <a:pt x="184" y="36"/>
                    <a:pt x="184" y="36"/>
                    <a:pt x="184" y="36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3" y="0"/>
                    <a:pt x="19" y="37"/>
                    <a:pt x="9" y="48"/>
                  </a:cubicBezTo>
                  <a:cubicBezTo>
                    <a:pt x="0" y="59"/>
                    <a:pt x="70" y="155"/>
                    <a:pt x="70" y="155"/>
                  </a:cubicBezTo>
                  <a:cubicBezTo>
                    <a:pt x="81" y="353"/>
                    <a:pt x="81" y="353"/>
                    <a:pt x="81" y="353"/>
                  </a:cubicBezTo>
                  <a:cubicBezTo>
                    <a:pt x="184" y="353"/>
                    <a:pt x="184" y="353"/>
                    <a:pt x="184" y="353"/>
                  </a:cubicBezTo>
                  <a:cubicBezTo>
                    <a:pt x="184" y="353"/>
                    <a:pt x="184" y="353"/>
                    <a:pt x="184" y="353"/>
                  </a:cubicBezTo>
                  <a:cubicBezTo>
                    <a:pt x="290" y="353"/>
                    <a:pt x="290" y="353"/>
                    <a:pt x="290" y="353"/>
                  </a:cubicBezTo>
                  <a:cubicBezTo>
                    <a:pt x="298" y="155"/>
                    <a:pt x="298" y="155"/>
                    <a:pt x="298" y="155"/>
                  </a:cubicBezTo>
                  <a:cubicBezTo>
                    <a:pt x="298" y="155"/>
                    <a:pt x="368" y="59"/>
                    <a:pt x="358" y="48"/>
                  </a:cubicBezTo>
                  <a:close/>
                </a:path>
              </a:pathLst>
            </a:custGeom>
            <a:solidFill>
              <a:srgbClr val="5FA3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13"/>
            <p:cNvSpPr/>
            <p:nvPr/>
          </p:nvSpPr>
          <p:spPr>
            <a:xfrm>
              <a:off x="6154738" y="3089275"/>
              <a:ext cx="323850" cy="298450"/>
            </a:xfrm>
            <a:custGeom>
              <a:rect b="b" l="l" r="r" t="t"/>
              <a:pathLst>
                <a:path extrusionOk="0" h="188" w="204">
                  <a:moveTo>
                    <a:pt x="83" y="0"/>
                  </a:moveTo>
                  <a:lnTo>
                    <a:pt x="0" y="29"/>
                  </a:lnTo>
                  <a:lnTo>
                    <a:pt x="126" y="188"/>
                  </a:lnTo>
                  <a:lnTo>
                    <a:pt x="204" y="86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75C4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13"/>
            <p:cNvSpPr/>
            <p:nvPr/>
          </p:nvSpPr>
          <p:spPr>
            <a:xfrm>
              <a:off x="6478588" y="3089275"/>
              <a:ext cx="323850" cy="298450"/>
            </a:xfrm>
            <a:custGeom>
              <a:rect b="b" l="l" r="r" t="t"/>
              <a:pathLst>
                <a:path extrusionOk="0" h="188" w="204">
                  <a:moveTo>
                    <a:pt x="119" y="0"/>
                  </a:moveTo>
                  <a:lnTo>
                    <a:pt x="204" y="29"/>
                  </a:lnTo>
                  <a:lnTo>
                    <a:pt x="79" y="188"/>
                  </a:lnTo>
                  <a:lnTo>
                    <a:pt x="0" y="86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75C4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13"/>
            <p:cNvSpPr/>
            <p:nvPr/>
          </p:nvSpPr>
          <p:spPr>
            <a:xfrm>
              <a:off x="6437313" y="3395663"/>
              <a:ext cx="79375" cy="77788"/>
            </a:xfrm>
            <a:prstGeom prst="ellipse">
              <a:avLst/>
            </a:prstGeom>
            <a:solidFill>
              <a:srgbClr val="75C4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13"/>
            <p:cNvSpPr/>
            <p:nvPr/>
          </p:nvSpPr>
          <p:spPr>
            <a:xfrm>
              <a:off x="6437313" y="3665538"/>
              <a:ext cx="79375" cy="79375"/>
            </a:xfrm>
            <a:prstGeom prst="ellipse">
              <a:avLst/>
            </a:prstGeom>
            <a:solidFill>
              <a:srgbClr val="75C4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13"/>
            <p:cNvSpPr/>
            <p:nvPr/>
          </p:nvSpPr>
          <p:spPr>
            <a:xfrm>
              <a:off x="6437313" y="3937000"/>
              <a:ext cx="79375" cy="76200"/>
            </a:xfrm>
            <a:prstGeom prst="ellipse">
              <a:avLst/>
            </a:prstGeom>
            <a:solidFill>
              <a:srgbClr val="75C4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13"/>
            <p:cNvSpPr/>
            <p:nvPr/>
          </p:nvSpPr>
          <p:spPr>
            <a:xfrm>
              <a:off x="6437313" y="4208463"/>
              <a:ext cx="79375" cy="74613"/>
            </a:xfrm>
            <a:prstGeom prst="ellipse">
              <a:avLst/>
            </a:prstGeom>
            <a:solidFill>
              <a:srgbClr val="75C4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13"/>
            <p:cNvSpPr/>
            <p:nvPr/>
          </p:nvSpPr>
          <p:spPr>
            <a:xfrm>
              <a:off x="5600701" y="3105150"/>
              <a:ext cx="701675" cy="1314450"/>
            </a:xfrm>
            <a:custGeom>
              <a:rect b="b" l="l" r="r" t="t"/>
              <a:pathLst>
                <a:path extrusionOk="0" h="349" w="186">
                  <a:moveTo>
                    <a:pt x="76" y="349"/>
                  </a:moveTo>
                  <a:cubicBezTo>
                    <a:pt x="91" y="243"/>
                    <a:pt x="110" y="170"/>
                    <a:pt x="110" y="170"/>
                  </a:cubicBezTo>
                  <a:cubicBezTo>
                    <a:pt x="102" y="220"/>
                    <a:pt x="94" y="285"/>
                    <a:pt x="88" y="349"/>
                  </a:cubicBezTo>
                  <a:cubicBezTo>
                    <a:pt x="186" y="349"/>
                    <a:pt x="186" y="349"/>
                    <a:pt x="186" y="349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26" y="4"/>
                    <a:pt x="47" y="44"/>
                    <a:pt x="47" y="44"/>
                  </a:cubicBezTo>
                  <a:cubicBezTo>
                    <a:pt x="29" y="75"/>
                    <a:pt x="12" y="222"/>
                    <a:pt x="0" y="349"/>
                  </a:cubicBezTo>
                  <a:lnTo>
                    <a:pt x="76" y="3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13"/>
            <p:cNvSpPr/>
            <p:nvPr/>
          </p:nvSpPr>
          <p:spPr>
            <a:xfrm>
              <a:off x="6053138" y="3105150"/>
              <a:ext cx="225425" cy="831850"/>
            </a:xfrm>
            <a:custGeom>
              <a:rect b="b" l="l" r="r" t="t"/>
              <a:pathLst>
                <a:path extrusionOk="0" h="524" w="142">
                  <a:moveTo>
                    <a:pt x="119" y="0"/>
                  </a:moveTo>
                  <a:lnTo>
                    <a:pt x="10" y="74"/>
                  </a:lnTo>
                  <a:lnTo>
                    <a:pt x="74" y="140"/>
                  </a:lnTo>
                  <a:lnTo>
                    <a:pt x="0" y="194"/>
                  </a:lnTo>
                  <a:lnTo>
                    <a:pt x="142" y="524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ED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13"/>
            <p:cNvSpPr/>
            <p:nvPr/>
          </p:nvSpPr>
          <p:spPr>
            <a:xfrm>
              <a:off x="6648451" y="3105150"/>
              <a:ext cx="696913" cy="1314450"/>
            </a:xfrm>
            <a:custGeom>
              <a:rect b="b" l="l" r="r" t="t"/>
              <a:pathLst>
                <a:path extrusionOk="0" h="349" w="185">
                  <a:moveTo>
                    <a:pt x="109" y="349"/>
                  </a:moveTo>
                  <a:cubicBezTo>
                    <a:pt x="94" y="243"/>
                    <a:pt x="75" y="170"/>
                    <a:pt x="75" y="170"/>
                  </a:cubicBezTo>
                  <a:cubicBezTo>
                    <a:pt x="84" y="220"/>
                    <a:pt x="91" y="285"/>
                    <a:pt x="97" y="349"/>
                  </a:cubicBezTo>
                  <a:cubicBezTo>
                    <a:pt x="0" y="349"/>
                    <a:pt x="0" y="349"/>
                    <a:pt x="0" y="349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0" y="4"/>
                    <a:pt x="138" y="44"/>
                    <a:pt x="138" y="44"/>
                  </a:cubicBezTo>
                  <a:cubicBezTo>
                    <a:pt x="157" y="75"/>
                    <a:pt x="174" y="222"/>
                    <a:pt x="185" y="349"/>
                  </a:cubicBezTo>
                  <a:lnTo>
                    <a:pt x="109" y="3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13"/>
            <p:cNvSpPr/>
            <p:nvPr/>
          </p:nvSpPr>
          <p:spPr>
            <a:xfrm>
              <a:off x="6667502" y="3105152"/>
              <a:ext cx="225425" cy="831852"/>
            </a:xfrm>
            <a:custGeom>
              <a:rect b="b" l="l" r="r" t="t"/>
              <a:pathLst>
                <a:path extrusionOk="0" h="524" w="142">
                  <a:moveTo>
                    <a:pt x="24" y="0"/>
                  </a:moveTo>
                  <a:lnTo>
                    <a:pt x="133" y="74"/>
                  </a:lnTo>
                  <a:lnTo>
                    <a:pt x="69" y="140"/>
                  </a:lnTo>
                  <a:lnTo>
                    <a:pt x="142" y="194"/>
                  </a:lnTo>
                  <a:lnTo>
                    <a:pt x="0" y="52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ED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13"/>
            <p:cNvSpPr/>
            <p:nvPr/>
          </p:nvSpPr>
          <p:spPr>
            <a:xfrm>
              <a:off x="5894388" y="1595438"/>
              <a:ext cx="1179513" cy="858838"/>
            </a:xfrm>
            <a:custGeom>
              <a:rect b="b" l="l" r="r" t="t"/>
              <a:pathLst>
                <a:path extrusionOk="0" h="228" w="313">
                  <a:moveTo>
                    <a:pt x="76" y="112"/>
                  </a:moveTo>
                  <a:cubicBezTo>
                    <a:pt x="76" y="112"/>
                    <a:pt x="87" y="180"/>
                    <a:pt x="149" y="200"/>
                  </a:cubicBezTo>
                  <a:cubicBezTo>
                    <a:pt x="149" y="200"/>
                    <a:pt x="119" y="151"/>
                    <a:pt x="115" y="136"/>
                  </a:cubicBezTo>
                  <a:cubicBezTo>
                    <a:pt x="115" y="136"/>
                    <a:pt x="160" y="208"/>
                    <a:pt x="197" y="217"/>
                  </a:cubicBezTo>
                  <a:cubicBezTo>
                    <a:pt x="197" y="217"/>
                    <a:pt x="162" y="159"/>
                    <a:pt x="163" y="145"/>
                  </a:cubicBezTo>
                  <a:cubicBezTo>
                    <a:pt x="163" y="145"/>
                    <a:pt x="188" y="221"/>
                    <a:pt x="278" y="228"/>
                  </a:cubicBezTo>
                  <a:cubicBezTo>
                    <a:pt x="278" y="228"/>
                    <a:pt x="290" y="218"/>
                    <a:pt x="296" y="222"/>
                  </a:cubicBezTo>
                  <a:cubicBezTo>
                    <a:pt x="296" y="222"/>
                    <a:pt x="313" y="13"/>
                    <a:pt x="156" y="27"/>
                  </a:cubicBezTo>
                  <a:cubicBezTo>
                    <a:pt x="156" y="27"/>
                    <a:pt x="0" y="0"/>
                    <a:pt x="9" y="222"/>
                  </a:cubicBezTo>
                  <a:cubicBezTo>
                    <a:pt x="9" y="222"/>
                    <a:pt x="18" y="216"/>
                    <a:pt x="27" y="228"/>
                  </a:cubicBezTo>
                  <a:cubicBezTo>
                    <a:pt x="27" y="228"/>
                    <a:pt x="67" y="163"/>
                    <a:pt x="76" y="112"/>
                  </a:cubicBezTo>
                  <a:close/>
                </a:path>
              </a:pathLst>
            </a:custGeom>
            <a:solidFill>
              <a:srgbClr val="582A1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13"/>
            <p:cNvSpPr/>
            <p:nvPr/>
          </p:nvSpPr>
          <p:spPr>
            <a:xfrm>
              <a:off x="6110288" y="2284413"/>
              <a:ext cx="165100" cy="55563"/>
            </a:xfrm>
            <a:custGeom>
              <a:rect b="b" l="l" r="r" t="t"/>
              <a:pathLst>
                <a:path extrusionOk="0" h="15" w="44">
                  <a:moveTo>
                    <a:pt x="0" y="15"/>
                  </a:moveTo>
                  <a:cubicBezTo>
                    <a:pt x="0" y="15"/>
                    <a:pt x="1" y="12"/>
                    <a:pt x="5" y="9"/>
                  </a:cubicBezTo>
                  <a:cubicBezTo>
                    <a:pt x="6" y="7"/>
                    <a:pt x="9" y="6"/>
                    <a:pt x="11" y="4"/>
                  </a:cubicBezTo>
                  <a:cubicBezTo>
                    <a:pt x="12" y="4"/>
                    <a:pt x="14" y="3"/>
                    <a:pt x="15" y="2"/>
                  </a:cubicBezTo>
                  <a:cubicBezTo>
                    <a:pt x="17" y="2"/>
                    <a:pt x="18" y="1"/>
                    <a:pt x="20" y="1"/>
                  </a:cubicBezTo>
                  <a:cubicBezTo>
                    <a:pt x="21" y="1"/>
                    <a:pt x="23" y="0"/>
                    <a:pt x="25" y="0"/>
                  </a:cubicBezTo>
                  <a:cubicBezTo>
                    <a:pt x="26" y="0"/>
                    <a:pt x="28" y="0"/>
                    <a:pt x="29" y="0"/>
                  </a:cubicBezTo>
                  <a:cubicBezTo>
                    <a:pt x="31" y="0"/>
                    <a:pt x="32" y="1"/>
                    <a:pt x="33" y="1"/>
                  </a:cubicBezTo>
                  <a:cubicBezTo>
                    <a:pt x="35" y="1"/>
                    <a:pt x="36" y="1"/>
                    <a:pt x="37" y="2"/>
                  </a:cubicBezTo>
                  <a:cubicBezTo>
                    <a:pt x="38" y="2"/>
                    <a:pt x="39" y="2"/>
                    <a:pt x="40" y="3"/>
                  </a:cubicBezTo>
                  <a:cubicBezTo>
                    <a:pt x="41" y="3"/>
                    <a:pt x="42" y="4"/>
                    <a:pt x="42" y="4"/>
                  </a:cubicBezTo>
                  <a:cubicBezTo>
                    <a:pt x="43" y="5"/>
                    <a:pt x="44" y="5"/>
                    <a:pt x="44" y="5"/>
                  </a:cubicBezTo>
                  <a:cubicBezTo>
                    <a:pt x="44" y="5"/>
                    <a:pt x="43" y="5"/>
                    <a:pt x="42" y="5"/>
                  </a:cubicBezTo>
                  <a:cubicBezTo>
                    <a:pt x="41" y="5"/>
                    <a:pt x="41" y="5"/>
                    <a:pt x="40" y="5"/>
                  </a:cubicBezTo>
                  <a:cubicBezTo>
                    <a:pt x="39" y="5"/>
                    <a:pt x="38" y="5"/>
                    <a:pt x="37" y="5"/>
                  </a:cubicBezTo>
                  <a:cubicBezTo>
                    <a:pt x="35" y="5"/>
                    <a:pt x="34" y="5"/>
                    <a:pt x="33" y="5"/>
                  </a:cubicBezTo>
                  <a:cubicBezTo>
                    <a:pt x="32" y="5"/>
                    <a:pt x="31" y="5"/>
                    <a:pt x="29" y="5"/>
                  </a:cubicBezTo>
                  <a:cubicBezTo>
                    <a:pt x="28" y="6"/>
                    <a:pt x="27" y="6"/>
                    <a:pt x="25" y="6"/>
                  </a:cubicBezTo>
                  <a:cubicBezTo>
                    <a:pt x="24" y="6"/>
                    <a:pt x="23" y="6"/>
                    <a:pt x="21" y="7"/>
                  </a:cubicBezTo>
                  <a:cubicBezTo>
                    <a:pt x="19" y="7"/>
                    <a:pt x="16" y="8"/>
                    <a:pt x="13" y="9"/>
                  </a:cubicBezTo>
                  <a:cubicBezTo>
                    <a:pt x="11" y="10"/>
                    <a:pt x="9" y="11"/>
                    <a:pt x="7" y="12"/>
                  </a:cubicBezTo>
                  <a:cubicBezTo>
                    <a:pt x="3" y="14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582A1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13"/>
            <p:cNvSpPr/>
            <p:nvPr/>
          </p:nvSpPr>
          <p:spPr>
            <a:xfrm>
              <a:off x="5743576" y="3429000"/>
              <a:ext cx="493713" cy="458788"/>
            </a:xfrm>
            <a:custGeom>
              <a:rect b="b" l="l" r="r" t="t"/>
              <a:pathLst>
                <a:path extrusionOk="0" h="122" w="131">
                  <a:moveTo>
                    <a:pt x="118" y="59"/>
                  </a:moveTo>
                  <a:cubicBezTo>
                    <a:pt x="114" y="47"/>
                    <a:pt x="110" y="36"/>
                    <a:pt x="106" y="25"/>
                  </a:cubicBezTo>
                  <a:cubicBezTo>
                    <a:pt x="97" y="5"/>
                    <a:pt x="87" y="0"/>
                    <a:pt x="67" y="0"/>
                  </a:cubicBezTo>
                  <a:cubicBezTo>
                    <a:pt x="66" y="0"/>
                    <a:pt x="66" y="0"/>
                    <a:pt x="65" y="0"/>
                  </a:cubicBezTo>
                  <a:cubicBezTo>
                    <a:pt x="65" y="0"/>
                    <a:pt x="64" y="0"/>
                    <a:pt x="63" y="0"/>
                  </a:cubicBezTo>
                  <a:cubicBezTo>
                    <a:pt x="43" y="0"/>
                    <a:pt x="33" y="5"/>
                    <a:pt x="25" y="25"/>
                  </a:cubicBezTo>
                  <a:cubicBezTo>
                    <a:pt x="20" y="36"/>
                    <a:pt x="16" y="47"/>
                    <a:pt x="12" y="59"/>
                  </a:cubicBezTo>
                  <a:cubicBezTo>
                    <a:pt x="7" y="74"/>
                    <a:pt x="2" y="88"/>
                    <a:pt x="3" y="104"/>
                  </a:cubicBezTo>
                  <a:cubicBezTo>
                    <a:pt x="4" y="121"/>
                    <a:pt x="24" y="122"/>
                    <a:pt x="37" y="122"/>
                  </a:cubicBezTo>
                  <a:cubicBezTo>
                    <a:pt x="43" y="122"/>
                    <a:pt x="43" y="112"/>
                    <a:pt x="37" y="112"/>
                  </a:cubicBezTo>
                  <a:cubicBezTo>
                    <a:pt x="0" y="112"/>
                    <a:pt x="16" y="78"/>
                    <a:pt x="23" y="58"/>
                  </a:cubicBezTo>
                  <a:cubicBezTo>
                    <a:pt x="26" y="50"/>
                    <a:pt x="29" y="42"/>
                    <a:pt x="32" y="34"/>
                  </a:cubicBezTo>
                  <a:cubicBezTo>
                    <a:pt x="37" y="18"/>
                    <a:pt x="45" y="10"/>
                    <a:pt x="63" y="10"/>
                  </a:cubicBezTo>
                  <a:cubicBezTo>
                    <a:pt x="64" y="10"/>
                    <a:pt x="65" y="9"/>
                    <a:pt x="65" y="9"/>
                  </a:cubicBezTo>
                  <a:cubicBezTo>
                    <a:pt x="66" y="9"/>
                    <a:pt x="66" y="10"/>
                    <a:pt x="67" y="10"/>
                  </a:cubicBezTo>
                  <a:cubicBezTo>
                    <a:pt x="85" y="10"/>
                    <a:pt x="93" y="18"/>
                    <a:pt x="98" y="34"/>
                  </a:cubicBezTo>
                  <a:cubicBezTo>
                    <a:pt x="101" y="42"/>
                    <a:pt x="104" y="50"/>
                    <a:pt x="107" y="58"/>
                  </a:cubicBezTo>
                  <a:cubicBezTo>
                    <a:pt x="114" y="78"/>
                    <a:pt x="131" y="112"/>
                    <a:pt x="93" y="112"/>
                  </a:cubicBezTo>
                  <a:cubicBezTo>
                    <a:pt x="87" y="112"/>
                    <a:pt x="87" y="122"/>
                    <a:pt x="93" y="122"/>
                  </a:cubicBezTo>
                  <a:cubicBezTo>
                    <a:pt x="106" y="122"/>
                    <a:pt x="126" y="121"/>
                    <a:pt x="127" y="104"/>
                  </a:cubicBezTo>
                  <a:cubicBezTo>
                    <a:pt x="128" y="88"/>
                    <a:pt x="123" y="74"/>
                    <a:pt x="118" y="59"/>
                  </a:cubicBezTo>
                  <a:close/>
                </a:path>
              </a:pathLst>
            </a:custGeom>
            <a:solidFill>
              <a:srgbClr val="7D62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13"/>
            <p:cNvSpPr/>
            <p:nvPr/>
          </p:nvSpPr>
          <p:spPr>
            <a:xfrm>
              <a:off x="5857876" y="3835400"/>
              <a:ext cx="71438" cy="68263"/>
            </a:xfrm>
            <a:prstGeom prst="ellipse">
              <a:avLst/>
            </a:prstGeom>
            <a:solidFill>
              <a:srgbClr val="CAB9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13"/>
            <p:cNvSpPr/>
            <p:nvPr/>
          </p:nvSpPr>
          <p:spPr>
            <a:xfrm>
              <a:off x="6049963" y="3835400"/>
              <a:ext cx="71438" cy="68263"/>
            </a:xfrm>
            <a:prstGeom prst="ellipse">
              <a:avLst/>
            </a:prstGeom>
            <a:solidFill>
              <a:srgbClr val="CAB9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13"/>
            <p:cNvSpPr/>
            <p:nvPr/>
          </p:nvSpPr>
          <p:spPr>
            <a:xfrm>
              <a:off x="5970588" y="3067050"/>
              <a:ext cx="334963" cy="384175"/>
            </a:xfrm>
            <a:custGeom>
              <a:rect b="b" l="l" r="r" t="t"/>
              <a:pathLst>
                <a:path extrusionOk="0" h="102" w="89">
                  <a:moveTo>
                    <a:pt x="10" y="96"/>
                  </a:moveTo>
                  <a:cubicBezTo>
                    <a:pt x="12" y="52"/>
                    <a:pt x="36" y="16"/>
                    <a:pt x="80" y="10"/>
                  </a:cubicBezTo>
                  <a:cubicBezTo>
                    <a:pt x="86" y="9"/>
                    <a:pt x="89" y="0"/>
                    <a:pt x="83" y="1"/>
                  </a:cubicBezTo>
                  <a:cubicBezTo>
                    <a:pt x="35" y="8"/>
                    <a:pt x="2" y="48"/>
                    <a:pt x="0" y="96"/>
                  </a:cubicBezTo>
                  <a:cubicBezTo>
                    <a:pt x="0" y="102"/>
                    <a:pt x="10" y="102"/>
                    <a:pt x="10" y="96"/>
                  </a:cubicBezTo>
                  <a:close/>
                </a:path>
              </a:pathLst>
            </a:custGeom>
            <a:solidFill>
              <a:srgbClr val="7D62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13"/>
            <p:cNvSpPr/>
            <p:nvPr/>
          </p:nvSpPr>
          <p:spPr>
            <a:xfrm>
              <a:off x="6645276" y="3067050"/>
              <a:ext cx="360363" cy="384175"/>
            </a:xfrm>
            <a:custGeom>
              <a:rect b="b" l="l" r="r" t="t"/>
              <a:pathLst>
                <a:path extrusionOk="0" h="102" w="96">
                  <a:moveTo>
                    <a:pt x="86" y="96"/>
                  </a:moveTo>
                  <a:cubicBezTo>
                    <a:pt x="84" y="52"/>
                    <a:pt x="57" y="14"/>
                    <a:pt x="13" y="8"/>
                  </a:cubicBezTo>
                  <a:cubicBezTo>
                    <a:pt x="7" y="8"/>
                    <a:pt x="0" y="0"/>
                    <a:pt x="6" y="1"/>
                  </a:cubicBezTo>
                  <a:cubicBezTo>
                    <a:pt x="54" y="7"/>
                    <a:pt x="93" y="36"/>
                    <a:pt x="96" y="96"/>
                  </a:cubicBezTo>
                  <a:cubicBezTo>
                    <a:pt x="96" y="102"/>
                    <a:pt x="86" y="102"/>
                    <a:pt x="86" y="96"/>
                  </a:cubicBezTo>
                  <a:close/>
                </a:path>
              </a:pathLst>
            </a:custGeom>
            <a:solidFill>
              <a:srgbClr val="7D62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13"/>
            <p:cNvSpPr/>
            <p:nvPr/>
          </p:nvSpPr>
          <p:spPr>
            <a:xfrm>
              <a:off x="6892926" y="3384550"/>
              <a:ext cx="180975" cy="176213"/>
            </a:xfrm>
            <a:prstGeom prst="ellipse">
              <a:avLst/>
            </a:prstGeom>
            <a:solidFill>
              <a:srgbClr val="CAB9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13"/>
            <p:cNvSpPr/>
            <p:nvPr/>
          </p:nvSpPr>
          <p:spPr>
            <a:xfrm>
              <a:off x="6927851" y="3417888"/>
              <a:ext cx="112713" cy="109538"/>
            </a:xfrm>
            <a:prstGeom prst="ellipse">
              <a:avLst/>
            </a:prstGeom>
            <a:solidFill>
              <a:srgbClr val="E5D6E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13"/>
            <p:cNvSpPr/>
            <p:nvPr/>
          </p:nvSpPr>
          <p:spPr>
            <a:xfrm>
              <a:off x="3702051" y="1403350"/>
              <a:ext cx="1357313" cy="1355725"/>
            </a:xfrm>
            <a:prstGeom prst="ellipse">
              <a:avLst/>
            </a:prstGeom>
            <a:solidFill>
              <a:srgbClr val="96DA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13"/>
            <p:cNvSpPr/>
            <p:nvPr/>
          </p:nvSpPr>
          <p:spPr>
            <a:xfrm>
              <a:off x="4060826" y="1727200"/>
              <a:ext cx="523875" cy="738188"/>
            </a:xfrm>
            <a:custGeom>
              <a:rect b="b" l="l" r="r" t="t"/>
              <a:pathLst>
                <a:path extrusionOk="0" h="196" w="139">
                  <a:moveTo>
                    <a:pt x="139" y="140"/>
                  </a:moveTo>
                  <a:cubicBezTo>
                    <a:pt x="139" y="171"/>
                    <a:pt x="114" y="196"/>
                    <a:pt x="83" y="196"/>
                  </a:cubicBezTo>
                  <a:cubicBezTo>
                    <a:pt x="56" y="196"/>
                    <a:pt x="56" y="196"/>
                    <a:pt x="56" y="196"/>
                  </a:cubicBezTo>
                  <a:cubicBezTo>
                    <a:pt x="25" y="196"/>
                    <a:pt x="0" y="171"/>
                    <a:pt x="0" y="140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25"/>
                    <a:pt x="25" y="0"/>
                    <a:pt x="56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14" y="0"/>
                    <a:pt x="139" y="25"/>
                    <a:pt x="139" y="56"/>
                  </a:cubicBezTo>
                  <a:lnTo>
                    <a:pt x="139" y="140"/>
                  </a:lnTo>
                  <a:close/>
                </a:path>
              </a:pathLst>
            </a:custGeom>
            <a:solidFill>
              <a:srgbClr val="E13D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13"/>
            <p:cNvSpPr/>
            <p:nvPr/>
          </p:nvSpPr>
          <p:spPr>
            <a:xfrm>
              <a:off x="4121151" y="1595438"/>
              <a:ext cx="403225" cy="176213"/>
            </a:xfrm>
            <a:custGeom>
              <a:rect b="b" l="l" r="r" t="t"/>
              <a:pathLst>
                <a:path extrusionOk="0" h="47" w="107">
                  <a:moveTo>
                    <a:pt x="107" y="33"/>
                  </a:moveTo>
                  <a:cubicBezTo>
                    <a:pt x="107" y="41"/>
                    <a:pt x="101" y="47"/>
                    <a:pt x="93" y="4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6" y="47"/>
                    <a:pt x="0" y="41"/>
                    <a:pt x="0" y="3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01" y="0"/>
                    <a:pt x="107" y="6"/>
                    <a:pt x="107" y="14"/>
                  </a:cubicBezTo>
                  <a:lnTo>
                    <a:pt x="107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13"/>
            <p:cNvSpPr/>
            <p:nvPr/>
          </p:nvSpPr>
          <p:spPr>
            <a:xfrm>
              <a:off x="4187826" y="1617663"/>
              <a:ext cx="46038" cy="134938"/>
            </a:xfrm>
            <a:custGeom>
              <a:rect b="b" l="l" r="r" t="t"/>
              <a:pathLst>
                <a:path extrusionOk="0" h="36" w="12">
                  <a:moveTo>
                    <a:pt x="12" y="30"/>
                  </a:moveTo>
                  <a:cubicBezTo>
                    <a:pt x="12" y="33"/>
                    <a:pt x="9" y="36"/>
                    <a:pt x="6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EAE5E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13"/>
            <p:cNvSpPr/>
            <p:nvPr/>
          </p:nvSpPr>
          <p:spPr>
            <a:xfrm>
              <a:off x="4294188" y="1617663"/>
              <a:ext cx="44450" cy="134938"/>
            </a:xfrm>
            <a:custGeom>
              <a:rect b="b" l="l" r="r" t="t"/>
              <a:pathLst>
                <a:path extrusionOk="0" h="36" w="12">
                  <a:moveTo>
                    <a:pt x="12" y="30"/>
                  </a:moveTo>
                  <a:cubicBezTo>
                    <a:pt x="12" y="33"/>
                    <a:pt x="9" y="36"/>
                    <a:pt x="6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EAE5E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13"/>
            <p:cNvSpPr/>
            <p:nvPr/>
          </p:nvSpPr>
          <p:spPr>
            <a:xfrm>
              <a:off x="4398963" y="1617663"/>
              <a:ext cx="46038" cy="134938"/>
            </a:xfrm>
            <a:custGeom>
              <a:rect b="b" l="l" r="r" t="t"/>
              <a:pathLst>
                <a:path extrusionOk="0" h="36" w="12">
                  <a:moveTo>
                    <a:pt x="12" y="30"/>
                  </a:moveTo>
                  <a:cubicBezTo>
                    <a:pt x="12" y="33"/>
                    <a:pt x="9" y="36"/>
                    <a:pt x="6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EAE5E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13"/>
            <p:cNvSpPr/>
            <p:nvPr/>
          </p:nvSpPr>
          <p:spPr>
            <a:xfrm>
              <a:off x="4138613" y="1911350"/>
              <a:ext cx="366713" cy="3651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13"/>
            <p:cNvSpPr/>
            <p:nvPr/>
          </p:nvSpPr>
          <p:spPr>
            <a:xfrm>
              <a:off x="4229101" y="2001838"/>
              <a:ext cx="185738" cy="184150"/>
            </a:xfrm>
            <a:custGeom>
              <a:rect b="b" l="l" r="r" t="t"/>
              <a:pathLst>
                <a:path extrusionOk="0" h="116" w="117">
                  <a:moveTo>
                    <a:pt x="117" y="40"/>
                  </a:moveTo>
                  <a:lnTo>
                    <a:pt x="79" y="40"/>
                  </a:lnTo>
                  <a:lnTo>
                    <a:pt x="79" y="0"/>
                  </a:lnTo>
                  <a:lnTo>
                    <a:pt x="38" y="0"/>
                  </a:lnTo>
                  <a:lnTo>
                    <a:pt x="38" y="40"/>
                  </a:lnTo>
                  <a:lnTo>
                    <a:pt x="0" y="40"/>
                  </a:lnTo>
                  <a:lnTo>
                    <a:pt x="0" y="78"/>
                  </a:lnTo>
                  <a:lnTo>
                    <a:pt x="38" y="78"/>
                  </a:lnTo>
                  <a:lnTo>
                    <a:pt x="38" y="116"/>
                  </a:lnTo>
                  <a:lnTo>
                    <a:pt x="79" y="116"/>
                  </a:lnTo>
                  <a:lnTo>
                    <a:pt x="79" y="78"/>
                  </a:lnTo>
                  <a:lnTo>
                    <a:pt x="117" y="78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13"/>
            <p:cNvSpPr/>
            <p:nvPr/>
          </p:nvSpPr>
          <p:spPr>
            <a:xfrm>
              <a:off x="4297363" y="2306638"/>
              <a:ext cx="354013" cy="342900"/>
            </a:xfrm>
            <a:custGeom>
              <a:rect b="b" l="l" r="r" t="t"/>
              <a:pathLst>
                <a:path extrusionOk="0" h="91" w="94">
                  <a:moveTo>
                    <a:pt x="58" y="0"/>
                  </a:moveTo>
                  <a:cubicBezTo>
                    <a:pt x="20" y="25"/>
                    <a:pt x="20" y="25"/>
                    <a:pt x="20" y="25"/>
                  </a:cubicBezTo>
                  <a:cubicBezTo>
                    <a:pt x="4" y="35"/>
                    <a:pt x="0" y="56"/>
                    <a:pt x="10" y="71"/>
                  </a:cubicBezTo>
                  <a:cubicBezTo>
                    <a:pt x="19" y="87"/>
                    <a:pt x="40" y="91"/>
                    <a:pt x="56" y="81"/>
                  </a:cubicBezTo>
                  <a:cubicBezTo>
                    <a:pt x="94" y="57"/>
                    <a:pt x="94" y="57"/>
                    <a:pt x="94" y="57"/>
                  </a:cubicBezTo>
                  <a:lnTo>
                    <a:pt x="58" y="0"/>
                  </a:ln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13"/>
            <p:cNvSpPr/>
            <p:nvPr/>
          </p:nvSpPr>
          <p:spPr>
            <a:xfrm>
              <a:off x="4516438" y="2178050"/>
              <a:ext cx="357188" cy="342900"/>
            </a:xfrm>
            <a:custGeom>
              <a:rect b="b" l="l" r="r" t="t"/>
              <a:pathLst>
                <a:path extrusionOk="0" h="91" w="95">
                  <a:moveTo>
                    <a:pt x="36" y="91"/>
                  </a:moveTo>
                  <a:cubicBezTo>
                    <a:pt x="75" y="66"/>
                    <a:pt x="75" y="66"/>
                    <a:pt x="75" y="66"/>
                  </a:cubicBezTo>
                  <a:cubicBezTo>
                    <a:pt x="90" y="56"/>
                    <a:pt x="95" y="36"/>
                    <a:pt x="85" y="20"/>
                  </a:cubicBezTo>
                  <a:cubicBezTo>
                    <a:pt x="75" y="5"/>
                    <a:pt x="55" y="0"/>
                    <a:pt x="39" y="10"/>
                  </a:cubicBezTo>
                  <a:cubicBezTo>
                    <a:pt x="0" y="34"/>
                    <a:pt x="0" y="34"/>
                    <a:pt x="0" y="34"/>
                  </a:cubicBezTo>
                  <a:lnTo>
                    <a:pt x="36" y="91"/>
                  </a:lnTo>
                  <a:close/>
                </a:path>
              </a:pathLst>
            </a:custGeom>
            <a:solidFill>
              <a:srgbClr val="F97A7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13"/>
            <p:cNvSpPr/>
            <p:nvPr/>
          </p:nvSpPr>
          <p:spPr>
            <a:xfrm>
              <a:off x="7672388" y="2924175"/>
              <a:ext cx="1093788" cy="862013"/>
            </a:xfrm>
            <a:custGeom>
              <a:rect b="b" l="l" r="r" t="t"/>
              <a:pathLst>
                <a:path extrusionOk="0" h="229" w="290">
                  <a:moveTo>
                    <a:pt x="290" y="77"/>
                  </a:moveTo>
                  <a:cubicBezTo>
                    <a:pt x="290" y="35"/>
                    <a:pt x="256" y="0"/>
                    <a:pt x="213" y="0"/>
                  </a:cubicBezTo>
                  <a:cubicBezTo>
                    <a:pt x="184" y="0"/>
                    <a:pt x="158" y="17"/>
                    <a:pt x="145" y="42"/>
                  </a:cubicBezTo>
                  <a:cubicBezTo>
                    <a:pt x="132" y="17"/>
                    <a:pt x="107" y="0"/>
                    <a:pt x="77" y="0"/>
                  </a:cubicBezTo>
                  <a:cubicBezTo>
                    <a:pt x="35" y="0"/>
                    <a:pt x="0" y="35"/>
                    <a:pt x="0" y="77"/>
                  </a:cubicBezTo>
                  <a:cubicBezTo>
                    <a:pt x="0" y="91"/>
                    <a:pt x="4" y="104"/>
                    <a:pt x="11" y="116"/>
                  </a:cubicBezTo>
                  <a:cubicBezTo>
                    <a:pt x="11" y="116"/>
                    <a:pt x="40" y="145"/>
                    <a:pt x="145" y="229"/>
                  </a:cubicBezTo>
                  <a:cubicBezTo>
                    <a:pt x="250" y="145"/>
                    <a:pt x="279" y="116"/>
                    <a:pt x="280" y="116"/>
                  </a:cubicBezTo>
                  <a:cubicBezTo>
                    <a:pt x="286" y="104"/>
                    <a:pt x="290" y="91"/>
                    <a:pt x="290" y="77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13"/>
            <p:cNvSpPr/>
            <p:nvPr/>
          </p:nvSpPr>
          <p:spPr>
            <a:xfrm>
              <a:off x="7635876" y="3048000"/>
              <a:ext cx="1166813" cy="614363"/>
            </a:xfrm>
            <a:custGeom>
              <a:rect b="b" l="l" r="r" t="t"/>
              <a:pathLst>
                <a:path extrusionOk="0" h="163" w="310">
                  <a:moveTo>
                    <a:pt x="306" y="80"/>
                  </a:moveTo>
                  <a:cubicBezTo>
                    <a:pt x="293" y="80"/>
                    <a:pt x="279" y="80"/>
                    <a:pt x="266" y="80"/>
                  </a:cubicBezTo>
                  <a:cubicBezTo>
                    <a:pt x="265" y="80"/>
                    <a:pt x="263" y="81"/>
                    <a:pt x="263" y="83"/>
                  </a:cubicBezTo>
                  <a:cubicBezTo>
                    <a:pt x="261" y="95"/>
                    <a:pt x="259" y="108"/>
                    <a:pt x="257" y="119"/>
                  </a:cubicBezTo>
                  <a:cubicBezTo>
                    <a:pt x="252" y="86"/>
                    <a:pt x="247" y="54"/>
                    <a:pt x="242" y="21"/>
                  </a:cubicBezTo>
                  <a:cubicBezTo>
                    <a:pt x="241" y="18"/>
                    <a:pt x="236" y="18"/>
                    <a:pt x="236" y="21"/>
                  </a:cubicBezTo>
                  <a:cubicBezTo>
                    <a:pt x="230" y="58"/>
                    <a:pt x="223" y="95"/>
                    <a:pt x="217" y="132"/>
                  </a:cubicBezTo>
                  <a:cubicBezTo>
                    <a:pt x="214" y="89"/>
                    <a:pt x="210" y="47"/>
                    <a:pt x="206" y="4"/>
                  </a:cubicBezTo>
                  <a:cubicBezTo>
                    <a:pt x="206" y="1"/>
                    <a:pt x="201" y="0"/>
                    <a:pt x="200" y="3"/>
                  </a:cubicBezTo>
                  <a:cubicBezTo>
                    <a:pt x="194" y="26"/>
                    <a:pt x="188" y="48"/>
                    <a:pt x="182" y="70"/>
                  </a:cubicBezTo>
                  <a:cubicBezTo>
                    <a:pt x="181" y="75"/>
                    <a:pt x="180" y="79"/>
                    <a:pt x="179" y="83"/>
                  </a:cubicBezTo>
                  <a:cubicBezTo>
                    <a:pt x="179" y="83"/>
                    <a:pt x="177" y="83"/>
                    <a:pt x="173" y="83"/>
                  </a:cubicBezTo>
                  <a:cubicBezTo>
                    <a:pt x="161" y="83"/>
                    <a:pt x="150" y="83"/>
                    <a:pt x="138" y="83"/>
                  </a:cubicBezTo>
                  <a:cubicBezTo>
                    <a:pt x="138" y="83"/>
                    <a:pt x="137" y="83"/>
                    <a:pt x="137" y="83"/>
                  </a:cubicBezTo>
                  <a:cubicBezTo>
                    <a:pt x="135" y="83"/>
                    <a:pt x="133" y="83"/>
                    <a:pt x="131" y="83"/>
                  </a:cubicBezTo>
                  <a:cubicBezTo>
                    <a:pt x="130" y="83"/>
                    <a:pt x="128" y="84"/>
                    <a:pt x="128" y="85"/>
                  </a:cubicBezTo>
                  <a:cubicBezTo>
                    <a:pt x="126" y="98"/>
                    <a:pt x="124" y="111"/>
                    <a:pt x="123" y="122"/>
                  </a:cubicBezTo>
                  <a:cubicBezTo>
                    <a:pt x="117" y="89"/>
                    <a:pt x="112" y="56"/>
                    <a:pt x="107" y="24"/>
                  </a:cubicBezTo>
                  <a:cubicBezTo>
                    <a:pt x="107" y="21"/>
                    <a:pt x="102" y="21"/>
                    <a:pt x="101" y="24"/>
                  </a:cubicBezTo>
                  <a:cubicBezTo>
                    <a:pt x="95" y="61"/>
                    <a:pt x="89" y="98"/>
                    <a:pt x="83" y="135"/>
                  </a:cubicBezTo>
                  <a:cubicBezTo>
                    <a:pt x="79" y="92"/>
                    <a:pt x="75" y="50"/>
                    <a:pt x="71" y="7"/>
                  </a:cubicBezTo>
                  <a:cubicBezTo>
                    <a:pt x="71" y="4"/>
                    <a:pt x="66" y="3"/>
                    <a:pt x="65" y="6"/>
                  </a:cubicBezTo>
                  <a:cubicBezTo>
                    <a:pt x="59" y="29"/>
                    <a:pt x="53" y="51"/>
                    <a:pt x="48" y="73"/>
                  </a:cubicBezTo>
                  <a:cubicBezTo>
                    <a:pt x="46" y="77"/>
                    <a:pt x="45" y="82"/>
                    <a:pt x="44" y="86"/>
                  </a:cubicBezTo>
                  <a:cubicBezTo>
                    <a:pt x="44" y="86"/>
                    <a:pt x="43" y="86"/>
                    <a:pt x="38" y="86"/>
                  </a:cubicBezTo>
                  <a:cubicBezTo>
                    <a:pt x="27" y="86"/>
                    <a:pt x="15" y="86"/>
                    <a:pt x="4" y="86"/>
                  </a:cubicBezTo>
                  <a:cubicBezTo>
                    <a:pt x="0" y="86"/>
                    <a:pt x="0" y="92"/>
                    <a:pt x="4" y="92"/>
                  </a:cubicBezTo>
                  <a:cubicBezTo>
                    <a:pt x="18" y="92"/>
                    <a:pt x="32" y="92"/>
                    <a:pt x="47" y="92"/>
                  </a:cubicBezTo>
                  <a:cubicBezTo>
                    <a:pt x="48" y="92"/>
                    <a:pt x="49" y="91"/>
                    <a:pt x="50" y="89"/>
                  </a:cubicBezTo>
                  <a:cubicBezTo>
                    <a:pt x="55" y="68"/>
                    <a:pt x="61" y="46"/>
                    <a:pt x="67" y="25"/>
                  </a:cubicBezTo>
                  <a:cubicBezTo>
                    <a:pt x="71" y="70"/>
                    <a:pt x="75" y="114"/>
                    <a:pt x="79" y="159"/>
                  </a:cubicBezTo>
                  <a:cubicBezTo>
                    <a:pt x="79" y="162"/>
                    <a:pt x="84" y="163"/>
                    <a:pt x="85" y="160"/>
                  </a:cubicBezTo>
                  <a:cubicBezTo>
                    <a:pt x="91" y="121"/>
                    <a:pt x="98" y="82"/>
                    <a:pt x="104" y="44"/>
                  </a:cubicBezTo>
                  <a:cubicBezTo>
                    <a:pt x="109" y="77"/>
                    <a:pt x="114" y="110"/>
                    <a:pt x="120" y="143"/>
                  </a:cubicBezTo>
                  <a:cubicBezTo>
                    <a:pt x="120" y="145"/>
                    <a:pt x="125" y="146"/>
                    <a:pt x="125" y="143"/>
                  </a:cubicBezTo>
                  <a:cubicBezTo>
                    <a:pt x="128" y="125"/>
                    <a:pt x="131" y="111"/>
                    <a:pt x="133" y="94"/>
                  </a:cubicBezTo>
                  <a:cubicBezTo>
                    <a:pt x="134" y="91"/>
                    <a:pt x="134" y="90"/>
                    <a:pt x="134" y="89"/>
                  </a:cubicBezTo>
                  <a:cubicBezTo>
                    <a:pt x="138" y="89"/>
                    <a:pt x="141" y="89"/>
                    <a:pt x="145" y="89"/>
                  </a:cubicBezTo>
                  <a:cubicBezTo>
                    <a:pt x="154" y="89"/>
                    <a:pt x="163" y="89"/>
                    <a:pt x="172" y="89"/>
                  </a:cubicBezTo>
                  <a:cubicBezTo>
                    <a:pt x="172" y="89"/>
                    <a:pt x="173" y="89"/>
                    <a:pt x="173" y="89"/>
                  </a:cubicBezTo>
                  <a:cubicBezTo>
                    <a:pt x="176" y="89"/>
                    <a:pt x="179" y="89"/>
                    <a:pt x="181" y="89"/>
                  </a:cubicBezTo>
                  <a:cubicBezTo>
                    <a:pt x="183" y="89"/>
                    <a:pt x="184" y="88"/>
                    <a:pt x="184" y="87"/>
                  </a:cubicBezTo>
                  <a:cubicBezTo>
                    <a:pt x="190" y="65"/>
                    <a:pt x="196" y="44"/>
                    <a:pt x="201" y="22"/>
                  </a:cubicBezTo>
                  <a:cubicBezTo>
                    <a:pt x="205" y="67"/>
                    <a:pt x="209" y="111"/>
                    <a:pt x="213" y="156"/>
                  </a:cubicBezTo>
                  <a:cubicBezTo>
                    <a:pt x="214" y="159"/>
                    <a:pt x="219" y="161"/>
                    <a:pt x="219" y="157"/>
                  </a:cubicBezTo>
                  <a:cubicBezTo>
                    <a:pt x="226" y="118"/>
                    <a:pt x="232" y="80"/>
                    <a:pt x="239" y="41"/>
                  </a:cubicBezTo>
                  <a:cubicBezTo>
                    <a:pt x="244" y="74"/>
                    <a:pt x="249" y="107"/>
                    <a:pt x="254" y="140"/>
                  </a:cubicBezTo>
                  <a:cubicBezTo>
                    <a:pt x="255" y="143"/>
                    <a:pt x="260" y="143"/>
                    <a:pt x="260" y="140"/>
                  </a:cubicBezTo>
                  <a:cubicBezTo>
                    <a:pt x="263" y="122"/>
                    <a:pt x="265" y="108"/>
                    <a:pt x="268" y="91"/>
                  </a:cubicBezTo>
                  <a:cubicBezTo>
                    <a:pt x="268" y="88"/>
                    <a:pt x="269" y="87"/>
                    <a:pt x="269" y="86"/>
                  </a:cubicBezTo>
                  <a:cubicBezTo>
                    <a:pt x="272" y="86"/>
                    <a:pt x="276" y="86"/>
                    <a:pt x="279" y="86"/>
                  </a:cubicBezTo>
                  <a:cubicBezTo>
                    <a:pt x="288" y="86"/>
                    <a:pt x="297" y="86"/>
                    <a:pt x="306" y="86"/>
                  </a:cubicBezTo>
                  <a:cubicBezTo>
                    <a:pt x="310" y="86"/>
                    <a:pt x="310" y="80"/>
                    <a:pt x="306" y="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13"/>
            <p:cNvSpPr/>
            <p:nvPr/>
          </p:nvSpPr>
          <p:spPr>
            <a:xfrm>
              <a:off x="8012113" y="1403350"/>
              <a:ext cx="1355725" cy="1355725"/>
            </a:xfrm>
            <a:prstGeom prst="ellipse">
              <a:avLst/>
            </a:prstGeom>
            <a:solidFill>
              <a:srgbClr val="96DA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13"/>
            <p:cNvSpPr/>
            <p:nvPr/>
          </p:nvSpPr>
          <p:spPr>
            <a:xfrm>
              <a:off x="8610601" y="1655763"/>
              <a:ext cx="558800" cy="752475"/>
            </a:xfrm>
            <a:custGeom>
              <a:rect b="b" l="l" r="r" t="t"/>
              <a:pathLst>
                <a:path extrusionOk="0" h="200" w="148">
                  <a:moveTo>
                    <a:pt x="119" y="179"/>
                  </a:moveTo>
                  <a:cubicBezTo>
                    <a:pt x="117" y="192"/>
                    <a:pt x="104" y="200"/>
                    <a:pt x="91" y="198"/>
                  </a:cubicBezTo>
                  <a:cubicBezTo>
                    <a:pt x="21" y="184"/>
                    <a:pt x="21" y="184"/>
                    <a:pt x="21" y="184"/>
                  </a:cubicBezTo>
                  <a:cubicBezTo>
                    <a:pt x="8" y="181"/>
                    <a:pt x="0" y="169"/>
                    <a:pt x="2" y="156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1" y="9"/>
                    <a:pt x="44" y="0"/>
                    <a:pt x="57" y="3"/>
                  </a:cubicBezTo>
                  <a:cubicBezTo>
                    <a:pt x="127" y="17"/>
                    <a:pt x="127" y="17"/>
                    <a:pt x="127" y="17"/>
                  </a:cubicBezTo>
                  <a:cubicBezTo>
                    <a:pt x="140" y="19"/>
                    <a:pt x="148" y="32"/>
                    <a:pt x="146" y="45"/>
                  </a:cubicBezTo>
                  <a:lnTo>
                    <a:pt x="119" y="179"/>
                  </a:lnTo>
                  <a:close/>
                </a:path>
              </a:pathLst>
            </a:custGeom>
            <a:solidFill>
              <a:srgbClr val="F4F3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13"/>
            <p:cNvSpPr/>
            <p:nvPr/>
          </p:nvSpPr>
          <p:spPr>
            <a:xfrm>
              <a:off x="8815388" y="1768475"/>
              <a:ext cx="149225" cy="530225"/>
            </a:xfrm>
            <a:custGeom>
              <a:rect b="b" l="l" r="r" t="t"/>
              <a:pathLst>
                <a:path extrusionOk="0" h="141" w="40">
                  <a:moveTo>
                    <a:pt x="15" y="134"/>
                  </a:moveTo>
                  <a:cubicBezTo>
                    <a:pt x="14" y="138"/>
                    <a:pt x="10" y="141"/>
                    <a:pt x="6" y="140"/>
                  </a:cubicBezTo>
                  <a:cubicBezTo>
                    <a:pt x="6" y="140"/>
                    <a:pt x="6" y="140"/>
                    <a:pt x="6" y="140"/>
                  </a:cubicBezTo>
                  <a:cubicBezTo>
                    <a:pt x="2" y="139"/>
                    <a:pt x="0" y="136"/>
                    <a:pt x="1" y="132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6" y="2"/>
                    <a:pt x="30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8" y="1"/>
                    <a:pt x="40" y="5"/>
                    <a:pt x="40" y="9"/>
                  </a:cubicBezTo>
                  <a:lnTo>
                    <a:pt x="15" y="134"/>
                  </a:lnTo>
                  <a:close/>
                </a:path>
              </a:pathLst>
            </a:custGeom>
            <a:solidFill>
              <a:srgbClr val="D7E2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13"/>
            <p:cNvSpPr/>
            <p:nvPr/>
          </p:nvSpPr>
          <p:spPr>
            <a:xfrm>
              <a:off x="8739188" y="1730375"/>
              <a:ext cx="142875" cy="142875"/>
            </a:xfrm>
            <a:custGeom>
              <a:rect b="b" l="l" r="r" t="t"/>
              <a:pathLst>
                <a:path extrusionOk="0" h="38" w="38">
                  <a:moveTo>
                    <a:pt x="36" y="22"/>
                  </a:moveTo>
                  <a:cubicBezTo>
                    <a:pt x="34" y="32"/>
                    <a:pt x="25" y="38"/>
                    <a:pt x="16" y="36"/>
                  </a:cubicBezTo>
                  <a:cubicBezTo>
                    <a:pt x="6" y="34"/>
                    <a:pt x="0" y="25"/>
                    <a:pt x="2" y="16"/>
                  </a:cubicBezTo>
                  <a:cubicBezTo>
                    <a:pt x="4" y="6"/>
                    <a:pt x="13" y="0"/>
                    <a:pt x="23" y="2"/>
                  </a:cubicBezTo>
                  <a:cubicBezTo>
                    <a:pt x="32" y="4"/>
                    <a:pt x="38" y="13"/>
                    <a:pt x="36" y="22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13"/>
            <p:cNvSpPr/>
            <p:nvPr/>
          </p:nvSpPr>
          <p:spPr>
            <a:xfrm>
              <a:off x="8777288" y="1757363"/>
              <a:ext cx="71438" cy="90488"/>
            </a:xfrm>
            <a:custGeom>
              <a:rect b="b" l="l" r="r" t="t"/>
              <a:pathLst>
                <a:path extrusionOk="0" h="24" w="19">
                  <a:moveTo>
                    <a:pt x="17" y="23"/>
                  </a:moveTo>
                  <a:cubicBezTo>
                    <a:pt x="15" y="24"/>
                    <a:pt x="13" y="24"/>
                    <a:pt x="12" y="2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9" y="20"/>
                    <a:pt x="18" y="22"/>
                    <a:pt x="17" y="23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13"/>
            <p:cNvSpPr/>
            <p:nvPr/>
          </p:nvSpPr>
          <p:spPr>
            <a:xfrm>
              <a:off x="8697913" y="1938338"/>
              <a:ext cx="142875" cy="142875"/>
            </a:xfrm>
            <a:custGeom>
              <a:rect b="b" l="l" r="r" t="t"/>
              <a:pathLst>
                <a:path extrusionOk="0" h="38" w="38">
                  <a:moveTo>
                    <a:pt x="37" y="22"/>
                  </a:moveTo>
                  <a:cubicBezTo>
                    <a:pt x="35" y="32"/>
                    <a:pt x="25" y="38"/>
                    <a:pt x="16" y="36"/>
                  </a:cubicBezTo>
                  <a:cubicBezTo>
                    <a:pt x="6" y="34"/>
                    <a:pt x="0" y="25"/>
                    <a:pt x="2" y="16"/>
                  </a:cubicBezTo>
                  <a:cubicBezTo>
                    <a:pt x="4" y="6"/>
                    <a:pt x="13" y="0"/>
                    <a:pt x="23" y="2"/>
                  </a:cubicBezTo>
                  <a:cubicBezTo>
                    <a:pt x="32" y="4"/>
                    <a:pt x="38" y="13"/>
                    <a:pt x="37" y="22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13"/>
            <p:cNvSpPr/>
            <p:nvPr/>
          </p:nvSpPr>
          <p:spPr>
            <a:xfrm>
              <a:off x="8736013" y="1963738"/>
              <a:ext cx="71438" cy="90488"/>
            </a:xfrm>
            <a:custGeom>
              <a:rect b="b" l="l" r="r" t="t"/>
              <a:pathLst>
                <a:path extrusionOk="0" h="24" w="19">
                  <a:moveTo>
                    <a:pt x="17" y="23"/>
                  </a:moveTo>
                  <a:cubicBezTo>
                    <a:pt x="15" y="24"/>
                    <a:pt x="13" y="24"/>
                    <a:pt x="12" y="2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6" y="0"/>
                    <a:pt x="7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9" y="20"/>
                    <a:pt x="18" y="22"/>
                    <a:pt x="17" y="23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13"/>
            <p:cNvSpPr/>
            <p:nvPr/>
          </p:nvSpPr>
          <p:spPr>
            <a:xfrm>
              <a:off x="8656638" y="2144713"/>
              <a:ext cx="146050" cy="142875"/>
            </a:xfrm>
            <a:custGeom>
              <a:rect b="b" l="l" r="r" t="t"/>
              <a:pathLst>
                <a:path extrusionOk="0" h="38" w="39">
                  <a:moveTo>
                    <a:pt x="37" y="22"/>
                  </a:moveTo>
                  <a:cubicBezTo>
                    <a:pt x="35" y="32"/>
                    <a:pt x="26" y="38"/>
                    <a:pt x="16" y="36"/>
                  </a:cubicBezTo>
                  <a:cubicBezTo>
                    <a:pt x="7" y="34"/>
                    <a:pt x="0" y="25"/>
                    <a:pt x="2" y="16"/>
                  </a:cubicBezTo>
                  <a:cubicBezTo>
                    <a:pt x="4" y="6"/>
                    <a:pt x="13" y="0"/>
                    <a:pt x="23" y="2"/>
                  </a:cubicBezTo>
                  <a:cubicBezTo>
                    <a:pt x="32" y="4"/>
                    <a:pt x="39" y="13"/>
                    <a:pt x="37" y="22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13"/>
            <p:cNvSpPr/>
            <p:nvPr/>
          </p:nvSpPr>
          <p:spPr>
            <a:xfrm>
              <a:off x="8694738" y="2171700"/>
              <a:ext cx="71438" cy="90488"/>
            </a:xfrm>
            <a:custGeom>
              <a:rect b="b" l="l" r="r" t="t"/>
              <a:pathLst>
                <a:path extrusionOk="0" h="24" w="19">
                  <a:moveTo>
                    <a:pt x="17" y="23"/>
                  </a:moveTo>
                  <a:cubicBezTo>
                    <a:pt x="15" y="24"/>
                    <a:pt x="13" y="24"/>
                    <a:pt x="12" y="2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6" y="0"/>
                    <a:pt x="7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9" y="20"/>
                    <a:pt x="19" y="22"/>
                    <a:pt x="17" y="23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13"/>
            <p:cNvSpPr/>
            <p:nvPr/>
          </p:nvSpPr>
          <p:spPr>
            <a:xfrm>
              <a:off x="8980488" y="1779588"/>
              <a:ext cx="142875" cy="142875"/>
            </a:xfrm>
            <a:custGeom>
              <a:rect b="b" l="l" r="r" t="t"/>
              <a:pathLst>
                <a:path extrusionOk="0" h="38" w="38">
                  <a:moveTo>
                    <a:pt x="36" y="22"/>
                  </a:moveTo>
                  <a:cubicBezTo>
                    <a:pt x="34" y="31"/>
                    <a:pt x="25" y="38"/>
                    <a:pt x="15" y="36"/>
                  </a:cubicBezTo>
                  <a:cubicBezTo>
                    <a:pt x="6" y="34"/>
                    <a:pt x="0" y="25"/>
                    <a:pt x="1" y="15"/>
                  </a:cubicBezTo>
                  <a:cubicBezTo>
                    <a:pt x="3" y="6"/>
                    <a:pt x="12" y="0"/>
                    <a:pt x="22" y="1"/>
                  </a:cubicBezTo>
                  <a:cubicBezTo>
                    <a:pt x="31" y="3"/>
                    <a:pt x="38" y="12"/>
                    <a:pt x="36" y="22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13"/>
            <p:cNvSpPr/>
            <p:nvPr/>
          </p:nvSpPr>
          <p:spPr>
            <a:xfrm>
              <a:off x="9013826" y="1801813"/>
              <a:ext cx="71438" cy="95250"/>
            </a:xfrm>
            <a:custGeom>
              <a:rect b="b" l="l" r="r" t="t"/>
              <a:pathLst>
                <a:path extrusionOk="0" h="25" w="19">
                  <a:moveTo>
                    <a:pt x="17" y="24"/>
                  </a:moveTo>
                  <a:cubicBezTo>
                    <a:pt x="15" y="25"/>
                    <a:pt x="13" y="24"/>
                    <a:pt x="12" y="23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3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6" y="1"/>
                    <a:pt x="7" y="2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20"/>
                    <a:pt x="19" y="23"/>
                    <a:pt x="17" y="2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13"/>
            <p:cNvSpPr/>
            <p:nvPr/>
          </p:nvSpPr>
          <p:spPr>
            <a:xfrm>
              <a:off x="8939213" y="1982788"/>
              <a:ext cx="142875" cy="147638"/>
            </a:xfrm>
            <a:custGeom>
              <a:rect b="b" l="l" r="r" t="t"/>
              <a:pathLst>
                <a:path extrusionOk="0" h="39" w="38">
                  <a:moveTo>
                    <a:pt x="36" y="23"/>
                  </a:moveTo>
                  <a:cubicBezTo>
                    <a:pt x="34" y="32"/>
                    <a:pt x="25" y="39"/>
                    <a:pt x="15" y="37"/>
                  </a:cubicBezTo>
                  <a:cubicBezTo>
                    <a:pt x="6" y="35"/>
                    <a:pt x="0" y="26"/>
                    <a:pt x="2" y="16"/>
                  </a:cubicBezTo>
                  <a:cubicBezTo>
                    <a:pt x="3" y="7"/>
                    <a:pt x="13" y="0"/>
                    <a:pt x="22" y="2"/>
                  </a:cubicBezTo>
                  <a:cubicBezTo>
                    <a:pt x="32" y="4"/>
                    <a:pt x="38" y="13"/>
                    <a:pt x="36" y="23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13"/>
            <p:cNvSpPr/>
            <p:nvPr/>
          </p:nvSpPr>
          <p:spPr>
            <a:xfrm>
              <a:off x="8972551" y="2009775"/>
              <a:ext cx="71438" cy="93663"/>
            </a:xfrm>
            <a:custGeom>
              <a:rect b="b" l="l" r="r" t="t"/>
              <a:pathLst>
                <a:path extrusionOk="0" h="25" w="19">
                  <a:moveTo>
                    <a:pt x="17" y="24"/>
                  </a:moveTo>
                  <a:cubicBezTo>
                    <a:pt x="16" y="25"/>
                    <a:pt x="13" y="24"/>
                    <a:pt x="12" y="23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1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6" y="1"/>
                    <a:pt x="7" y="2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20"/>
                    <a:pt x="19" y="23"/>
                    <a:pt x="17" y="2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13"/>
            <p:cNvSpPr/>
            <p:nvPr/>
          </p:nvSpPr>
          <p:spPr>
            <a:xfrm>
              <a:off x="8897938" y="2190750"/>
              <a:ext cx="142875" cy="142875"/>
            </a:xfrm>
            <a:custGeom>
              <a:rect b="b" l="l" r="r" t="t"/>
              <a:pathLst>
                <a:path extrusionOk="0" h="38" w="38">
                  <a:moveTo>
                    <a:pt x="36" y="23"/>
                  </a:moveTo>
                  <a:cubicBezTo>
                    <a:pt x="34" y="32"/>
                    <a:pt x="25" y="38"/>
                    <a:pt x="16" y="37"/>
                  </a:cubicBezTo>
                  <a:cubicBezTo>
                    <a:pt x="6" y="35"/>
                    <a:pt x="0" y="26"/>
                    <a:pt x="2" y="16"/>
                  </a:cubicBezTo>
                  <a:cubicBezTo>
                    <a:pt x="4" y="7"/>
                    <a:pt x="13" y="0"/>
                    <a:pt x="22" y="2"/>
                  </a:cubicBezTo>
                  <a:cubicBezTo>
                    <a:pt x="32" y="4"/>
                    <a:pt x="38" y="13"/>
                    <a:pt x="36" y="23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13"/>
            <p:cNvSpPr/>
            <p:nvPr/>
          </p:nvSpPr>
          <p:spPr>
            <a:xfrm>
              <a:off x="8931276" y="2216150"/>
              <a:ext cx="71438" cy="93663"/>
            </a:xfrm>
            <a:custGeom>
              <a:rect b="b" l="l" r="r" t="t"/>
              <a:pathLst>
                <a:path extrusionOk="0" h="25" w="19">
                  <a:moveTo>
                    <a:pt x="17" y="24"/>
                  </a:moveTo>
                  <a:cubicBezTo>
                    <a:pt x="16" y="25"/>
                    <a:pt x="13" y="24"/>
                    <a:pt x="12" y="23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1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6" y="1"/>
                    <a:pt x="7" y="2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20"/>
                    <a:pt x="19" y="22"/>
                    <a:pt x="17" y="2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13"/>
            <p:cNvSpPr/>
            <p:nvPr/>
          </p:nvSpPr>
          <p:spPr>
            <a:xfrm>
              <a:off x="8212138" y="1749425"/>
              <a:ext cx="546100" cy="749300"/>
            </a:xfrm>
            <a:custGeom>
              <a:rect b="b" l="l" r="r" t="t"/>
              <a:pathLst>
                <a:path extrusionOk="0" h="199" w="145">
                  <a:moveTo>
                    <a:pt x="143" y="157"/>
                  </a:moveTo>
                  <a:cubicBezTo>
                    <a:pt x="145" y="170"/>
                    <a:pt x="136" y="182"/>
                    <a:pt x="123" y="185"/>
                  </a:cubicBezTo>
                  <a:cubicBezTo>
                    <a:pt x="53" y="196"/>
                    <a:pt x="53" y="196"/>
                    <a:pt x="53" y="196"/>
                  </a:cubicBezTo>
                  <a:cubicBezTo>
                    <a:pt x="40" y="199"/>
                    <a:pt x="27" y="190"/>
                    <a:pt x="25" y="177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0" y="29"/>
                    <a:pt x="9" y="17"/>
                    <a:pt x="22" y="14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105" y="0"/>
                    <a:pt x="118" y="9"/>
                    <a:pt x="120" y="22"/>
                  </a:cubicBezTo>
                  <a:lnTo>
                    <a:pt x="143" y="1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13"/>
            <p:cNvSpPr/>
            <p:nvPr/>
          </p:nvSpPr>
          <p:spPr>
            <a:xfrm>
              <a:off x="8415338" y="1858963"/>
              <a:ext cx="139700" cy="530225"/>
            </a:xfrm>
            <a:custGeom>
              <a:rect b="b" l="l" r="r" t="t"/>
              <a:pathLst>
                <a:path extrusionOk="0" h="141" w="37">
                  <a:moveTo>
                    <a:pt x="36" y="132"/>
                  </a:moveTo>
                  <a:cubicBezTo>
                    <a:pt x="37" y="136"/>
                    <a:pt x="34" y="140"/>
                    <a:pt x="30" y="141"/>
                  </a:cubicBezTo>
                  <a:cubicBezTo>
                    <a:pt x="30" y="141"/>
                    <a:pt x="30" y="141"/>
                    <a:pt x="30" y="141"/>
                  </a:cubicBezTo>
                  <a:cubicBezTo>
                    <a:pt x="26" y="141"/>
                    <a:pt x="23" y="139"/>
                    <a:pt x="22" y="135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5"/>
                    <a:pt x="3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6"/>
                  </a:cubicBezTo>
                  <a:lnTo>
                    <a:pt x="36" y="132"/>
                  </a:lnTo>
                  <a:close/>
                </a:path>
              </a:pathLst>
            </a:custGeom>
            <a:solidFill>
              <a:srgbClr val="DC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13"/>
            <p:cNvSpPr/>
            <p:nvPr/>
          </p:nvSpPr>
          <p:spPr>
            <a:xfrm>
              <a:off x="8324851" y="1889125"/>
              <a:ext cx="71438" cy="55563"/>
            </a:xfrm>
            <a:custGeom>
              <a:rect b="b" l="l" r="r" t="t"/>
              <a:pathLst>
                <a:path extrusionOk="0" h="15" w="19">
                  <a:moveTo>
                    <a:pt x="11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7" y="13"/>
                    <a:pt x="19" y="9"/>
                    <a:pt x="18" y="6"/>
                  </a:cubicBezTo>
                  <a:cubicBezTo>
                    <a:pt x="18" y="2"/>
                    <a:pt x="14" y="0"/>
                    <a:pt x="11" y="0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13"/>
            <p:cNvSpPr/>
            <p:nvPr/>
          </p:nvSpPr>
          <p:spPr>
            <a:xfrm>
              <a:off x="8261351" y="1897063"/>
              <a:ext cx="71438" cy="58738"/>
            </a:xfrm>
            <a:custGeom>
              <a:rect b="b" l="l" r="r" t="t"/>
              <a:pathLst>
                <a:path extrusionOk="0" h="16" w="19">
                  <a:moveTo>
                    <a:pt x="9" y="15"/>
                  </a:moveTo>
                  <a:cubicBezTo>
                    <a:pt x="19" y="13"/>
                    <a:pt x="19" y="13"/>
                    <a:pt x="19" y="13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3" y="2"/>
                    <a:pt x="0" y="6"/>
                    <a:pt x="1" y="10"/>
                  </a:cubicBezTo>
                  <a:cubicBezTo>
                    <a:pt x="2" y="13"/>
                    <a:pt x="5" y="16"/>
                    <a:pt x="9" y="15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13"/>
            <p:cNvSpPr/>
            <p:nvPr/>
          </p:nvSpPr>
          <p:spPr>
            <a:xfrm>
              <a:off x="8351838" y="2035175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10" y="1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6" y="13"/>
                    <a:pt x="19" y="10"/>
                    <a:pt x="18" y="6"/>
                  </a:cubicBezTo>
                  <a:cubicBezTo>
                    <a:pt x="17" y="2"/>
                    <a:pt x="14" y="0"/>
                    <a:pt x="10" y="1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13"/>
            <p:cNvSpPr/>
            <p:nvPr/>
          </p:nvSpPr>
          <p:spPr>
            <a:xfrm>
              <a:off x="8286751" y="2043113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8" y="16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2" y="3"/>
                    <a:pt x="0" y="6"/>
                    <a:pt x="1" y="10"/>
                  </a:cubicBezTo>
                  <a:cubicBezTo>
                    <a:pt x="1" y="14"/>
                    <a:pt x="5" y="16"/>
                    <a:pt x="8" y="16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13"/>
            <p:cNvSpPr/>
            <p:nvPr/>
          </p:nvSpPr>
          <p:spPr>
            <a:xfrm>
              <a:off x="8374063" y="2182813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11" y="1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7" y="14"/>
                    <a:pt x="19" y="10"/>
                    <a:pt x="19" y="7"/>
                  </a:cubicBezTo>
                  <a:cubicBezTo>
                    <a:pt x="18" y="3"/>
                    <a:pt x="15" y="0"/>
                    <a:pt x="11" y="1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13"/>
            <p:cNvSpPr/>
            <p:nvPr/>
          </p:nvSpPr>
          <p:spPr>
            <a:xfrm>
              <a:off x="8313738" y="2193925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8" y="15"/>
                  </a:moveTo>
                  <a:cubicBezTo>
                    <a:pt x="19" y="13"/>
                    <a:pt x="19" y="13"/>
                    <a:pt x="19" y="1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2" y="2"/>
                    <a:pt x="0" y="6"/>
                    <a:pt x="0" y="9"/>
                  </a:cubicBezTo>
                  <a:cubicBezTo>
                    <a:pt x="1" y="13"/>
                    <a:pt x="4" y="16"/>
                    <a:pt x="8" y="15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13"/>
            <p:cNvSpPr/>
            <p:nvPr/>
          </p:nvSpPr>
          <p:spPr>
            <a:xfrm>
              <a:off x="8399463" y="2333625"/>
              <a:ext cx="73025" cy="60325"/>
            </a:xfrm>
            <a:custGeom>
              <a:rect b="b" l="l" r="r" t="t"/>
              <a:pathLst>
                <a:path extrusionOk="0" h="16" w="19">
                  <a:moveTo>
                    <a:pt x="11" y="1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7" y="13"/>
                    <a:pt x="19" y="10"/>
                    <a:pt x="18" y="6"/>
                  </a:cubicBezTo>
                  <a:cubicBezTo>
                    <a:pt x="18" y="2"/>
                    <a:pt x="14" y="0"/>
                    <a:pt x="11" y="1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13"/>
            <p:cNvSpPr/>
            <p:nvPr/>
          </p:nvSpPr>
          <p:spPr>
            <a:xfrm>
              <a:off x="8335963" y="2339975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9" y="15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3" y="3"/>
                    <a:pt x="0" y="6"/>
                    <a:pt x="1" y="10"/>
                  </a:cubicBezTo>
                  <a:cubicBezTo>
                    <a:pt x="2" y="14"/>
                    <a:pt x="5" y="16"/>
                    <a:pt x="9" y="15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13"/>
            <p:cNvSpPr/>
            <p:nvPr/>
          </p:nvSpPr>
          <p:spPr>
            <a:xfrm>
              <a:off x="8562976" y="1847850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10" y="1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6" y="13"/>
                    <a:pt x="19" y="10"/>
                    <a:pt x="18" y="6"/>
                  </a:cubicBezTo>
                  <a:cubicBezTo>
                    <a:pt x="18" y="2"/>
                    <a:pt x="14" y="0"/>
                    <a:pt x="10" y="1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13"/>
            <p:cNvSpPr/>
            <p:nvPr/>
          </p:nvSpPr>
          <p:spPr>
            <a:xfrm>
              <a:off x="8497888" y="1854200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8" y="16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2" y="3"/>
                    <a:pt x="0" y="6"/>
                    <a:pt x="1" y="10"/>
                  </a:cubicBezTo>
                  <a:cubicBezTo>
                    <a:pt x="1" y="14"/>
                    <a:pt x="5" y="16"/>
                    <a:pt x="8" y="16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13"/>
            <p:cNvSpPr/>
            <p:nvPr/>
          </p:nvSpPr>
          <p:spPr>
            <a:xfrm>
              <a:off x="8585201" y="1993900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11" y="1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7" y="14"/>
                    <a:pt x="19" y="10"/>
                    <a:pt x="19" y="7"/>
                  </a:cubicBezTo>
                  <a:cubicBezTo>
                    <a:pt x="18" y="3"/>
                    <a:pt x="15" y="0"/>
                    <a:pt x="11" y="1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13"/>
            <p:cNvSpPr/>
            <p:nvPr/>
          </p:nvSpPr>
          <p:spPr>
            <a:xfrm>
              <a:off x="8524876" y="2005013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8" y="15"/>
                  </a:moveTo>
                  <a:cubicBezTo>
                    <a:pt x="19" y="13"/>
                    <a:pt x="19" y="13"/>
                    <a:pt x="19" y="1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2" y="2"/>
                    <a:pt x="0" y="6"/>
                    <a:pt x="0" y="9"/>
                  </a:cubicBezTo>
                  <a:cubicBezTo>
                    <a:pt x="1" y="13"/>
                    <a:pt x="4" y="16"/>
                    <a:pt x="8" y="15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13"/>
            <p:cNvSpPr/>
            <p:nvPr/>
          </p:nvSpPr>
          <p:spPr>
            <a:xfrm>
              <a:off x="8610601" y="2144713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11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7" y="13"/>
                    <a:pt x="19" y="10"/>
                    <a:pt x="18" y="6"/>
                  </a:cubicBezTo>
                  <a:cubicBezTo>
                    <a:pt x="18" y="2"/>
                    <a:pt x="14" y="0"/>
                    <a:pt x="11" y="0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13"/>
            <p:cNvSpPr/>
            <p:nvPr/>
          </p:nvSpPr>
          <p:spPr>
            <a:xfrm>
              <a:off x="8547101" y="2152650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9" y="15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3" y="3"/>
                    <a:pt x="0" y="6"/>
                    <a:pt x="1" y="10"/>
                  </a:cubicBezTo>
                  <a:cubicBezTo>
                    <a:pt x="2" y="14"/>
                    <a:pt x="5" y="16"/>
                    <a:pt x="9" y="15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13"/>
            <p:cNvSpPr/>
            <p:nvPr/>
          </p:nvSpPr>
          <p:spPr>
            <a:xfrm>
              <a:off x="8637588" y="2292350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10" y="1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6" y="14"/>
                    <a:pt x="19" y="10"/>
                    <a:pt x="18" y="6"/>
                  </a:cubicBezTo>
                  <a:cubicBezTo>
                    <a:pt x="18" y="3"/>
                    <a:pt x="14" y="0"/>
                    <a:pt x="10" y="1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13"/>
            <p:cNvSpPr/>
            <p:nvPr/>
          </p:nvSpPr>
          <p:spPr>
            <a:xfrm>
              <a:off x="8574088" y="2303463"/>
              <a:ext cx="71438" cy="55563"/>
            </a:xfrm>
            <a:custGeom>
              <a:rect b="b" l="l" r="r" t="t"/>
              <a:pathLst>
                <a:path extrusionOk="0" h="15" w="19">
                  <a:moveTo>
                    <a:pt x="8" y="15"/>
                  </a:moveTo>
                  <a:cubicBezTo>
                    <a:pt x="19" y="13"/>
                    <a:pt x="19" y="13"/>
                    <a:pt x="19" y="13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2" y="2"/>
                    <a:pt x="0" y="6"/>
                    <a:pt x="1" y="9"/>
                  </a:cubicBezTo>
                  <a:cubicBezTo>
                    <a:pt x="1" y="13"/>
                    <a:pt x="5" y="15"/>
                    <a:pt x="8" y="15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13"/>
            <p:cNvSpPr/>
            <p:nvPr/>
          </p:nvSpPr>
          <p:spPr>
            <a:xfrm>
              <a:off x="3284538" y="4291013"/>
              <a:ext cx="968375" cy="723900"/>
            </a:xfrm>
            <a:custGeom>
              <a:rect b="b" l="l" r="r" t="t"/>
              <a:pathLst>
                <a:path extrusionOk="0" h="192" w="257">
                  <a:moveTo>
                    <a:pt x="257" y="159"/>
                  </a:moveTo>
                  <a:cubicBezTo>
                    <a:pt x="257" y="177"/>
                    <a:pt x="243" y="192"/>
                    <a:pt x="225" y="192"/>
                  </a:cubicBezTo>
                  <a:cubicBezTo>
                    <a:pt x="33" y="192"/>
                    <a:pt x="33" y="192"/>
                    <a:pt x="33" y="192"/>
                  </a:cubicBezTo>
                  <a:cubicBezTo>
                    <a:pt x="15" y="192"/>
                    <a:pt x="0" y="177"/>
                    <a:pt x="0" y="159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43" y="0"/>
                    <a:pt x="257" y="15"/>
                    <a:pt x="257" y="33"/>
                  </a:cubicBezTo>
                  <a:lnTo>
                    <a:pt x="257" y="1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13"/>
            <p:cNvSpPr/>
            <p:nvPr/>
          </p:nvSpPr>
          <p:spPr>
            <a:xfrm>
              <a:off x="3567113" y="4137025"/>
              <a:ext cx="403225" cy="153988"/>
            </a:xfrm>
            <a:custGeom>
              <a:rect b="b" l="l" r="r" t="t"/>
              <a:pathLst>
                <a:path extrusionOk="0" h="41" w="107">
                  <a:moveTo>
                    <a:pt x="107" y="41"/>
                  </a:moveTo>
                  <a:cubicBezTo>
                    <a:pt x="95" y="41"/>
                    <a:pt x="95" y="41"/>
                    <a:pt x="95" y="41"/>
                  </a:cubicBezTo>
                  <a:cubicBezTo>
                    <a:pt x="95" y="22"/>
                    <a:pt x="95" y="22"/>
                    <a:pt x="95" y="22"/>
                  </a:cubicBezTo>
                  <a:cubicBezTo>
                    <a:pt x="95" y="17"/>
                    <a:pt x="91" y="12"/>
                    <a:pt x="85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17" y="12"/>
                    <a:pt x="13" y="17"/>
                    <a:pt x="13" y="2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97" y="0"/>
                    <a:pt x="107" y="10"/>
                    <a:pt x="107" y="22"/>
                  </a:cubicBezTo>
                  <a:lnTo>
                    <a:pt x="107" y="41"/>
                  </a:lnTo>
                  <a:close/>
                </a:path>
              </a:pathLst>
            </a:custGeom>
            <a:solidFill>
              <a:srgbClr val="7D62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13"/>
            <p:cNvSpPr/>
            <p:nvPr/>
          </p:nvSpPr>
          <p:spPr>
            <a:xfrm>
              <a:off x="3544888" y="4438650"/>
              <a:ext cx="447675" cy="447675"/>
            </a:xfrm>
            <a:prstGeom prst="ellipse">
              <a:avLst/>
            </a:pr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13"/>
            <p:cNvSpPr/>
            <p:nvPr/>
          </p:nvSpPr>
          <p:spPr>
            <a:xfrm>
              <a:off x="3657601" y="4551363"/>
              <a:ext cx="225425" cy="222250"/>
            </a:xfrm>
            <a:custGeom>
              <a:rect b="b" l="l" r="r" t="t"/>
              <a:pathLst>
                <a:path extrusionOk="0" h="140" w="142">
                  <a:moveTo>
                    <a:pt x="142" y="47"/>
                  </a:moveTo>
                  <a:lnTo>
                    <a:pt x="95" y="47"/>
                  </a:lnTo>
                  <a:lnTo>
                    <a:pt x="95" y="0"/>
                  </a:lnTo>
                  <a:lnTo>
                    <a:pt x="47" y="0"/>
                  </a:lnTo>
                  <a:lnTo>
                    <a:pt x="47" y="47"/>
                  </a:lnTo>
                  <a:lnTo>
                    <a:pt x="0" y="47"/>
                  </a:lnTo>
                  <a:lnTo>
                    <a:pt x="0" y="92"/>
                  </a:lnTo>
                  <a:lnTo>
                    <a:pt x="47" y="92"/>
                  </a:lnTo>
                  <a:lnTo>
                    <a:pt x="47" y="140"/>
                  </a:lnTo>
                  <a:lnTo>
                    <a:pt x="95" y="140"/>
                  </a:lnTo>
                  <a:lnTo>
                    <a:pt x="95" y="92"/>
                  </a:lnTo>
                  <a:lnTo>
                    <a:pt x="142" y="92"/>
                  </a:lnTo>
                  <a:lnTo>
                    <a:pt x="142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13"/>
            <p:cNvSpPr/>
            <p:nvPr/>
          </p:nvSpPr>
          <p:spPr>
            <a:xfrm>
              <a:off x="8897938" y="4114800"/>
              <a:ext cx="782638" cy="1023938"/>
            </a:xfrm>
            <a:custGeom>
              <a:rect b="b" l="l" r="r" t="t"/>
              <a:pathLst>
                <a:path extrusionOk="0" h="272" w="208">
                  <a:moveTo>
                    <a:pt x="208" y="252"/>
                  </a:moveTo>
                  <a:cubicBezTo>
                    <a:pt x="208" y="263"/>
                    <a:pt x="199" y="272"/>
                    <a:pt x="188" y="27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9" y="272"/>
                    <a:pt x="0" y="263"/>
                    <a:pt x="0" y="25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9" y="0"/>
                    <a:pt x="208" y="9"/>
                    <a:pt x="208" y="20"/>
                  </a:cubicBezTo>
                  <a:lnTo>
                    <a:pt x="208" y="252"/>
                  </a:lnTo>
                  <a:close/>
                </a:path>
              </a:pathLst>
            </a:custGeom>
            <a:solidFill>
              <a:srgbClr val="7D62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13"/>
            <p:cNvSpPr/>
            <p:nvPr/>
          </p:nvSpPr>
          <p:spPr>
            <a:xfrm>
              <a:off x="8980488" y="4194175"/>
              <a:ext cx="617538" cy="835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13"/>
            <p:cNvSpPr/>
            <p:nvPr/>
          </p:nvSpPr>
          <p:spPr>
            <a:xfrm>
              <a:off x="9085263" y="4027488"/>
              <a:ext cx="407988" cy="203200"/>
            </a:xfrm>
            <a:custGeom>
              <a:rect b="b" l="l" r="r" t="t"/>
              <a:pathLst>
                <a:path extrusionOk="0" h="54" w="108">
                  <a:moveTo>
                    <a:pt x="97" y="31"/>
                  </a:moveTo>
                  <a:cubicBezTo>
                    <a:pt x="76" y="31"/>
                    <a:pt x="76" y="31"/>
                    <a:pt x="76" y="31"/>
                  </a:cubicBezTo>
                  <a:cubicBezTo>
                    <a:pt x="77" y="29"/>
                    <a:pt x="78" y="26"/>
                    <a:pt x="78" y="24"/>
                  </a:cubicBezTo>
                  <a:cubicBezTo>
                    <a:pt x="78" y="11"/>
                    <a:pt x="67" y="0"/>
                    <a:pt x="54" y="0"/>
                  </a:cubicBezTo>
                  <a:cubicBezTo>
                    <a:pt x="41" y="0"/>
                    <a:pt x="31" y="11"/>
                    <a:pt x="31" y="24"/>
                  </a:cubicBezTo>
                  <a:cubicBezTo>
                    <a:pt x="31" y="26"/>
                    <a:pt x="31" y="29"/>
                    <a:pt x="3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5" y="31"/>
                    <a:pt x="0" y="36"/>
                    <a:pt x="0" y="43"/>
                  </a:cubicBezTo>
                  <a:cubicBezTo>
                    <a:pt x="0" y="49"/>
                    <a:pt x="5" y="54"/>
                    <a:pt x="12" y="54"/>
                  </a:cubicBezTo>
                  <a:cubicBezTo>
                    <a:pt x="97" y="54"/>
                    <a:pt x="97" y="54"/>
                    <a:pt x="97" y="54"/>
                  </a:cubicBezTo>
                  <a:cubicBezTo>
                    <a:pt x="103" y="54"/>
                    <a:pt x="108" y="49"/>
                    <a:pt x="108" y="43"/>
                  </a:cubicBezTo>
                  <a:cubicBezTo>
                    <a:pt x="108" y="36"/>
                    <a:pt x="103" y="31"/>
                    <a:pt x="97" y="31"/>
                  </a:cubicBezTo>
                  <a:close/>
                  <a:moveTo>
                    <a:pt x="54" y="30"/>
                  </a:moveTo>
                  <a:cubicBezTo>
                    <a:pt x="49" y="30"/>
                    <a:pt x="46" y="26"/>
                    <a:pt x="46" y="21"/>
                  </a:cubicBezTo>
                  <a:cubicBezTo>
                    <a:pt x="46" y="16"/>
                    <a:pt x="49" y="12"/>
                    <a:pt x="54" y="12"/>
                  </a:cubicBezTo>
                  <a:cubicBezTo>
                    <a:pt x="59" y="12"/>
                    <a:pt x="63" y="16"/>
                    <a:pt x="63" y="21"/>
                  </a:cubicBezTo>
                  <a:cubicBezTo>
                    <a:pt x="63" y="26"/>
                    <a:pt x="59" y="30"/>
                    <a:pt x="54" y="30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13"/>
            <p:cNvSpPr/>
            <p:nvPr/>
          </p:nvSpPr>
          <p:spPr>
            <a:xfrm>
              <a:off x="9040813" y="4295775"/>
              <a:ext cx="219075" cy="304800"/>
            </a:xfrm>
            <a:prstGeom prst="rect">
              <a:avLst/>
            </a:pr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13"/>
            <p:cNvSpPr/>
            <p:nvPr/>
          </p:nvSpPr>
          <p:spPr>
            <a:xfrm>
              <a:off x="9296401" y="4295775"/>
              <a:ext cx="241300" cy="33338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13"/>
            <p:cNvSpPr/>
            <p:nvPr/>
          </p:nvSpPr>
          <p:spPr>
            <a:xfrm>
              <a:off x="9296401" y="4386263"/>
              <a:ext cx="241300" cy="33338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13"/>
            <p:cNvSpPr/>
            <p:nvPr/>
          </p:nvSpPr>
          <p:spPr>
            <a:xfrm>
              <a:off x="9296401" y="4475163"/>
              <a:ext cx="241300" cy="34925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13"/>
            <p:cNvSpPr/>
            <p:nvPr/>
          </p:nvSpPr>
          <p:spPr>
            <a:xfrm>
              <a:off x="9296401" y="4565650"/>
              <a:ext cx="241300" cy="34925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13"/>
            <p:cNvSpPr/>
            <p:nvPr/>
          </p:nvSpPr>
          <p:spPr>
            <a:xfrm>
              <a:off x="9040813" y="4656138"/>
              <a:ext cx="496888" cy="34925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13"/>
            <p:cNvSpPr/>
            <p:nvPr/>
          </p:nvSpPr>
          <p:spPr>
            <a:xfrm>
              <a:off x="9040813" y="4746625"/>
              <a:ext cx="496888" cy="34925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13"/>
            <p:cNvSpPr/>
            <p:nvPr/>
          </p:nvSpPr>
          <p:spPr>
            <a:xfrm>
              <a:off x="9040813" y="4837113"/>
              <a:ext cx="496888" cy="34925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13"/>
            <p:cNvSpPr/>
            <p:nvPr/>
          </p:nvSpPr>
          <p:spPr>
            <a:xfrm>
              <a:off x="9040813" y="4927600"/>
              <a:ext cx="496888" cy="33338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13"/>
            <p:cNvSpPr/>
            <p:nvPr/>
          </p:nvSpPr>
          <p:spPr>
            <a:xfrm>
              <a:off x="3336926" y="2811463"/>
              <a:ext cx="2466975" cy="831850"/>
            </a:xfrm>
            <a:custGeom>
              <a:rect b="b" l="l" r="r" t="t"/>
              <a:pathLst>
                <a:path extrusionOk="0" h="221" w="655">
                  <a:moveTo>
                    <a:pt x="647" y="13"/>
                  </a:moveTo>
                  <a:cubicBezTo>
                    <a:pt x="655" y="4"/>
                    <a:pt x="652" y="0"/>
                    <a:pt x="641" y="5"/>
                  </a:cubicBezTo>
                  <a:cubicBezTo>
                    <a:pt x="578" y="33"/>
                    <a:pt x="578" y="33"/>
                    <a:pt x="578" y="33"/>
                  </a:cubicBezTo>
                  <a:cubicBezTo>
                    <a:pt x="567" y="38"/>
                    <a:pt x="548" y="42"/>
                    <a:pt x="536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1"/>
                    <a:pt x="0" y="64"/>
                  </a:cubicBezTo>
                  <a:cubicBezTo>
                    <a:pt x="0" y="199"/>
                    <a:pt x="0" y="199"/>
                    <a:pt x="0" y="199"/>
                  </a:cubicBezTo>
                  <a:cubicBezTo>
                    <a:pt x="0" y="211"/>
                    <a:pt x="10" y="221"/>
                    <a:pt x="22" y="221"/>
                  </a:cubicBezTo>
                  <a:cubicBezTo>
                    <a:pt x="536" y="221"/>
                    <a:pt x="536" y="221"/>
                    <a:pt x="536" y="221"/>
                  </a:cubicBezTo>
                  <a:cubicBezTo>
                    <a:pt x="548" y="221"/>
                    <a:pt x="558" y="211"/>
                    <a:pt x="558" y="199"/>
                  </a:cubicBezTo>
                  <a:cubicBezTo>
                    <a:pt x="558" y="143"/>
                    <a:pt x="558" y="143"/>
                    <a:pt x="558" y="143"/>
                  </a:cubicBezTo>
                  <a:cubicBezTo>
                    <a:pt x="558" y="131"/>
                    <a:pt x="564" y="114"/>
                    <a:pt x="572" y="104"/>
                  </a:cubicBezTo>
                  <a:lnTo>
                    <a:pt x="647" y="13"/>
                  </a:ln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13"/>
            <p:cNvSpPr/>
            <p:nvPr/>
          </p:nvSpPr>
          <p:spPr>
            <a:xfrm>
              <a:off x="3592513" y="3071813"/>
              <a:ext cx="1574800" cy="55563"/>
            </a:xfrm>
            <a:prstGeom prst="rect">
              <a:avLst/>
            </a:prstGeom>
            <a:solidFill>
              <a:srgbClr val="FFD1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13"/>
            <p:cNvSpPr/>
            <p:nvPr/>
          </p:nvSpPr>
          <p:spPr>
            <a:xfrm>
              <a:off x="3592513" y="3341688"/>
              <a:ext cx="1574800" cy="57150"/>
            </a:xfrm>
            <a:prstGeom prst="rect">
              <a:avLst/>
            </a:prstGeom>
            <a:solidFill>
              <a:srgbClr val="FFD1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13"/>
            <p:cNvSpPr/>
            <p:nvPr/>
          </p:nvSpPr>
          <p:spPr>
            <a:xfrm>
              <a:off x="3592513" y="3206750"/>
              <a:ext cx="1574800" cy="57150"/>
            </a:xfrm>
            <a:prstGeom prst="rect">
              <a:avLst/>
            </a:prstGeom>
            <a:solidFill>
              <a:srgbClr val="FFD1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13"/>
            <p:cNvSpPr/>
            <p:nvPr/>
          </p:nvSpPr>
          <p:spPr>
            <a:xfrm>
              <a:off x="3592513" y="3478213"/>
              <a:ext cx="1574800" cy="55563"/>
            </a:xfrm>
            <a:prstGeom prst="rect">
              <a:avLst/>
            </a:prstGeom>
            <a:solidFill>
              <a:srgbClr val="FFD1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13"/>
            <p:cNvSpPr/>
            <p:nvPr/>
          </p:nvSpPr>
          <p:spPr>
            <a:xfrm>
              <a:off x="9290051" y="2555875"/>
              <a:ext cx="636588" cy="492125"/>
            </a:xfrm>
            <a:custGeom>
              <a:rect b="b" l="l" r="r" t="t"/>
              <a:pathLst>
                <a:path extrusionOk="0" h="131" w="169">
                  <a:moveTo>
                    <a:pt x="118" y="5"/>
                  </a:moveTo>
                  <a:cubicBezTo>
                    <a:pt x="130" y="0"/>
                    <a:pt x="144" y="4"/>
                    <a:pt x="150" y="16"/>
                  </a:cubicBezTo>
                  <a:cubicBezTo>
                    <a:pt x="163" y="42"/>
                    <a:pt x="163" y="42"/>
                    <a:pt x="163" y="42"/>
                  </a:cubicBezTo>
                  <a:cubicBezTo>
                    <a:pt x="169" y="54"/>
                    <a:pt x="164" y="69"/>
                    <a:pt x="153" y="75"/>
                  </a:cubicBezTo>
                  <a:cubicBezTo>
                    <a:pt x="52" y="125"/>
                    <a:pt x="52" y="125"/>
                    <a:pt x="52" y="125"/>
                  </a:cubicBezTo>
                  <a:cubicBezTo>
                    <a:pt x="40" y="131"/>
                    <a:pt x="25" y="126"/>
                    <a:pt x="19" y="114"/>
                  </a:cubicBezTo>
                  <a:cubicBezTo>
                    <a:pt x="6" y="88"/>
                    <a:pt x="6" y="88"/>
                    <a:pt x="6" y="88"/>
                  </a:cubicBezTo>
                  <a:cubicBezTo>
                    <a:pt x="0" y="76"/>
                    <a:pt x="5" y="62"/>
                    <a:pt x="17" y="56"/>
                  </a:cubicBezTo>
                  <a:lnTo>
                    <a:pt x="118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13"/>
            <p:cNvSpPr/>
            <p:nvPr/>
          </p:nvSpPr>
          <p:spPr>
            <a:xfrm>
              <a:off x="9469438" y="2660650"/>
              <a:ext cx="282575" cy="279400"/>
            </a:xfrm>
            <a:custGeom>
              <a:rect b="b" l="l" r="r" t="t"/>
              <a:pathLst>
                <a:path extrusionOk="0" h="74" w="75">
                  <a:moveTo>
                    <a:pt x="3" y="35"/>
                  </a:moveTo>
                  <a:cubicBezTo>
                    <a:pt x="0" y="29"/>
                    <a:pt x="3" y="21"/>
                    <a:pt x="9" y="18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46" y="0"/>
                    <a:pt x="53" y="2"/>
                    <a:pt x="56" y="8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5" y="45"/>
                    <a:pt x="72" y="53"/>
                    <a:pt x="66" y="56"/>
                  </a:cubicBezTo>
                  <a:cubicBezTo>
                    <a:pt x="36" y="71"/>
                    <a:pt x="36" y="71"/>
                    <a:pt x="36" y="71"/>
                  </a:cubicBezTo>
                  <a:cubicBezTo>
                    <a:pt x="29" y="74"/>
                    <a:pt x="22" y="72"/>
                    <a:pt x="19" y="66"/>
                  </a:cubicBezTo>
                  <a:lnTo>
                    <a:pt x="3" y="35"/>
                  </a:ln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13"/>
            <p:cNvSpPr/>
            <p:nvPr/>
          </p:nvSpPr>
          <p:spPr>
            <a:xfrm>
              <a:off x="9650413" y="2747963"/>
              <a:ext cx="41275" cy="44450"/>
            </a:xfrm>
            <a:custGeom>
              <a:rect b="b" l="l" r="r" t="t"/>
              <a:pathLst>
                <a:path extrusionOk="0" h="12" w="11">
                  <a:moveTo>
                    <a:pt x="1" y="8"/>
                  </a:moveTo>
                  <a:cubicBezTo>
                    <a:pt x="0" y="6"/>
                    <a:pt x="1" y="3"/>
                    <a:pt x="3" y="2"/>
                  </a:cubicBezTo>
                  <a:cubicBezTo>
                    <a:pt x="6" y="0"/>
                    <a:pt x="9" y="1"/>
                    <a:pt x="10" y="4"/>
                  </a:cubicBezTo>
                  <a:cubicBezTo>
                    <a:pt x="11" y="6"/>
                    <a:pt x="10" y="9"/>
                    <a:pt x="8" y="10"/>
                  </a:cubicBezTo>
                  <a:cubicBezTo>
                    <a:pt x="5" y="12"/>
                    <a:pt x="2" y="11"/>
                    <a:pt x="1" y="8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13"/>
            <p:cNvSpPr/>
            <p:nvPr/>
          </p:nvSpPr>
          <p:spPr>
            <a:xfrm>
              <a:off x="9590088" y="2778125"/>
              <a:ext cx="41275" cy="44450"/>
            </a:xfrm>
            <a:custGeom>
              <a:rect b="b" l="l" r="r" t="t"/>
              <a:pathLst>
                <a:path extrusionOk="0" h="12" w="11">
                  <a:moveTo>
                    <a:pt x="1" y="8"/>
                  </a:moveTo>
                  <a:cubicBezTo>
                    <a:pt x="0" y="6"/>
                    <a:pt x="1" y="3"/>
                    <a:pt x="3" y="2"/>
                  </a:cubicBezTo>
                  <a:cubicBezTo>
                    <a:pt x="6" y="0"/>
                    <a:pt x="9" y="1"/>
                    <a:pt x="10" y="4"/>
                  </a:cubicBezTo>
                  <a:cubicBezTo>
                    <a:pt x="11" y="6"/>
                    <a:pt x="10" y="9"/>
                    <a:pt x="8" y="10"/>
                  </a:cubicBezTo>
                  <a:cubicBezTo>
                    <a:pt x="5" y="12"/>
                    <a:pt x="2" y="11"/>
                    <a:pt x="1" y="8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13"/>
            <p:cNvSpPr/>
            <p:nvPr/>
          </p:nvSpPr>
          <p:spPr>
            <a:xfrm>
              <a:off x="9529763" y="2811463"/>
              <a:ext cx="42863" cy="41275"/>
            </a:xfrm>
            <a:custGeom>
              <a:rect b="b" l="l" r="r" t="t"/>
              <a:pathLst>
                <a:path extrusionOk="0" h="11" w="11">
                  <a:moveTo>
                    <a:pt x="1" y="7"/>
                  </a:moveTo>
                  <a:cubicBezTo>
                    <a:pt x="0" y="5"/>
                    <a:pt x="1" y="2"/>
                    <a:pt x="3" y="1"/>
                  </a:cubicBezTo>
                  <a:cubicBezTo>
                    <a:pt x="6" y="0"/>
                    <a:pt x="9" y="1"/>
                    <a:pt x="10" y="3"/>
                  </a:cubicBezTo>
                  <a:cubicBezTo>
                    <a:pt x="11" y="5"/>
                    <a:pt x="10" y="8"/>
                    <a:pt x="8" y="9"/>
                  </a:cubicBezTo>
                  <a:cubicBezTo>
                    <a:pt x="5" y="11"/>
                    <a:pt x="2" y="10"/>
                    <a:pt x="1" y="7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13"/>
            <p:cNvSpPr/>
            <p:nvPr/>
          </p:nvSpPr>
          <p:spPr>
            <a:xfrm>
              <a:off x="9680576" y="2811463"/>
              <a:ext cx="41275" cy="41275"/>
            </a:xfrm>
            <a:custGeom>
              <a:rect b="b" l="l" r="r" t="t"/>
              <a:pathLst>
                <a:path extrusionOk="0" h="11" w="11">
                  <a:moveTo>
                    <a:pt x="1" y="7"/>
                  </a:moveTo>
                  <a:cubicBezTo>
                    <a:pt x="0" y="5"/>
                    <a:pt x="1" y="2"/>
                    <a:pt x="4" y="1"/>
                  </a:cubicBezTo>
                  <a:cubicBezTo>
                    <a:pt x="6" y="0"/>
                    <a:pt x="9" y="1"/>
                    <a:pt x="10" y="3"/>
                  </a:cubicBezTo>
                  <a:cubicBezTo>
                    <a:pt x="11" y="5"/>
                    <a:pt x="10" y="8"/>
                    <a:pt x="8" y="10"/>
                  </a:cubicBezTo>
                  <a:cubicBezTo>
                    <a:pt x="5" y="11"/>
                    <a:pt x="3" y="10"/>
                    <a:pt x="1" y="7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13"/>
            <p:cNvSpPr/>
            <p:nvPr/>
          </p:nvSpPr>
          <p:spPr>
            <a:xfrm>
              <a:off x="9620251" y="2841625"/>
              <a:ext cx="41275" cy="41275"/>
            </a:xfrm>
            <a:custGeom>
              <a:rect b="b" l="l" r="r" t="t"/>
              <a:pathLst>
                <a:path extrusionOk="0" h="11" w="11">
                  <a:moveTo>
                    <a:pt x="1" y="7"/>
                  </a:moveTo>
                  <a:cubicBezTo>
                    <a:pt x="0" y="5"/>
                    <a:pt x="1" y="2"/>
                    <a:pt x="3" y="1"/>
                  </a:cubicBezTo>
                  <a:cubicBezTo>
                    <a:pt x="6" y="0"/>
                    <a:pt x="9" y="1"/>
                    <a:pt x="10" y="3"/>
                  </a:cubicBezTo>
                  <a:cubicBezTo>
                    <a:pt x="11" y="5"/>
                    <a:pt x="10" y="8"/>
                    <a:pt x="8" y="10"/>
                  </a:cubicBezTo>
                  <a:cubicBezTo>
                    <a:pt x="5" y="11"/>
                    <a:pt x="2" y="10"/>
                    <a:pt x="1" y="7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13"/>
            <p:cNvSpPr/>
            <p:nvPr/>
          </p:nvSpPr>
          <p:spPr>
            <a:xfrm>
              <a:off x="9559926" y="2871788"/>
              <a:ext cx="42863" cy="41275"/>
            </a:xfrm>
            <a:custGeom>
              <a:rect b="b" l="l" r="r" t="t"/>
              <a:pathLst>
                <a:path extrusionOk="0" h="11" w="11">
                  <a:moveTo>
                    <a:pt x="1" y="7"/>
                  </a:moveTo>
                  <a:cubicBezTo>
                    <a:pt x="0" y="5"/>
                    <a:pt x="1" y="2"/>
                    <a:pt x="3" y="1"/>
                  </a:cubicBezTo>
                  <a:cubicBezTo>
                    <a:pt x="6" y="0"/>
                    <a:pt x="9" y="1"/>
                    <a:pt x="10" y="3"/>
                  </a:cubicBezTo>
                  <a:cubicBezTo>
                    <a:pt x="11" y="5"/>
                    <a:pt x="10" y="8"/>
                    <a:pt x="8" y="10"/>
                  </a:cubicBezTo>
                  <a:cubicBezTo>
                    <a:pt x="5" y="11"/>
                    <a:pt x="2" y="10"/>
                    <a:pt x="1" y="7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13"/>
            <p:cNvSpPr/>
            <p:nvPr/>
          </p:nvSpPr>
          <p:spPr>
            <a:xfrm>
              <a:off x="9620251" y="2687638"/>
              <a:ext cx="41275" cy="41275"/>
            </a:xfrm>
            <a:custGeom>
              <a:rect b="b" l="l" r="r" t="t"/>
              <a:pathLst>
                <a:path extrusionOk="0" h="11" w="11">
                  <a:moveTo>
                    <a:pt x="1" y="8"/>
                  </a:moveTo>
                  <a:cubicBezTo>
                    <a:pt x="0" y="6"/>
                    <a:pt x="1" y="3"/>
                    <a:pt x="3" y="1"/>
                  </a:cubicBezTo>
                  <a:cubicBezTo>
                    <a:pt x="6" y="0"/>
                    <a:pt x="9" y="1"/>
                    <a:pt x="10" y="4"/>
                  </a:cubicBezTo>
                  <a:cubicBezTo>
                    <a:pt x="11" y="6"/>
                    <a:pt x="10" y="9"/>
                    <a:pt x="8" y="10"/>
                  </a:cubicBezTo>
                  <a:cubicBezTo>
                    <a:pt x="5" y="11"/>
                    <a:pt x="2" y="10"/>
                    <a:pt x="1" y="8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13"/>
            <p:cNvSpPr/>
            <p:nvPr/>
          </p:nvSpPr>
          <p:spPr>
            <a:xfrm>
              <a:off x="9559926" y="2717800"/>
              <a:ext cx="42863" cy="44450"/>
            </a:xfrm>
            <a:custGeom>
              <a:rect b="b" l="l" r="r" t="t"/>
              <a:pathLst>
                <a:path extrusionOk="0" h="12" w="11">
                  <a:moveTo>
                    <a:pt x="1" y="8"/>
                  </a:moveTo>
                  <a:cubicBezTo>
                    <a:pt x="0" y="6"/>
                    <a:pt x="1" y="3"/>
                    <a:pt x="3" y="2"/>
                  </a:cubicBezTo>
                  <a:cubicBezTo>
                    <a:pt x="6" y="0"/>
                    <a:pt x="9" y="1"/>
                    <a:pt x="10" y="4"/>
                  </a:cubicBezTo>
                  <a:cubicBezTo>
                    <a:pt x="11" y="6"/>
                    <a:pt x="10" y="9"/>
                    <a:pt x="8" y="10"/>
                  </a:cubicBezTo>
                  <a:cubicBezTo>
                    <a:pt x="5" y="12"/>
                    <a:pt x="2" y="11"/>
                    <a:pt x="1" y="8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13"/>
            <p:cNvSpPr/>
            <p:nvPr/>
          </p:nvSpPr>
          <p:spPr>
            <a:xfrm>
              <a:off x="9499601" y="2747963"/>
              <a:ext cx="42863" cy="44450"/>
            </a:xfrm>
            <a:custGeom>
              <a:rect b="b" l="l" r="r" t="t"/>
              <a:pathLst>
                <a:path extrusionOk="0" h="12" w="11">
                  <a:moveTo>
                    <a:pt x="1" y="8"/>
                  </a:moveTo>
                  <a:cubicBezTo>
                    <a:pt x="0" y="6"/>
                    <a:pt x="1" y="3"/>
                    <a:pt x="3" y="2"/>
                  </a:cubicBezTo>
                  <a:cubicBezTo>
                    <a:pt x="6" y="0"/>
                    <a:pt x="8" y="1"/>
                    <a:pt x="10" y="4"/>
                  </a:cubicBezTo>
                  <a:cubicBezTo>
                    <a:pt x="11" y="6"/>
                    <a:pt x="10" y="9"/>
                    <a:pt x="7" y="10"/>
                  </a:cubicBezTo>
                  <a:cubicBezTo>
                    <a:pt x="5" y="12"/>
                    <a:pt x="2" y="11"/>
                    <a:pt x="1" y="8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13"/>
            <p:cNvSpPr/>
            <p:nvPr/>
          </p:nvSpPr>
          <p:spPr>
            <a:xfrm>
              <a:off x="9175751" y="3154363"/>
              <a:ext cx="630238" cy="361950"/>
            </a:xfrm>
            <a:custGeom>
              <a:rect b="b" l="l" r="r" t="t"/>
              <a:pathLst>
                <a:path extrusionOk="0" h="96" w="167">
                  <a:moveTo>
                    <a:pt x="145" y="17"/>
                  </a:moveTo>
                  <a:cubicBezTo>
                    <a:pt x="158" y="19"/>
                    <a:pt x="167" y="32"/>
                    <a:pt x="166" y="45"/>
                  </a:cubicBezTo>
                  <a:cubicBezTo>
                    <a:pt x="162" y="74"/>
                    <a:pt x="162" y="74"/>
                    <a:pt x="162" y="74"/>
                  </a:cubicBezTo>
                  <a:cubicBezTo>
                    <a:pt x="160" y="87"/>
                    <a:pt x="147" y="96"/>
                    <a:pt x="134" y="94"/>
                  </a:cubicBezTo>
                  <a:cubicBezTo>
                    <a:pt x="23" y="79"/>
                    <a:pt x="23" y="79"/>
                    <a:pt x="23" y="79"/>
                  </a:cubicBezTo>
                  <a:cubicBezTo>
                    <a:pt x="9" y="77"/>
                    <a:pt x="0" y="65"/>
                    <a:pt x="2" y="51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8" y="9"/>
                    <a:pt x="20" y="0"/>
                    <a:pt x="33" y="2"/>
                  </a:cubicBezTo>
                  <a:lnTo>
                    <a:pt x="145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13"/>
            <p:cNvSpPr/>
            <p:nvPr/>
          </p:nvSpPr>
          <p:spPr>
            <a:xfrm>
              <a:off x="9372601" y="3209925"/>
              <a:ext cx="244475" cy="249238"/>
            </a:xfrm>
            <a:custGeom>
              <a:rect b="b" l="l" r="r" t="t"/>
              <a:pathLst>
                <a:path extrusionOk="0" h="66" w="65">
                  <a:moveTo>
                    <a:pt x="6" y="12"/>
                  </a:moveTo>
                  <a:cubicBezTo>
                    <a:pt x="7" y="5"/>
                    <a:pt x="13" y="0"/>
                    <a:pt x="20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60" y="7"/>
                    <a:pt x="65" y="13"/>
                    <a:pt x="64" y="20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59" y="61"/>
                    <a:pt x="52" y="66"/>
                    <a:pt x="45" y="65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5" y="59"/>
                    <a:pt x="0" y="53"/>
                    <a:pt x="1" y="46"/>
                  </a:cubicBezTo>
                  <a:lnTo>
                    <a:pt x="6" y="12"/>
                  </a:ln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13"/>
            <p:cNvSpPr/>
            <p:nvPr/>
          </p:nvSpPr>
          <p:spPr>
            <a:xfrm>
              <a:off x="9542463" y="3324225"/>
              <a:ext cx="41275" cy="41275"/>
            </a:xfrm>
            <a:custGeom>
              <a:rect b="b" l="l" r="r" t="t"/>
              <a:pathLst>
                <a:path extrusionOk="0" h="11" w="11">
                  <a:moveTo>
                    <a:pt x="1" y="5"/>
                  </a:moveTo>
                  <a:cubicBezTo>
                    <a:pt x="1" y="2"/>
                    <a:pt x="3" y="0"/>
                    <a:pt x="6" y="1"/>
                  </a:cubicBezTo>
                  <a:cubicBezTo>
                    <a:pt x="9" y="1"/>
                    <a:pt x="11" y="4"/>
                    <a:pt x="10" y="6"/>
                  </a:cubicBezTo>
                  <a:cubicBezTo>
                    <a:pt x="10" y="9"/>
                    <a:pt x="7" y="11"/>
                    <a:pt x="5" y="11"/>
                  </a:cubicBezTo>
                  <a:cubicBezTo>
                    <a:pt x="2" y="10"/>
                    <a:pt x="0" y="8"/>
                    <a:pt x="1" y="5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13"/>
            <p:cNvSpPr/>
            <p:nvPr/>
          </p:nvSpPr>
          <p:spPr>
            <a:xfrm>
              <a:off x="9474201" y="3316288"/>
              <a:ext cx="41275" cy="38100"/>
            </a:xfrm>
            <a:custGeom>
              <a:rect b="b" l="l" r="r" t="t"/>
              <a:pathLst>
                <a:path extrusionOk="0" h="10" w="11">
                  <a:moveTo>
                    <a:pt x="1" y="5"/>
                  </a:moveTo>
                  <a:cubicBezTo>
                    <a:pt x="1" y="2"/>
                    <a:pt x="4" y="0"/>
                    <a:pt x="6" y="0"/>
                  </a:cubicBezTo>
                  <a:cubicBezTo>
                    <a:pt x="9" y="1"/>
                    <a:pt x="11" y="3"/>
                    <a:pt x="10" y="6"/>
                  </a:cubicBezTo>
                  <a:cubicBezTo>
                    <a:pt x="10" y="9"/>
                    <a:pt x="8" y="10"/>
                    <a:pt x="5" y="10"/>
                  </a:cubicBezTo>
                  <a:cubicBezTo>
                    <a:pt x="2" y="10"/>
                    <a:pt x="0" y="7"/>
                    <a:pt x="1" y="5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13"/>
            <p:cNvSpPr/>
            <p:nvPr/>
          </p:nvSpPr>
          <p:spPr>
            <a:xfrm>
              <a:off x="9405938" y="3308350"/>
              <a:ext cx="41275" cy="38100"/>
            </a:xfrm>
            <a:custGeom>
              <a:rect b="b" l="l" r="r" t="t"/>
              <a:pathLst>
                <a:path extrusionOk="0" h="10" w="11">
                  <a:moveTo>
                    <a:pt x="1" y="4"/>
                  </a:moveTo>
                  <a:cubicBezTo>
                    <a:pt x="1" y="1"/>
                    <a:pt x="4" y="0"/>
                    <a:pt x="6" y="0"/>
                  </a:cubicBezTo>
                  <a:cubicBezTo>
                    <a:pt x="9" y="0"/>
                    <a:pt x="11" y="3"/>
                    <a:pt x="11" y="5"/>
                  </a:cubicBezTo>
                  <a:cubicBezTo>
                    <a:pt x="10" y="8"/>
                    <a:pt x="8" y="10"/>
                    <a:pt x="5" y="10"/>
                  </a:cubicBezTo>
                  <a:cubicBezTo>
                    <a:pt x="2" y="9"/>
                    <a:pt x="0" y="7"/>
                    <a:pt x="1" y="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13"/>
            <p:cNvSpPr/>
            <p:nvPr/>
          </p:nvSpPr>
          <p:spPr>
            <a:xfrm>
              <a:off x="9534526" y="3390900"/>
              <a:ext cx="38100" cy="41275"/>
            </a:xfrm>
            <a:custGeom>
              <a:rect b="b" l="l" r="r" t="t"/>
              <a:pathLst>
                <a:path extrusionOk="0" h="11" w="10">
                  <a:moveTo>
                    <a:pt x="0" y="5"/>
                  </a:moveTo>
                  <a:cubicBezTo>
                    <a:pt x="0" y="2"/>
                    <a:pt x="3" y="0"/>
                    <a:pt x="6" y="1"/>
                  </a:cubicBezTo>
                  <a:cubicBezTo>
                    <a:pt x="8" y="1"/>
                    <a:pt x="10" y="4"/>
                    <a:pt x="10" y="6"/>
                  </a:cubicBezTo>
                  <a:cubicBezTo>
                    <a:pt x="9" y="9"/>
                    <a:pt x="7" y="11"/>
                    <a:pt x="4" y="10"/>
                  </a:cubicBezTo>
                  <a:cubicBezTo>
                    <a:pt x="2" y="10"/>
                    <a:pt x="0" y="8"/>
                    <a:pt x="0" y="5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13"/>
            <p:cNvSpPr/>
            <p:nvPr/>
          </p:nvSpPr>
          <p:spPr>
            <a:xfrm>
              <a:off x="9466263" y="3384550"/>
              <a:ext cx="38100" cy="36513"/>
            </a:xfrm>
            <a:custGeom>
              <a:rect b="b" l="l" r="r" t="t"/>
              <a:pathLst>
                <a:path extrusionOk="0" h="10" w="10">
                  <a:moveTo>
                    <a:pt x="0" y="4"/>
                  </a:moveTo>
                  <a:cubicBezTo>
                    <a:pt x="1" y="2"/>
                    <a:pt x="3" y="0"/>
                    <a:pt x="6" y="0"/>
                  </a:cubicBezTo>
                  <a:cubicBezTo>
                    <a:pt x="8" y="1"/>
                    <a:pt x="10" y="3"/>
                    <a:pt x="10" y="6"/>
                  </a:cubicBezTo>
                  <a:cubicBezTo>
                    <a:pt x="10" y="8"/>
                    <a:pt x="7" y="10"/>
                    <a:pt x="4" y="10"/>
                  </a:cubicBezTo>
                  <a:cubicBezTo>
                    <a:pt x="2" y="10"/>
                    <a:pt x="0" y="7"/>
                    <a:pt x="0" y="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13"/>
            <p:cNvSpPr/>
            <p:nvPr/>
          </p:nvSpPr>
          <p:spPr>
            <a:xfrm>
              <a:off x="9398001" y="3371850"/>
              <a:ext cx="38100" cy="41275"/>
            </a:xfrm>
            <a:custGeom>
              <a:rect b="b" l="l" r="r" t="t"/>
              <a:pathLst>
                <a:path extrusionOk="0" h="11" w="10">
                  <a:moveTo>
                    <a:pt x="0" y="5"/>
                  </a:moveTo>
                  <a:cubicBezTo>
                    <a:pt x="1" y="2"/>
                    <a:pt x="3" y="0"/>
                    <a:pt x="6" y="1"/>
                  </a:cubicBezTo>
                  <a:cubicBezTo>
                    <a:pt x="9" y="1"/>
                    <a:pt x="10" y="4"/>
                    <a:pt x="10" y="6"/>
                  </a:cubicBezTo>
                  <a:cubicBezTo>
                    <a:pt x="10" y="9"/>
                    <a:pt x="7" y="11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13"/>
            <p:cNvSpPr/>
            <p:nvPr/>
          </p:nvSpPr>
          <p:spPr>
            <a:xfrm>
              <a:off x="9553576" y="3259138"/>
              <a:ext cx="36513" cy="38100"/>
            </a:xfrm>
            <a:custGeom>
              <a:rect b="b" l="l" r="r" t="t"/>
              <a:pathLst>
                <a:path extrusionOk="0" h="10" w="10">
                  <a:moveTo>
                    <a:pt x="0" y="4"/>
                  </a:moveTo>
                  <a:cubicBezTo>
                    <a:pt x="0" y="1"/>
                    <a:pt x="3" y="0"/>
                    <a:pt x="6" y="0"/>
                  </a:cubicBezTo>
                  <a:cubicBezTo>
                    <a:pt x="8" y="0"/>
                    <a:pt x="10" y="3"/>
                    <a:pt x="10" y="6"/>
                  </a:cubicBezTo>
                  <a:cubicBezTo>
                    <a:pt x="9" y="8"/>
                    <a:pt x="7" y="10"/>
                    <a:pt x="4" y="10"/>
                  </a:cubicBezTo>
                  <a:cubicBezTo>
                    <a:pt x="2" y="9"/>
                    <a:pt x="0" y="7"/>
                    <a:pt x="0" y="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13"/>
            <p:cNvSpPr/>
            <p:nvPr/>
          </p:nvSpPr>
          <p:spPr>
            <a:xfrm>
              <a:off x="9485313" y="3248025"/>
              <a:ext cx="38100" cy="41275"/>
            </a:xfrm>
            <a:custGeom>
              <a:rect b="b" l="l" r="r" t="t"/>
              <a:pathLst>
                <a:path extrusionOk="0" h="11" w="10">
                  <a:moveTo>
                    <a:pt x="0" y="5"/>
                  </a:moveTo>
                  <a:cubicBezTo>
                    <a:pt x="1" y="2"/>
                    <a:pt x="3" y="0"/>
                    <a:pt x="6" y="1"/>
                  </a:cubicBezTo>
                  <a:cubicBezTo>
                    <a:pt x="8" y="1"/>
                    <a:pt x="10" y="3"/>
                    <a:pt x="10" y="6"/>
                  </a:cubicBezTo>
                  <a:cubicBezTo>
                    <a:pt x="9" y="9"/>
                    <a:pt x="7" y="11"/>
                    <a:pt x="4" y="10"/>
                  </a:cubicBezTo>
                  <a:cubicBezTo>
                    <a:pt x="2" y="10"/>
                    <a:pt x="0" y="7"/>
                    <a:pt x="0" y="5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13"/>
            <p:cNvSpPr/>
            <p:nvPr/>
          </p:nvSpPr>
          <p:spPr>
            <a:xfrm>
              <a:off x="9417051" y="3240088"/>
              <a:ext cx="38100" cy="38100"/>
            </a:xfrm>
            <a:custGeom>
              <a:rect b="b" l="l" r="r" t="t"/>
              <a:pathLst>
                <a:path extrusionOk="0" h="10" w="10">
                  <a:moveTo>
                    <a:pt x="0" y="4"/>
                  </a:moveTo>
                  <a:cubicBezTo>
                    <a:pt x="1" y="2"/>
                    <a:pt x="3" y="0"/>
                    <a:pt x="6" y="0"/>
                  </a:cubicBezTo>
                  <a:cubicBezTo>
                    <a:pt x="9" y="0"/>
                    <a:pt x="10" y="3"/>
                    <a:pt x="10" y="6"/>
                  </a:cubicBezTo>
                  <a:cubicBezTo>
                    <a:pt x="10" y="8"/>
                    <a:pt x="7" y="10"/>
                    <a:pt x="4" y="10"/>
                  </a:cubicBezTo>
                  <a:cubicBezTo>
                    <a:pt x="2" y="9"/>
                    <a:pt x="0" y="7"/>
                    <a:pt x="0" y="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13"/>
            <p:cNvSpPr/>
            <p:nvPr/>
          </p:nvSpPr>
          <p:spPr>
            <a:xfrm>
              <a:off x="7180263" y="1527175"/>
              <a:ext cx="609600" cy="560388"/>
            </a:xfrm>
            <a:custGeom>
              <a:rect b="b" l="l" r="r" t="t"/>
              <a:pathLst>
                <a:path extrusionOk="0" h="353" w="384">
                  <a:moveTo>
                    <a:pt x="327" y="214"/>
                  </a:moveTo>
                  <a:lnTo>
                    <a:pt x="64" y="0"/>
                  </a:lnTo>
                  <a:lnTo>
                    <a:pt x="0" y="83"/>
                  </a:lnTo>
                  <a:lnTo>
                    <a:pt x="261" y="294"/>
                  </a:lnTo>
                  <a:lnTo>
                    <a:pt x="232" y="327"/>
                  </a:lnTo>
                  <a:lnTo>
                    <a:pt x="265" y="353"/>
                  </a:lnTo>
                  <a:lnTo>
                    <a:pt x="384" y="204"/>
                  </a:lnTo>
                  <a:lnTo>
                    <a:pt x="353" y="178"/>
                  </a:lnTo>
                  <a:lnTo>
                    <a:pt x="327" y="214"/>
                  </a:lnTo>
                  <a:close/>
                </a:path>
              </a:pathLst>
            </a:custGeom>
            <a:solidFill>
              <a:srgbClr val="7C93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13"/>
            <p:cNvSpPr/>
            <p:nvPr/>
          </p:nvSpPr>
          <p:spPr>
            <a:xfrm>
              <a:off x="6813551" y="1255713"/>
              <a:ext cx="754063" cy="655638"/>
            </a:xfrm>
            <a:custGeom>
              <a:rect b="b" l="l" r="r" t="t"/>
              <a:pathLst>
                <a:path extrusionOk="0" h="174" w="200">
                  <a:moveTo>
                    <a:pt x="191" y="102"/>
                  </a:moveTo>
                  <a:cubicBezTo>
                    <a:pt x="183" y="112"/>
                    <a:pt x="183" y="112"/>
                    <a:pt x="183" y="11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83" y="32"/>
                    <a:pt x="65" y="31"/>
                    <a:pt x="55" y="39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6" y="0"/>
                    <a:pt x="3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9" y="47"/>
                    <a:pt x="49" y="47"/>
                    <a:pt x="49" y="47"/>
                  </a:cubicBezTo>
                  <a:cubicBezTo>
                    <a:pt x="43" y="59"/>
                    <a:pt x="47" y="76"/>
                    <a:pt x="60" y="86"/>
                  </a:cubicBezTo>
                  <a:cubicBezTo>
                    <a:pt x="147" y="156"/>
                    <a:pt x="147" y="156"/>
                    <a:pt x="147" y="156"/>
                  </a:cubicBezTo>
                  <a:cubicBezTo>
                    <a:pt x="138" y="167"/>
                    <a:pt x="138" y="167"/>
                    <a:pt x="138" y="167"/>
                  </a:cubicBezTo>
                  <a:cubicBezTo>
                    <a:pt x="147" y="174"/>
                    <a:pt x="147" y="174"/>
                    <a:pt x="147" y="174"/>
                  </a:cubicBezTo>
                  <a:cubicBezTo>
                    <a:pt x="200" y="109"/>
                    <a:pt x="200" y="109"/>
                    <a:pt x="200" y="109"/>
                  </a:cubicBezTo>
                  <a:lnTo>
                    <a:pt x="191" y="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13"/>
            <p:cNvSpPr/>
            <p:nvPr/>
          </p:nvSpPr>
          <p:spPr>
            <a:xfrm>
              <a:off x="7032626" y="1425575"/>
              <a:ext cx="230188" cy="214313"/>
            </a:xfrm>
            <a:custGeom>
              <a:rect b="b" l="l" r="r" t="t"/>
              <a:pathLst>
                <a:path extrusionOk="0" h="57" w="61">
                  <a:moveTo>
                    <a:pt x="61" y="28"/>
                  </a:moveTo>
                  <a:cubicBezTo>
                    <a:pt x="35" y="8"/>
                    <a:pt x="35" y="8"/>
                    <a:pt x="35" y="8"/>
                  </a:cubicBezTo>
                  <a:cubicBezTo>
                    <a:pt x="26" y="0"/>
                    <a:pt x="13" y="0"/>
                    <a:pt x="6" y="8"/>
                  </a:cubicBezTo>
                  <a:cubicBezTo>
                    <a:pt x="0" y="16"/>
                    <a:pt x="2" y="29"/>
                    <a:pt x="12" y="37"/>
                  </a:cubicBezTo>
                  <a:cubicBezTo>
                    <a:pt x="37" y="57"/>
                    <a:pt x="37" y="57"/>
                    <a:pt x="37" y="57"/>
                  </a:cubicBezTo>
                  <a:lnTo>
                    <a:pt x="61" y="28"/>
                  </a:ln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13"/>
            <p:cNvSpPr/>
            <p:nvPr/>
          </p:nvSpPr>
          <p:spPr>
            <a:xfrm>
              <a:off x="5792788" y="1230313"/>
              <a:ext cx="279400" cy="282575"/>
            </a:xfrm>
            <a:custGeom>
              <a:rect b="b" l="l" r="r" t="t"/>
              <a:pathLst>
                <a:path extrusionOk="0" h="75" w="74">
                  <a:moveTo>
                    <a:pt x="5" y="12"/>
                  </a:moveTo>
                  <a:cubicBezTo>
                    <a:pt x="24" y="31"/>
                    <a:pt x="42" y="51"/>
                    <a:pt x="61" y="70"/>
                  </a:cubicBezTo>
                  <a:cubicBezTo>
                    <a:pt x="66" y="75"/>
                    <a:pt x="74" y="68"/>
                    <a:pt x="69" y="63"/>
                  </a:cubicBezTo>
                  <a:cubicBezTo>
                    <a:pt x="51" y="44"/>
                    <a:pt x="32" y="24"/>
                    <a:pt x="13" y="5"/>
                  </a:cubicBezTo>
                  <a:cubicBezTo>
                    <a:pt x="9" y="0"/>
                    <a:pt x="0" y="7"/>
                    <a:pt x="5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13"/>
            <p:cNvSpPr/>
            <p:nvPr/>
          </p:nvSpPr>
          <p:spPr>
            <a:xfrm>
              <a:off x="5683251" y="1320800"/>
              <a:ext cx="282575" cy="280988"/>
            </a:xfrm>
            <a:custGeom>
              <a:rect b="b" l="l" r="r" t="t"/>
              <a:pathLst>
                <a:path extrusionOk="0" h="75" w="75">
                  <a:moveTo>
                    <a:pt x="5" y="12"/>
                  </a:moveTo>
                  <a:cubicBezTo>
                    <a:pt x="24" y="31"/>
                    <a:pt x="42" y="50"/>
                    <a:pt x="61" y="69"/>
                  </a:cubicBezTo>
                  <a:cubicBezTo>
                    <a:pt x="66" y="75"/>
                    <a:pt x="75" y="68"/>
                    <a:pt x="70" y="62"/>
                  </a:cubicBezTo>
                  <a:cubicBezTo>
                    <a:pt x="51" y="43"/>
                    <a:pt x="32" y="24"/>
                    <a:pt x="14" y="5"/>
                  </a:cubicBezTo>
                  <a:cubicBezTo>
                    <a:pt x="9" y="0"/>
                    <a:pt x="0" y="7"/>
                    <a:pt x="5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13"/>
            <p:cNvSpPr/>
            <p:nvPr/>
          </p:nvSpPr>
          <p:spPr>
            <a:xfrm>
              <a:off x="5364163" y="1655763"/>
              <a:ext cx="260350" cy="277813"/>
            </a:xfrm>
            <a:custGeom>
              <a:rect b="b" l="l" r="r" t="t"/>
              <a:pathLst>
                <a:path extrusionOk="0" h="74" w="69">
                  <a:moveTo>
                    <a:pt x="4" y="12"/>
                  </a:moveTo>
                  <a:cubicBezTo>
                    <a:pt x="22" y="31"/>
                    <a:pt x="39" y="50"/>
                    <a:pt x="56" y="69"/>
                  </a:cubicBezTo>
                  <a:cubicBezTo>
                    <a:pt x="61" y="74"/>
                    <a:pt x="69" y="68"/>
                    <a:pt x="64" y="63"/>
                  </a:cubicBezTo>
                  <a:cubicBezTo>
                    <a:pt x="47" y="44"/>
                    <a:pt x="30" y="24"/>
                    <a:pt x="13" y="5"/>
                  </a:cubicBezTo>
                  <a:cubicBezTo>
                    <a:pt x="8" y="0"/>
                    <a:pt x="0" y="7"/>
                    <a:pt x="4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13"/>
            <p:cNvSpPr/>
            <p:nvPr/>
          </p:nvSpPr>
          <p:spPr>
            <a:xfrm>
              <a:off x="5254626" y="1735138"/>
              <a:ext cx="260350" cy="277813"/>
            </a:xfrm>
            <a:custGeom>
              <a:rect b="b" l="l" r="r" t="t"/>
              <a:pathLst>
                <a:path extrusionOk="0" h="74" w="69">
                  <a:moveTo>
                    <a:pt x="4" y="12"/>
                  </a:moveTo>
                  <a:cubicBezTo>
                    <a:pt x="22" y="31"/>
                    <a:pt x="39" y="50"/>
                    <a:pt x="56" y="69"/>
                  </a:cubicBezTo>
                  <a:cubicBezTo>
                    <a:pt x="61" y="74"/>
                    <a:pt x="69" y="68"/>
                    <a:pt x="64" y="63"/>
                  </a:cubicBezTo>
                  <a:cubicBezTo>
                    <a:pt x="47" y="44"/>
                    <a:pt x="30" y="24"/>
                    <a:pt x="13" y="5"/>
                  </a:cubicBezTo>
                  <a:cubicBezTo>
                    <a:pt x="8" y="0"/>
                    <a:pt x="0" y="7"/>
                    <a:pt x="4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13"/>
            <p:cNvSpPr/>
            <p:nvPr/>
          </p:nvSpPr>
          <p:spPr>
            <a:xfrm>
              <a:off x="5400676" y="1189038"/>
              <a:ext cx="534988" cy="873125"/>
            </a:xfrm>
            <a:custGeom>
              <a:rect b="b" l="l" r="r" t="t"/>
              <a:pathLst>
                <a:path extrusionOk="0" h="232" w="142">
                  <a:moveTo>
                    <a:pt x="122" y="5"/>
                  </a:moveTo>
                  <a:cubicBezTo>
                    <a:pt x="97" y="18"/>
                    <a:pt x="76" y="40"/>
                    <a:pt x="66" y="66"/>
                  </a:cubicBezTo>
                  <a:cubicBezTo>
                    <a:pt x="58" y="88"/>
                    <a:pt x="61" y="114"/>
                    <a:pt x="57" y="137"/>
                  </a:cubicBezTo>
                  <a:cubicBezTo>
                    <a:pt x="52" y="169"/>
                    <a:pt x="37" y="193"/>
                    <a:pt x="10" y="210"/>
                  </a:cubicBezTo>
                  <a:cubicBezTo>
                    <a:pt x="0" y="216"/>
                    <a:pt x="10" y="232"/>
                    <a:pt x="19" y="225"/>
                  </a:cubicBezTo>
                  <a:cubicBezTo>
                    <a:pt x="58" y="200"/>
                    <a:pt x="74" y="163"/>
                    <a:pt x="77" y="118"/>
                  </a:cubicBezTo>
                  <a:cubicBezTo>
                    <a:pt x="80" y="88"/>
                    <a:pt x="81" y="65"/>
                    <a:pt x="102" y="42"/>
                  </a:cubicBezTo>
                  <a:cubicBezTo>
                    <a:pt x="110" y="33"/>
                    <a:pt x="121" y="26"/>
                    <a:pt x="131" y="21"/>
                  </a:cubicBezTo>
                  <a:cubicBezTo>
                    <a:pt x="142" y="16"/>
                    <a:pt x="132" y="0"/>
                    <a:pt x="122" y="5"/>
                  </a:cubicBezTo>
                  <a:close/>
                </a:path>
              </a:pathLst>
            </a:custGeom>
            <a:solidFill>
              <a:srgbClr val="E13D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13"/>
            <p:cNvSpPr/>
            <p:nvPr/>
          </p:nvSpPr>
          <p:spPr>
            <a:xfrm>
              <a:off x="5224463" y="1362075"/>
              <a:ext cx="896938" cy="488950"/>
            </a:xfrm>
            <a:custGeom>
              <a:rect b="b" l="l" r="r" t="t"/>
              <a:pathLst>
                <a:path extrusionOk="0" h="130" w="238">
                  <a:moveTo>
                    <a:pt x="232" y="20"/>
                  </a:moveTo>
                  <a:cubicBezTo>
                    <a:pt x="218" y="45"/>
                    <a:pt x="195" y="64"/>
                    <a:pt x="168" y="73"/>
                  </a:cubicBezTo>
                  <a:cubicBezTo>
                    <a:pt x="146" y="80"/>
                    <a:pt x="120" y="75"/>
                    <a:pt x="97" y="77"/>
                  </a:cubicBezTo>
                  <a:cubicBezTo>
                    <a:pt x="65" y="80"/>
                    <a:pt x="40" y="94"/>
                    <a:pt x="21" y="120"/>
                  </a:cubicBezTo>
                  <a:cubicBezTo>
                    <a:pt x="14" y="130"/>
                    <a:pt x="0" y="119"/>
                    <a:pt x="6" y="110"/>
                  </a:cubicBezTo>
                  <a:cubicBezTo>
                    <a:pt x="34" y="72"/>
                    <a:pt x="72" y="59"/>
                    <a:pt x="117" y="58"/>
                  </a:cubicBezTo>
                  <a:cubicBezTo>
                    <a:pt x="147" y="58"/>
                    <a:pt x="170" y="58"/>
                    <a:pt x="194" y="38"/>
                  </a:cubicBezTo>
                  <a:cubicBezTo>
                    <a:pt x="204" y="30"/>
                    <a:pt x="212" y="20"/>
                    <a:pt x="217" y="10"/>
                  </a:cubicBezTo>
                  <a:cubicBezTo>
                    <a:pt x="223" y="0"/>
                    <a:pt x="238" y="10"/>
                    <a:pt x="232" y="20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31" name="Google Shape;143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0377" y="3941525"/>
            <a:ext cx="3205100" cy="32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2" name="Google Shape;1432;p13"/>
          <p:cNvSpPr txBox="1"/>
          <p:nvPr/>
        </p:nvSpPr>
        <p:spPr>
          <a:xfrm>
            <a:off x="5240800" y="1458900"/>
            <a:ext cx="7145700" cy="51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Problem: Non-Stationary Data</a:t>
            </a:r>
            <a:endParaRPr b="1" sz="2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Lato"/>
              <a:buChar char="●"/>
            </a:pPr>
            <a:r>
              <a:rPr lang="zh-CN" sz="2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Data that shows trends, seasonality, or other structures over time is termed non-stationary.</a:t>
            </a:r>
            <a:endParaRPr sz="2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Lato"/>
              <a:buChar char="●"/>
            </a:pPr>
            <a:r>
              <a:rPr lang="zh-CN" sz="2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Infant Mortality Rate (IMR) data exhibits non-stationarity over time and country.</a:t>
            </a:r>
            <a:endParaRPr sz="2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Solution: Log Differences Transformation</a:t>
            </a:r>
            <a:endParaRPr b="1" sz="2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Lato"/>
              <a:buChar char="●"/>
            </a:pPr>
            <a:r>
              <a:rPr lang="zh-CN" sz="2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Log transformation stabilizes the variance in the data.</a:t>
            </a:r>
            <a:endParaRPr sz="2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Differencing the log-transformed data helps to remove trends and make the data stationary.</a:t>
            </a:r>
            <a:endParaRPr sz="2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33" name="Google Shape;1433;p13"/>
          <p:cNvPicPr preferRelativeResize="0"/>
          <p:nvPr/>
        </p:nvPicPr>
        <p:blipFill>
          <a:blip r:embed="rId4">
            <a:alphaModFix amt="77000"/>
          </a:blip>
          <a:stretch>
            <a:fillRect/>
          </a:stretch>
        </p:blipFill>
        <p:spPr>
          <a:xfrm>
            <a:off x="-101025" y="1066225"/>
            <a:ext cx="5341825" cy="32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5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p14"/>
          <p:cNvSpPr/>
          <p:nvPr/>
        </p:nvSpPr>
        <p:spPr>
          <a:xfrm>
            <a:off x="-144750" y="0"/>
            <a:ext cx="11964300" cy="960600"/>
          </a:xfrm>
          <a:prstGeom prst="roundRect">
            <a:avLst>
              <a:gd fmla="val 16667" name="adj"/>
            </a:avLst>
          </a:prstGeom>
          <a:solidFill>
            <a:schemeClr val="accent2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300">
                <a:solidFill>
                  <a:schemeClr val="lt1"/>
                </a:solidFill>
              </a:rPr>
              <a:t>            Forecast Result: </a:t>
            </a:r>
            <a:r>
              <a:rPr lang="zh-CN" sz="3400">
                <a:solidFill>
                  <a:schemeClr val="lt1"/>
                </a:solidFill>
              </a:rPr>
              <a:t>Insights from Four Countries </a:t>
            </a:r>
            <a:endParaRPr sz="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id="1440" name="Google Shape;1440;p14" title="iSlide™ 版权声明  COPYRIGHT NOTICE"/>
          <p:cNvGrpSpPr/>
          <p:nvPr/>
        </p:nvGrpSpPr>
        <p:grpSpPr>
          <a:xfrm>
            <a:off x="252835" y="282903"/>
            <a:ext cx="1247206" cy="783123"/>
            <a:chOff x="2979738" y="1189038"/>
            <a:chExt cx="7112000" cy="4465638"/>
          </a:xfrm>
        </p:grpSpPr>
        <p:sp>
          <p:nvSpPr>
            <p:cNvPr id="1441" name="Google Shape;1441;p14"/>
            <p:cNvSpPr/>
            <p:nvPr/>
          </p:nvSpPr>
          <p:spPr>
            <a:xfrm>
              <a:off x="4324351" y="4611688"/>
              <a:ext cx="4422775" cy="584200"/>
            </a:xfrm>
            <a:custGeom>
              <a:rect b="b" l="l" r="r" t="t"/>
              <a:pathLst>
                <a:path extrusionOk="0" h="155" w="1174">
                  <a:moveTo>
                    <a:pt x="0" y="0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0" y="116"/>
                    <a:pt x="39" y="155"/>
                    <a:pt x="86" y="155"/>
                  </a:cubicBezTo>
                  <a:cubicBezTo>
                    <a:pt x="1088" y="155"/>
                    <a:pt x="1088" y="155"/>
                    <a:pt x="1088" y="155"/>
                  </a:cubicBezTo>
                  <a:cubicBezTo>
                    <a:pt x="1135" y="155"/>
                    <a:pt x="1174" y="116"/>
                    <a:pt x="1174" y="69"/>
                  </a:cubicBezTo>
                  <a:cubicBezTo>
                    <a:pt x="1174" y="0"/>
                    <a:pt x="1174" y="0"/>
                    <a:pt x="11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14"/>
            <p:cNvSpPr/>
            <p:nvPr/>
          </p:nvSpPr>
          <p:spPr>
            <a:xfrm>
              <a:off x="4324351" y="2197100"/>
              <a:ext cx="4422775" cy="2414588"/>
            </a:xfrm>
            <a:custGeom>
              <a:rect b="b" l="l" r="r" t="t"/>
              <a:pathLst>
                <a:path extrusionOk="0" h="641" w="1174">
                  <a:moveTo>
                    <a:pt x="1174" y="641"/>
                  </a:moveTo>
                  <a:cubicBezTo>
                    <a:pt x="1174" y="87"/>
                    <a:pt x="1174" y="87"/>
                    <a:pt x="1174" y="87"/>
                  </a:cubicBezTo>
                  <a:cubicBezTo>
                    <a:pt x="1174" y="39"/>
                    <a:pt x="1135" y="0"/>
                    <a:pt x="1088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39" y="0"/>
                    <a:pt x="0" y="39"/>
                    <a:pt x="0" y="87"/>
                  </a:cubicBezTo>
                  <a:cubicBezTo>
                    <a:pt x="0" y="641"/>
                    <a:pt x="0" y="641"/>
                    <a:pt x="0" y="641"/>
                  </a:cubicBezTo>
                  <a:lnTo>
                    <a:pt x="1174" y="641"/>
                  </a:lnTo>
                  <a:close/>
                </a:path>
              </a:pathLst>
            </a:custGeom>
            <a:solidFill>
              <a:srgbClr val="7D62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14"/>
            <p:cNvSpPr/>
            <p:nvPr/>
          </p:nvSpPr>
          <p:spPr>
            <a:xfrm>
              <a:off x="6022976" y="5195888"/>
              <a:ext cx="1025525" cy="37147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14"/>
            <p:cNvSpPr/>
            <p:nvPr/>
          </p:nvSpPr>
          <p:spPr>
            <a:xfrm>
              <a:off x="5827713" y="5567363"/>
              <a:ext cx="1416050" cy="87313"/>
            </a:xfrm>
            <a:custGeom>
              <a:rect b="b" l="l" r="r" t="t"/>
              <a:pathLst>
                <a:path extrusionOk="0" h="23" w="376">
                  <a:moveTo>
                    <a:pt x="376" y="11"/>
                  </a:moveTo>
                  <a:cubicBezTo>
                    <a:pt x="376" y="18"/>
                    <a:pt x="371" y="23"/>
                    <a:pt x="364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5" y="23"/>
                    <a:pt x="0" y="18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364" y="0"/>
                    <a:pt x="364" y="0"/>
                    <a:pt x="364" y="0"/>
                  </a:cubicBezTo>
                  <a:cubicBezTo>
                    <a:pt x="371" y="0"/>
                    <a:pt x="376" y="5"/>
                    <a:pt x="376" y="1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14"/>
            <p:cNvSpPr/>
            <p:nvPr/>
          </p:nvSpPr>
          <p:spPr>
            <a:xfrm>
              <a:off x="4541838" y="2408238"/>
              <a:ext cx="3986213" cy="2011363"/>
            </a:xfrm>
            <a:prstGeom prst="rect">
              <a:avLst/>
            </a:prstGeom>
            <a:solidFill>
              <a:srgbClr val="7C93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14"/>
            <p:cNvSpPr/>
            <p:nvPr/>
          </p:nvSpPr>
          <p:spPr>
            <a:xfrm>
              <a:off x="2979738" y="3813175"/>
              <a:ext cx="1597025" cy="1597025"/>
            </a:xfrm>
            <a:prstGeom prst="ellipse">
              <a:avLst/>
            </a:prstGeom>
            <a:solidFill>
              <a:srgbClr val="96DA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14"/>
            <p:cNvSpPr/>
            <p:nvPr/>
          </p:nvSpPr>
          <p:spPr>
            <a:xfrm>
              <a:off x="8494713" y="3813175"/>
              <a:ext cx="1597025" cy="1597025"/>
            </a:xfrm>
            <a:prstGeom prst="ellipse">
              <a:avLst/>
            </a:prstGeom>
            <a:solidFill>
              <a:srgbClr val="96DA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14"/>
            <p:cNvSpPr/>
            <p:nvPr/>
          </p:nvSpPr>
          <p:spPr>
            <a:xfrm>
              <a:off x="6459538" y="2490788"/>
              <a:ext cx="622300" cy="569913"/>
            </a:xfrm>
            <a:custGeom>
              <a:rect b="b" l="l" r="r" t="t"/>
              <a:pathLst>
                <a:path extrusionOk="0" h="151" w="165">
                  <a:moveTo>
                    <a:pt x="139" y="0"/>
                  </a:moveTo>
                  <a:cubicBezTo>
                    <a:pt x="139" y="0"/>
                    <a:pt x="165" y="96"/>
                    <a:pt x="114" y="129"/>
                  </a:cubicBezTo>
                  <a:cubicBezTo>
                    <a:pt x="114" y="129"/>
                    <a:pt x="124" y="113"/>
                    <a:pt x="121" y="95"/>
                  </a:cubicBezTo>
                  <a:cubicBezTo>
                    <a:pt x="121" y="95"/>
                    <a:pt x="115" y="151"/>
                    <a:pt x="0" y="151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139" y="0"/>
                  </a:lnTo>
                  <a:close/>
                </a:path>
              </a:pathLst>
            </a:custGeom>
            <a:solidFill>
              <a:srgbClr val="582A1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14"/>
            <p:cNvSpPr/>
            <p:nvPr/>
          </p:nvSpPr>
          <p:spPr>
            <a:xfrm>
              <a:off x="5857876" y="2490788"/>
              <a:ext cx="620713" cy="569913"/>
            </a:xfrm>
            <a:custGeom>
              <a:rect b="b" l="l" r="r" t="t"/>
              <a:pathLst>
                <a:path extrusionOk="0" h="151" w="165">
                  <a:moveTo>
                    <a:pt x="26" y="0"/>
                  </a:moveTo>
                  <a:cubicBezTo>
                    <a:pt x="26" y="0"/>
                    <a:pt x="0" y="96"/>
                    <a:pt x="50" y="129"/>
                  </a:cubicBezTo>
                  <a:cubicBezTo>
                    <a:pt x="50" y="129"/>
                    <a:pt x="41" y="113"/>
                    <a:pt x="44" y="95"/>
                  </a:cubicBezTo>
                  <a:cubicBezTo>
                    <a:pt x="44" y="95"/>
                    <a:pt x="50" y="151"/>
                    <a:pt x="165" y="151"/>
                  </a:cubicBezTo>
                  <a:cubicBezTo>
                    <a:pt x="165" y="29"/>
                    <a:pt x="165" y="29"/>
                    <a:pt x="165" y="29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582A1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14"/>
            <p:cNvSpPr/>
            <p:nvPr/>
          </p:nvSpPr>
          <p:spPr>
            <a:xfrm>
              <a:off x="6154738" y="2924175"/>
              <a:ext cx="674688" cy="741363"/>
            </a:xfrm>
            <a:custGeom>
              <a:rect b="b" l="l" r="r" t="t"/>
              <a:pathLst>
                <a:path extrusionOk="0" h="197" w="179">
                  <a:moveTo>
                    <a:pt x="144" y="136"/>
                  </a:moveTo>
                  <a:cubicBezTo>
                    <a:pt x="160" y="106"/>
                    <a:pt x="179" y="106"/>
                    <a:pt x="175" y="62"/>
                  </a:cubicBezTo>
                  <a:cubicBezTo>
                    <a:pt x="175" y="62"/>
                    <a:pt x="119" y="54"/>
                    <a:pt x="119" y="2"/>
                  </a:cubicBezTo>
                  <a:cubicBezTo>
                    <a:pt x="119" y="2"/>
                    <a:pt x="101" y="12"/>
                    <a:pt x="85" y="12"/>
                  </a:cubicBezTo>
                  <a:cubicBezTo>
                    <a:pt x="69" y="13"/>
                    <a:pt x="51" y="0"/>
                    <a:pt x="51" y="0"/>
                  </a:cubicBezTo>
                  <a:cubicBezTo>
                    <a:pt x="51" y="0"/>
                    <a:pt x="46" y="56"/>
                    <a:pt x="5" y="66"/>
                  </a:cubicBezTo>
                  <a:cubicBezTo>
                    <a:pt x="0" y="111"/>
                    <a:pt x="17" y="157"/>
                    <a:pt x="44" y="180"/>
                  </a:cubicBezTo>
                  <a:cubicBezTo>
                    <a:pt x="63" y="197"/>
                    <a:pt x="129" y="164"/>
                    <a:pt x="144" y="136"/>
                  </a:cubicBezTo>
                  <a:close/>
                </a:path>
              </a:pathLst>
            </a:custGeom>
            <a:solidFill>
              <a:srgbClr val="FECE9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14"/>
            <p:cNvSpPr/>
            <p:nvPr/>
          </p:nvSpPr>
          <p:spPr>
            <a:xfrm>
              <a:off x="6343651" y="2932113"/>
              <a:ext cx="327025" cy="222250"/>
            </a:xfrm>
            <a:custGeom>
              <a:rect b="b" l="l" r="r" t="t"/>
              <a:pathLst>
                <a:path extrusionOk="0" h="59" w="87">
                  <a:moveTo>
                    <a:pt x="87" y="42"/>
                  </a:moveTo>
                  <a:cubicBezTo>
                    <a:pt x="87" y="42"/>
                    <a:pt x="87" y="42"/>
                    <a:pt x="87" y="42"/>
                  </a:cubicBezTo>
                  <a:cubicBezTo>
                    <a:pt x="78" y="32"/>
                    <a:pt x="69" y="19"/>
                    <a:pt x="69" y="0"/>
                  </a:cubicBezTo>
                  <a:cubicBezTo>
                    <a:pt x="69" y="0"/>
                    <a:pt x="51" y="10"/>
                    <a:pt x="35" y="10"/>
                  </a:cubicBezTo>
                  <a:cubicBezTo>
                    <a:pt x="23" y="11"/>
                    <a:pt x="9" y="3"/>
                    <a:pt x="3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6" y="11"/>
                    <a:pt x="46" y="59"/>
                    <a:pt x="87" y="42"/>
                  </a:cubicBezTo>
                  <a:close/>
                </a:path>
              </a:pathLst>
            </a:custGeom>
            <a:solidFill>
              <a:srgbClr val="EEB8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14"/>
            <p:cNvSpPr/>
            <p:nvPr/>
          </p:nvSpPr>
          <p:spPr>
            <a:xfrm>
              <a:off x="5965826" y="1708150"/>
              <a:ext cx="1009650" cy="1279525"/>
            </a:xfrm>
            <a:custGeom>
              <a:rect b="b" l="l" r="r" t="t"/>
              <a:pathLst>
                <a:path extrusionOk="0" h="340" w="268">
                  <a:moveTo>
                    <a:pt x="262" y="180"/>
                  </a:moveTo>
                  <a:cubicBezTo>
                    <a:pt x="268" y="0"/>
                    <a:pt x="134" y="14"/>
                    <a:pt x="134" y="14"/>
                  </a:cubicBezTo>
                  <a:cubicBezTo>
                    <a:pt x="134" y="14"/>
                    <a:pt x="0" y="0"/>
                    <a:pt x="6" y="180"/>
                  </a:cubicBezTo>
                  <a:cubicBezTo>
                    <a:pt x="6" y="180"/>
                    <a:pt x="6" y="255"/>
                    <a:pt x="26" y="283"/>
                  </a:cubicBezTo>
                  <a:cubicBezTo>
                    <a:pt x="53" y="320"/>
                    <a:pt x="101" y="340"/>
                    <a:pt x="134" y="340"/>
                  </a:cubicBezTo>
                  <a:cubicBezTo>
                    <a:pt x="167" y="340"/>
                    <a:pt x="216" y="323"/>
                    <a:pt x="242" y="283"/>
                  </a:cubicBezTo>
                  <a:cubicBezTo>
                    <a:pt x="263" y="252"/>
                    <a:pt x="262" y="180"/>
                    <a:pt x="262" y="180"/>
                  </a:cubicBezTo>
                  <a:close/>
                </a:path>
              </a:pathLst>
            </a:custGeom>
            <a:solidFill>
              <a:srgbClr val="FECE9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14"/>
            <p:cNvSpPr/>
            <p:nvPr/>
          </p:nvSpPr>
          <p:spPr>
            <a:xfrm>
              <a:off x="6927851" y="2386013"/>
              <a:ext cx="112713" cy="241300"/>
            </a:xfrm>
            <a:custGeom>
              <a:rect b="b" l="l" r="r" t="t"/>
              <a:pathLst>
                <a:path extrusionOk="0" h="64" w="30">
                  <a:moveTo>
                    <a:pt x="4" y="16"/>
                  </a:moveTo>
                  <a:cubicBezTo>
                    <a:pt x="4" y="16"/>
                    <a:pt x="12" y="0"/>
                    <a:pt x="21" y="10"/>
                  </a:cubicBezTo>
                  <a:cubicBezTo>
                    <a:pt x="30" y="21"/>
                    <a:pt x="28" y="64"/>
                    <a:pt x="0" y="64"/>
                  </a:cubicBezTo>
                  <a:cubicBezTo>
                    <a:pt x="0" y="64"/>
                    <a:pt x="4" y="26"/>
                    <a:pt x="4" y="16"/>
                  </a:cubicBezTo>
                  <a:close/>
                </a:path>
              </a:pathLst>
            </a:custGeom>
            <a:solidFill>
              <a:srgbClr val="FECE9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14"/>
            <p:cNvSpPr/>
            <p:nvPr/>
          </p:nvSpPr>
          <p:spPr>
            <a:xfrm>
              <a:off x="6942138" y="2446338"/>
              <a:ext cx="63500" cy="123825"/>
            </a:xfrm>
            <a:custGeom>
              <a:rect b="b" l="l" r="r" t="t"/>
              <a:pathLst>
                <a:path extrusionOk="0" h="33" w="17">
                  <a:moveTo>
                    <a:pt x="0" y="15"/>
                  </a:moveTo>
                  <a:cubicBezTo>
                    <a:pt x="0" y="15"/>
                    <a:pt x="6" y="0"/>
                    <a:pt x="12" y="8"/>
                  </a:cubicBezTo>
                  <a:cubicBezTo>
                    <a:pt x="17" y="16"/>
                    <a:pt x="14" y="26"/>
                    <a:pt x="6" y="33"/>
                  </a:cubicBezTo>
                  <a:cubicBezTo>
                    <a:pt x="6" y="33"/>
                    <a:pt x="10" y="5"/>
                    <a:pt x="0" y="15"/>
                  </a:cubicBezTo>
                  <a:close/>
                </a:path>
              </a:pathLst>
            </a:custGeom>
            <a:solidFill>
              <a:srgbClr val="EEB8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14"/>
            <p:cNvSpPr/>
            <p:nvPr/>
          </p:nvSpPr>
          <p:spPr>
            <a:xfrm>
              <a:off x="5899151" y="2386013"/>
              <a:ext cx="115888" cy="241300"/>
            </a:xfrm>
            <a:custGeom>
              <a:rect b="b" l="l" r="r" t="t"/>
              <a:pathLst>
                <a:path extrusionOk="0" h="64" w="31">
                  <a:moveTo>
                    <a:pt x="26" y="16"/>
                  </a:moveTo>
                  <a:cubicBezTo>
                    <a:pt x="26" y="16"/>
                    <a:pt x="18" y="0"/>
                    <a:pt x="9" y="10"/>
                  </a:cubicBezTo>
                  <a:cubicBezTo>
                    <a:pt x="0" y="21"/>
                    <a:pt x="3" y="64"/>
                    <a:pt x="31" y="64"/>
                  </a:cubicBezTo>
                  <a:cubicBezTo>
                    <a:pt x="31" y="64"/>
                    <a:pt x="26" y="26"/>
                    <a:pt x="26" y="16"/>
                  </a:cubicBezTo>
                  <a:close/>
                </a:path>
              </a:pathLst>
            </a:custGeom>
            <a:solidFill>
              <a:srgbClr val="FECE9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14"/>
            <p:cNvSpPr/>
            <p:nvPr/>
          </p:nvSpPr>
          <p:spPr>
            <a:xfrm>
              <a:off x="5929313" y="2446338"/>
              <a:ext cx="63500" cy="123825"/>
            </a:xfrm>
            <a:custGeom>
              <a:rect b="b" l="l" r="r" t="t"/>
              <a:pathLst>
                <a:path extrusionOk="0" h="33" w="17">
                  <a:moveTo>
                    <a:pt x="17" y="15"/>
                  </a:moveTo>
                  <a:cubicBezTo>
                    <a:pt x="17" y="15"/>
                    <a:pt x="12" y="0"/>
                    <a:pt x="6" y="8"/>
                  </a:cubicBezTo>
                  <a:cubicBezTo>
                    <a:pt x="0" y="16"/>
                    <a:pt x="3" y="26"/>
                    <a:pt x="12" y="33"/>
                  </a:cubicBezTo>
                  <a:cubicBezTo>
                    <a:pt x="12" y="33"/>
                    <a:pt x="8" y="5"/>
                    <a:pt x="17" y="15"/>
                  </a:cubicBezTo>
                  <a:close/>
                </a:path>
              </a:pathLst>
            </a:custGeom>
            <a:solidFill>
              <a:srgbClr val="EEB8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14"/>
            <p:cNvSpPr/>
            <p:nvPr/>
          </p:nvSpPr>
          <p:spPr>
            <a:xfrm>
              <a:off x="6418263" y="2600325"/>
              <a:ext cx="112713" cy="71438"/>
            </a:xfrm>
            <a:prstGeom prst="ellipse">
              <a:avLst/>
            </a:prstGeom>
            <a:solidFill>
              <a:srgbClr val="EEB8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14"/>
            <p:cNvSpPr/>
            <p:nvPr/>
          </p:nvSpPr>
          <p:spPr>
            <a:xfrm>
              <a:off x="6275388" y="2698750"/>
              <a:ext cx="395288" cy="90488"/>
            </a:xfrm>
            <a:custGeom>
              <a:rect b="b" l="l" r="r" t="t"/>
              <a:pathLst>
                <a:path extrusionOk="0" h="24" w="105">
                  <a:moveTo>
                    <a:pt x="0" y="4"/>
                  </a:moveTo>
                  <a:cubicBezTo>
                    <a:pt x="0" y="4"/>
                    <a:pt x="2" y="5"/>
                    <a:pt x="4" y="6"/>
                  </a:cubicBezTo>
                  <a:cubicBezTo>
                    <a:pt x="7" y="7"/>
                    <a:pt x="11" y="9"/>
                    <a:pt x="16" y="11"/>
                  </a:cubicBezTo>
                  <a:cubicBezTo>
                    <a:pt x="19" y="12"/>
                    <a:pt x="21" y="12"/>
                    <a:pt x="24" y="13"/>
                  </a:cubicBezTo>
                  <a:cubicBezTo>
                    <a:pt x="27" y="14"/>
                    <a:pt x="30" y="15"/>
                    <a:pt x="33" y="15"/>
                  </a:cubicBezTo>
                  <a:cubicBezTo>
                    <a:pt x="35" y="15"/>
                    <a:pt x="36" y="16"/>
                    <a:pt x="38" y="16"/>
                  </a:cubicBezTo>
                  <a:cubicBezTo>
                    <a:pt x="40" y="16"/>
                    <a:pt x="41" y="16"/>
                    <a:pt x="43" y="16"/>
                  </a:cubicBezTo>
                  <a:cubicBezTo>
                    <a:pt x="46" y="17"/>
                    <a:pt x="50" y="16"/>
                    <a:pt x="53" y="16"/>
                  </a:cubicBezTo>
                  <a:cubicBezTo>
                    <a:pt x="56" y="16"/>
                    <a:pt x="60" y="15"/>
                    <a:pt x="63" y="15"/>
                  </a:cubicBezTo>
                  <a:cubicBezTo>
                    <a:pt x="66" y="15"/>
                    <a:pt x="69" y="14"/>
                    <a:pt x="72" y="13"/>
                  </a:cubicBezTo>
                  <a:cubicBezTo>
                    <a:pt x="76" y="12"/>
                    <a:pt x="78" y="11"/>
                    <a:pt x="81" y="10"/>
                  </a:cubicBezTo>
                  <a:cubicBezTo>
                    <a:pt x="83" y="10"/>
                    <a:pt x="84" y="9"/>
                    <a:pt x="85" y="9"/>
                  </a:cubicBezTo>
                  <a:cubicBezTo>
                    <a:pt x="87" y="8"/>
                    <a:pt x="88" y="8"/>
                    <a:pt x="89" y="7"/>
                  </a:cubicBezTo>
                  <a:cubicBezTo>
                    <a:pt x="91" y="6"/>
                    <a:pt x="94" y="5"/>
                    <a:pt x="96" y="4"/>
                  </a:cubicBezTo>
                  <a:cubicBezTo>
                    <a:pt x="97" y="3"/>
                    <a:pt x="99" y="3"/>
                    <a:pt x="101" y="2"/>
                  </a:cubicBezTo>
                  <a:cubicBezTo>
                    <a:pt x="103" y="1"/>
                    <a:pt x="105" y="0"/>
                    <a:pt x="105" y="0"/>
                  </a:cubicBezTo>
                  <a:cubicBezTo>
                    <a:pt x="105" y="0"/>
                    <a:pt x="104" y="1"/>
                    <a:pt x="101" y="3"/>
                  </a:cubicBezTo>
                  <a:cubicBezTo>
                    <a:pt x="100" y="4"/>
                    <a:pt x="99" y="6"/>
                    <a:pt x="97" y="7"/>
                  </a:cubicBezTo>
                  <a:cubicBezTo>
                    <a:pt x="96" y="9"/>
                    <a:pt x="93" y="10"/>
                    <a:pt x="91" y="11"/>
                  </a:cubicBezTo>
                  <a:cubicBezTo>
                    <a:pt x="89" y="13"/>
                    <a:pt x="87" y="15"/>
                    <a:pt x="84" y="16"/>
                  </a:cubicBezTo>
                  <a:cubicBezTo>
                    <a:pt x="81" y="17"/>
                    <a:pt x="78" y="19"/>
                    <a:pt x="75" y="20"/>
                  </a:cubicBezTo>
                  <a:cubicBezTo>
                    <a:pt x="71" y="21"/>
                    <a:pt x="68" y="22"/>
                    <a:pt x="64" y="23"/>
                  </a:cubicBezTo>
                  <a:cubicBezTo>
                    <a:pt x="61" y="23"/>
                    <a:pt x="57" y="24"/>
                    <a:pt x="53" y="24"/>
                  </a:cubicBezTo>
                  <a:cubicBezTo>
                    <a:pt x="50" y="24"/>
                    <a:pt x="46" y="24"/>
                    <a:pt x="42" y="24"/>
                  </a:cubicBezTo>
                  <a:cubicBezTo>
                    <a:pt x="39" y="24"/>
                    <a:pt x="35" y="23"/>
                    <a:pt x="32" y="22"/>
                  </a:cubicBezTo>
                  <a:cubicBezTo>
                    <a:pt x="28" y="21"/>
                    <a:pt x="25" y="20"/>
                    <a:pt x="22" y="19"/>
                  </a:cubicBezTo>
                  <a:cubicBezTo>
                    <a:pt x="19" y="18"/>
                    <a:pt x="17" y="16"/>
                    <a:pt x="14" y="15"/>
                  </a:cubicBezTo>
                  <a:cubicBezTo>
                    <a:pt x="12" y="14"/>
                    <a:pt x="10" y="12"/>
                    <a:pt x="8" y="11"/>
                  </a:cubicBezTo>
                  <a:cubicBezTo>
                    <a:pt x="6" y="10"/>
                    <a:pt x="5" y="9"/>
                    <a:pt x="4" y="7"/>
                  </a:cubicBezTo>
                  <a:cubicBezTo>
                    <a:pt x="1" y="5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EA81A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14"/>
            <p:cNvSpPr/>
            <p:nvPr/>
          </p:nvSpPr>
          <p:spPr>
            <a:xfrm>
              <a:off x="6667501" y="2430463"/>
              <a:ext cx="120650" cy="117475"/>
            </a:xfrm>
            <a:prstGeom prst="ellipse">
              <a:avLst/>
            </a:prstGeom>
            <a:solidFill>
              <a:srgbClr val="35221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14"/>
            <p:cNvSpPr/>
            <p:nvPr/>
          </p:nvSpPr>
          <p:spPr>
            <a:xfrm>
              <a:off x="6727826" y="2441575"/>
              <a:ext cx="38100" cy="38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14"/>
            <p:cNvSpPr/>
            <p:nvPr/>
          </p:nvSpPr>
          <p:spPr>
            <a:xfrm>
              <a:off x="6154738" y="2430463"/>
              <a:ext cx="120650" cy="117475"/>
            </a:xfrm>
            <a:prstGeom prst="ellipse">
              <a:avLst/>
            </a:prstGeom>
            <a:solidFill>
              <a:srgbClr val="35221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14"/>
            <p:cNvSpPr/>
            <p:nvPr/>
          </p:nvSpPr>
          <p:spPr>
            <a:xfrm>
              <a:off x="6215063" y="2441575"/>
              <a:ext cx="38100" cy="38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14"/>
            <p:cNvSpPr/>
            <p:nvPr/>
          </p:nvSpPr>
          <p:spPr>
            <a:xfrm>
              <a:off x="5786438" y="3089275"/>
              <a:ext cx="1385888" cy="1330325"/>
            </a:xfrm>
            <a:custGeom>
              <a:rect b="b" l="l" r="r" t="t"/>
              <a:pathLst>
                <a:path extrusionOk="0" h="353" w="368">
                  <a:moveTo>
                    <a:pt x="358" y="48"/>
                  </a:moveTo>
                  <a:cubicBezTo>
                    <a:pt x="349" y="37"/>
                    <a:pt x="234" y="0"/>
                    <a:pt x="234" y="0"/>
                  </a:cubicBezTo>
                  <a:cubicBezTo>
                    <a:pt x="184" y="36"/>
                    <a:pt x="184" y="36"/>
                    <a:pt x="184" y="36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3" y="0"/>
                    <a:pt x="19" y="37"/>
                    <a:pt x="9" y="48"/>
                  </a:cubicBezTo>
                  <a:cubicBezTo>
                    <a:pt x="0" y="59"/>
                    <a:pt x="70" y="155"/>
                    <a:pt x="70" y="155"/>
                  </a:cubicBezTo>
                  <a:cubicBezTo>
                    <a:pt x="81" y="353"/>
                    <a:pt x="81" y="353"/>
                    <a:pt x="81" y="353"/>
                  </a:cubicBezTo>
                  <a:cubicBezTo>
                    <a:pt x="184" y="353"/>
                    <a:pt x="184" y="353"/>
                    <a:pt x="184" y="353"/>
                  </a:cubicBezTo>
                  <a:cubicBezTo>
                    <a:pt x="184" y="353"/>
                    <a:pt x="184" y="353"/>
                    <a:pt x="184" y="353"/>
                  </a:cubicBezTo>
                  <a:cubicBezTo>
                    <a:pt x="290" y="353"/>
                    <a:pt x="290" y="353"/>
                    <a:pt x="290" y="353"/>
                  </a:cubicBezTo>
                  <a:cubicBezTo>
                    <a:pt x="298" y="155"/>
                    <a:pt x="298" y="155"/>
                    <a:pt x="298" y="155"/>
                  </a:cubicBezTo>
                  <a:cubicBezTo>
                    <a:pt x="298" y="155"/>
                    <a:pt x="368" y="59"/>
                    <a:pt x="358" y="48"/>
                  </a:cubicBezTo>
                  <a:close/>
                </a:path>
              </a:pathLst>
            </a:custGeom>
            <a:solidFill>
              <a:srgbClr val="5FA3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14"/>
            <p:cNvSpPr/>
            <p:nvPr/>
          </p:nvSpPr>
          <p:spPr>
            <a:xfrm>
              <a:off x="6154738" y="3089275"/>
              <a:ext cx="323850" cy="298450"/>
            </a:xfrm>
            <a:custGeom>
              <a:rect b="b" l="l" r="r" t="t"/>
              <a:pathLst>
                <a:path extrusionOk="0" h="188" w="204">
                  <a:moveTo>
                    <a:pt x="83" y="0"/>
                  </a:moveTo>
                  <a:lnTo>
                    <a:pt x="0" y="29"/>
                  </a:lnTo>
                  <a:lnTo>
                    <a:pt x="126" y="188"/>
                  </a:lnTo>
                  <a:lnTo>
                    <a:pt x="204" y="86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75C4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14"/>
            <p:cNvSpPr/>
            <p:nvPr/>
          </p:nvSpPr>
          <p:spPr>
            <a:xfrm>
              <a:off x="6478588" y="3089275"/>
              <a:ext cx="323850" cy="298450"/>
            </a:xfrm>
            <a:custGeom>
              <a:rect b="b" l="l" r="r" t="t"/>
              <a:pathLst>
                <a:path extrusionOk="0" h="188" w="204">
                  <a:moveTo>
                    <a:pt x="119" y="0"/>
                  </a:moveTo>
                  <a:lnTo>
                    <a:pt x="204" y="29"/>
                  </a:lnTo>
                  <a:lnTo>
                    <a:pt x="79" y="188"/>
                  </a:lnTo>
                  <a:lnTo>
                    <a:pt x="0" y="86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75C4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14"/>
            <p:cNvSpPr/>
            <p:nvPr/>
          </p:nvSpPr>
          <p:spPr>
            <a:xfrm>
              <a:off x="6437313" y="3395663"/>
              <a:ext cx="79375" cy="77788"/>
            </a:xfrm>
            <a:prstGeom prst="ellipse">
              <a:avLst/>
            </a:prstGeom>
            <a:solidFill>
              <a:srgbClr val="75C4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14"/>
            <p:cNvSpPr/>
            <p:nvPr/>
          </p:nvSpPr>
          <p:spPr>
            <a:xfrm>
              <a:off x="6437313" y="3665538"/>
              <a:ext cx="79375" cy="79375"/>
            </a:xfrm>
            <a:prstGeom prst="ellipse">
              <a:avLst/>
            </a:prstGeom>
            <a:solidFill>
              <a:srgbClr val="75C4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14"/>
            <p:cNvSpPr/>
            <p:nvPr/>
          </p:nvSpPr>
          <p:spPr>
            <a:xfrm>
              <a:off x="6437313" y="3937000"/>
              <a:ext cx="79375" cy="76200"/>
            </a:xfrm>
            <a:prstGeom prst="ellipse">
              <a:avLst/>
            </a:prstGeom>
            <a:solidFill>
              <a:srgbClr val="75C4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14"/>
            <p:cNvSpPr/>
            <p:nvPr/>
          </p:nvSpPr>
          <p:spPr>
            <a:xfrm>
              <a:off x="6437313" y="4208463"/>
              <a:ext cx="79375" cy="74613"/>
            </a:xfrm>
            <a:prstGeom prst="ellipse">
              <a:avLst/>
            </a:prstGeom>
            <a:solidFill>
              <a:srgbClr val="75C4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14"/>
            <p:cNvSpPr/>
            <p:nvPr/>
          </p:nvSpPr>
          <p:spPr>
            <a:xfrm>
              <a:off x="5600701" y="3105150"/>
              <a:ext cx="701675" cy="1314450"/>
            </a:xfrm>
            <a:custGeom>
              <a:rect b="b" l="l" r="r" t="t"/>
              <a:pathLst>
                <a:path extrusionOk="0" h="349" w="186">
                  <a:moveTo>
                    <a:pt x="76" y="349"/>
                  </a:moveTo>
                  <a:cubicBezTo>
                    <a:pt x="91" y="243"/>
                    <a:pt x="110" y="170"/>
                    <a:pt x="110" y="170"/>
                  </a:cubicBezTo>
                  <a:cubicBezTo>
                    <a:pt x="102" y="220"/>
                    <a:pt x="94" y="285"/>
                    <a:pt x="88" y="349"/>
                  </a:cubicBezTo>
                  <a:cubicBezTo>
                    <a:pt x="186" y="349"/>
                    <a:pt x="186" y="349"/>
                    <a:pt x="186" y="349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26" y="4"/>
                    <a:pt x="47" y="44"/>
                    <a:pt x="47" y="44"/>
                  </a:cubicBezTo>
                  <a:cubicBezTo>
                    <a:pt x="29" y="75"/>
                    <a:pt x="12" y="222"/>
                    <a:pt x="0" y="349"/>
                  </a:cubicBezTo>
                  <a:lnTo>
                    <a:pt x="76" y="3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14"/>
            <p:cNvSpPr/>
            <p:nvPr/>
          </p:nvSpPr>
          <p:spPr>
            <a:xfrm>
              <a:off x="6053138" y="3105150"/>
              <a:ext cx="225425" cy="831850"/>
            </a:xfrm>
            <a:custGeom>
              <a:rect b="b" l="l" r="r" t="t"/>
              <a:pathLst>
                <a:path extrusionOk="0" h="524" w="142">
                  <a:moveTo>
                    <a:pt x="119" y="0"/>
                  </a:moveTo>
                  <a:lnTo>
                    <a:pt x="10" y="74"/>
                  </a:lnTo>
                  <a:lnTo>
                    <a:pt x="74" y="140"/>
                  </a:lnTo>
                  <a:lnTo>
                    <a:pt x="0" y="194"/>
                  </a:lnTo>
                  <a:lnTo>
                    <a:pt x="142" y="524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ED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14"/>
            <p:cNvSpPr/>
            <p:nvPr/>
          </p:nvSpPr>
          <p:spPr>
            <a:xfrm>
              <a:off x="6648451" y="3105150"/>
              <a:ext cx="696913" cy="1314450"/>
            </a:xfrm>
            <a:custGeom>
              <a:rect b="b" l="l" r="r" t="t"/>
              <a:pathLst>
                <a:path extrusionOk="0" h="349" w="185">
                  <a:moveTo>
                    <a:pt x="109" y="349"/>
                  </a:moveTo>
                  <a:cubicBezTo>
                    <a:pt x="94" y="243"/>
                    <a:pt x="75" y="170"/>
                    <a:pt x="75" y="170"/>
                  </a:cubicBezTo>
                  <a:cubicBezTo>
                    <a:pt x="84" y="220"/>
                    <a:pt x="91" y="285"/>
                    <a:pt x="97" y="349"/>
                  </a:cubicBezTo>
                  <a:cubicBezTo>
                    <a:pt x="0" y="349"/>
                    <a:pt x="0" y="349"/>
                    <a:pt x="0" y="349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0" y="4"/>
                    <a:pt x="138" y="44"/>
                    <a:pt x="138" y="44"/>
                  </a:cubicBezTo>
                  <a:cubicBezTo>
                    <a:pt x="157" y="75"/>
                    <a:pt x="174" y="222"/>
                    <a:pt x="185" y="349"/>
                  </a:cubicBezTo>
                  <a:lnTo>
                    <a:pt x="109" y="3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14"/>
            <p:cNvSpPr/>
            <p:nvPr/>
          </p:nvSpPr>
          <p:spPr>
            <a:xfrm>
              <a:off x="6667502" y="3105152"/>
              <a:ext cx="225425" cy="831852"/>
            </a:xfrm>
            <a:custGeom>
              <a:rect b="b" l="l" r="r" t="t"/>
              <a:pathLst>
                <a:path extrusionOk="0" h="524" w="142">
                  <a:moveTo>
                    <a:pt x="24" y="0"/>
                  </a:moveTo>
                  <a:lnTo>
                    <a:pt x="133" y="74"/>
                  </a:lnTo>
                  <a:lnTo>
                    <a:pt x="69" y="140"/>
                  </a:lnTo>
                  <a:lnTo>
                    <a:pt x="142" y="194"/>
                  </a:lnTo>
                  <a:lnTo>
                    <a:pt x="0" y="52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ED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14"/>
            <p:cNvSpPr/>
            <p:nvPr/>
          </p:nvSpPr>
          <p:spPr>
            <a:xfrm>
              <a:off x="5894388" y="1595438"/>
              <a:ext cx="1179513" cy="858838"/>
            </a:xfrm>
            <a:custGeom>
              <a:rect b="b" l="l" r="r" t="t"/>
              <a:pathLst>
                <a:path extrusionOk="0" h="228" w="313">
                  <a:moveTo>
                    <a:pt x="76" y="112"/>
                  </a:moveTo>
                  <a:cubicBezTo>
                    <a:pt x="76" y="112"/>
                    <a:pt x="87" y="180"/>
                    <a:pt x="149" y="200"/>
                  </a:cubicBezTo>
                  <a:cubicBezTo>
                    <a:pt x="149" y="200"/>
                    <a:pt x="119" y="151"/>
                    <a:pt x="115" y="136"/>
                  </a:cubicBezTo>
                  <a:cubicBezTo>
                    <a:pt x="115" y="136"/>
                    <a:pt x="160" y="208"/>
                    <a:pt x="197" y="217"/>
                  </a:cubicBezTo>
                  <a:cubicBezTo>
                    <a:pt x="197" y="217"/>
                    <a:pt x="162" y="159"/>
                    <a:pt x="163" y="145"/>
                  </a:cubicBezTo>
                  <a:cubicBezTo>
                    <a:pt x="163" y="145"/>
                    <a:pt x="188" y="221"/>
                    <a:pt x="278" y="228"/>
                  </a:cubicBezTo>
                  <a:cubicBezTo>
                    <a:pt x="278" y="228"/>
                    <a:pt x="290" y="218"/>
                    <a:pt x="296" y="222"/>
                  </a:cubicBezTo>
                  <a:cubicBezTo>
                    <a:pt x="296" y="222"/>
                    <a:pt x="313" y="13"/>
                    <a:pt x="156" y="27"/>
                  </a:cubicBezTo>
                  <a:cubicBezTo>
                    <a:pt x="156" y="27"/>
                    <a:pt x="0" y="0"/>
                    <a:pt x="9" y="222"/>
                  </a:cubicBezTo>
                  <a:cubicBezTo>
                    <a:pt x="9" y="222"/>
                    <a:pt x="18" y="216"/>
                    <a:pt x="27" y="228"/>
                  </a:cubicBezTo>
                  <a:cubicBezTo>
                    <a:pt x="27" y="228"/>
                    <a:pt x="67" y="163"/>
                    <a:pt x="76" y="112"/>
                  </a:cubicBezTo>
                  <a:close/>
                </a:path>
              </a:pathLst>
            </a:custGeom>
            <a:solidFill>
              <a:srgbClr val="582A1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14"/>
            <p:cNvSpPr/>
            <p:nvPr/>
          </p:nvSpPr>
          <p:spPr>
            <a:xfrm>
              <a:off x="6110288" y="2284413"/>
              <a:ext cx="165100" cy="55563"/>
            </a:xfrm>
            <a:custGeom>
              <a:rect b="b" l="l" r="r" t="t"/>
              <a:pathLst>
                <a:path extrusionOk="0" h="15" w="44">
                  <a:moveTo>
                    <a:pt x="0" y="15"/>
                  </a:moveTo>
                  <a:cubicBezTo>
                    <a:pt x="0" y="15"/>
                    <a:pt x="1" y="12"/>
                    <a:pt x="5" y="9"/>
                  </a:cubicBezTo>
                  <a:cubicBezTo>
                    <a:pt x="6" y="7"/>
                    <a:pt x="9" y="6"/>
                    <a:pt x="11" y="4"/>
                  </a:cubicBezTo>
                  <a:cubicBezTo>
                    <a:pt x="12" y="4"/>
                    <a:pt x="14" y="3"/>
                    <a:pt x="15" y="2"/>
                  </a:cubicBezTo>
                  <a:cubicBezTo>
                    <a:pt x="17" y="2"/>
                    <a:pt x="18" y="1"/>
                    <a:pt x="20" y="1"/>
                  </a:cubicBezTo>
                  <a:cubicBezTo>
                    <a:pt x="21" y="1"/>
                    <a:pt x="23" y="0"/>
                    <a:pt x="25" y="0"/>
                  </a:cubicBezTo>
                  <a:cubicBezTo>
                    <a:pt x="26" y="0"/>
                    <a:pt x="28" y="0"/>
                    <a:pt x="29" y="0"/>
                  </a:cubicBezTo>
                  <a:cubicBezTo>
                    <a:pt x="31" y="0"/>
                    <a:pt x="32" y="1"/>
                    <a:pt x="33" y="1"/>
                  </a:cubicBezTo>
                  <a:cubicBezTo>
                    <a:pt x="35" y="1"/>
                    <a:pt x="36" y="1"/>
                    <a:pt x="37" y="2"/>
                  </a:cubicBezTo>
                  <a:cubicBezTo>
                    <a:pt x="38" y="2"/>
                    <a:pt x="39" y="2"/>
                    <a:pt x="40" y="3"/>
                  </a:cubicBezTo>
                  <a:cubicBezTo>
                    <a:pt x="41" y="3"/>
                    <a:pt x="42" y="4"/>
                    <a:pt x="42" y="4"/>
                  </a:cubicBezTo>
                  <a:cubicBezTo>
                    <a:pt x="43" y="5"/>
                    <a:pt x="44" y="5"/>
                    <a:pt x="44" y="5"/>
                  </a:cubicBezTo>
                  <a:cubicBezTo>
                    <a:pt x="44" y="5"/>
                    <a:pt x="43" y="5"/>
                    <a:pt x="42" y="5"/>
                  </a:cubicBezTo>
                  <a:cubicBezTo>
                    <a:pt x="41" y="5"/>
                    <a:pt x="41" y="5"/>
                    <a:pt x="40" y="5"/>
                  </a:cubicBezTo>
                  <a:cubicBezTo>
                    <a:pt x="39" y="5"/>
                    <a:pt x="38" y="5"/>
                    <a:pt x="37" y="5"/>
                  </a:cubicBezTo>
                  <a:cubicBezTo>
                    <a:pt x="35" y="5"/>
                    <a:pt x="34" y="5"/>
                    <a:pt x="33" y="5"/>
                  </a:cubicBezTo>
                  <a:cubicBezTo>
                    <a:pt x="32" y="5"/>
                    <a:pt x="31" y="5"/>
                    <a:pt x="29" y="5"/>
                  </a:cubicBezTo>
                  <a:cubicBezTo>
                    <a:pt x="28" y="6"/>
                    <a:pt x="27" y="6"/>
                    <a:pt x="25" y="6"/>
                  </a:cubicBezTo>
                  <a:cubicBezTo>
                    <a:pt x="24" y="6"/>
                    <a:pt x="23" y="6"/>
                    <a:pt x="21" y="7"/>
                  </a:cubicBezTo>
                  <a:cubicBezTo>
                    <a:pt x="19" y="7"/>
                    <a:pt x="16" y="8"/>
                    <a:pt x="13" y="9"/>
                  </a:cubicBezTo>
                  <a:cubicBezTo>
                    <a:pt x="11" y="10"/>
                    <a:pt x="9" y="11"/>
                    <a:pt x="7" y="12"/>
                  </a:cubicBezTo>
                  <a:cubicBezTo>
                    <a:pt x="3" y="14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582A1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14"/>
            <p:cNvSpPr/>
            <p:nvPr/>
          </p:nvSpPr>
          <p:spPr>
            <a:xfrm>
              <a:off x="5743576" y="3429000"/>
              <a:ext cx="493713" cy="458788"/>
            </a:xfrm>
            <a:custGeom>
              <a:rect b="b" l="l" r="r" t="t"/>
              <a:pathLst>
                <a:path extrusionOk="0" h="122" w="131">
                  <a:moveTo>
                    <a:pt x="118" y="59"/>
                  </a:moveTo>
                  <a:cubicBezTo>
                    <a:pt x="114" y="47"/>
                    <a:pt x="110" y="36"/>
                    <a:pt x="106" y="25"/>
                  </a:cubicBezTo>
                  <a:cubicBezTo>
                    <a:pt x="97" y="5"/>
                    <a:pt x="87" y="0"/>
                    <a:pt x="67" y="0"/>
                  </a:cubicBezTo>
                  <a:cubicBezTo>
                    <a:pt x="66" y="0"/>
                    <a:pt x="66" y="0"/>
                    <a:pt x="65" y="0"/>
                  </a:cubicBezTo>
                  <a:cubicBezTo>
                    <a:pt x="65" y="0"/>
                    <a:pt x="64" y="0"/>
                    <a:pt x="63" y="0"/>
                  </a:cubicBezTo>
                  <a:cubicBezTo>
                    <a:pt x="43" y="0"/>
                    <a:pt x="33" y="5"/>
                    <a:pt x="25" y="25"/>
                  </a:cubicBezTo>
                  <a:cubicBezTo>
                    <a:pt x="20" y="36"/>
                    <a:pt x="16" y="47"/>
                    <a:pt x="12" y="59"/>
                  </a:cubicBezTo>
                  <a:cubicBezTo>
                    <a:pt x="7" y="74"/>
                    <a:pt x="2" y="88"/>
                    <a:pt x="3" y="104"/>
                  </a:cubicBezTo>
                  <a:cubicBezTo>
                    <a:pt x="4" y="121"/>
                    <a:pt x="24" y="122"/>
                    <a:pt x="37" y="122"/>
                  </a:cubicBezTo>
                  <a:cubicBezTo>
                    <a:pt x="43" y="122"/>
                    <a:pt x="43" y="112"/>
                    <a:pt x="37" y="112"/>
                  </a:cubicBezTo>
                  <a:cubicBezTo>
                    <a:pt x="0" y="112"/>
                    <a:pt x="16" y="78"/>
                    <a:pt x="23" y="58"/>
                  </a:cubicBezTo>
                  <a:cubicBezTo>
                    <a:pt x="26" y="50"/>
                    <a:pt x="29" y="42"/>
                    <a:pt x="32" y="34"/>
                  </a:cubicBezTo>
                  <a:cubicBezTo>
                    <a:pt x="37" y="18"/>
                    <a:pt x="45" y="10"/>
                    <a:pt x="63" y="10"/>
                  </a:cubicBezTo>
                  <a:cubicBezTo>
                    <a:pt x="64" y="10"/>
                    <a:pt x="65" y="9"/>
                    <a:pt x="65" y="9"/>
                  </a:cubicBezTo>
                  <a:cubicBezTo>
                    <a:pt x="66" y="9"/>
                    <a:pt x="66" y="10"/>
                    <a:pt x="67" y="10"/>
                  </a:cubicBezTo>
                  <a:cubicBezTo>
                    <a:pt x="85" y="10"/>
                    <a:pt x="93" y="18"/>
                    <a:pt x="98" y="34"/>
                  </a:cubicBezTo>
                  <a:cubicBezTo>
                    <a:pt x="101" y="42"/>
                    <a:pt x="104" y="50"/>
                    <a:pt x="107" y="58"/>
                  </a:cubicBezTo>
                  <a:cubicBezTo>
                    <a:pt x="114" y="78"/>
                    <a:pt x="131" y="112"/>
                    <a:pt x="93" y="112"/>
                  </a:cubicBezTo>
                  <a:cubicBezTo>
                    <a:pt x="87" y="112"/>
                    <a:pt x="87" y="122"/>
                    <a:pt x="93" y="122"/>
                  </a:cubicBezTo>
                  <a:cubicBezTo>
                    <a:pt x="106" y="122"/>
                    <a:pt x="126" y="121"/>
                    <a:pt x="127" y="104"/>
                  </a:cubicBezTo>
                  <a:cubicBezTo>
                    <a:pt x="128" y="88"/>
                    <a:pt x="123" y="74"/>
                    <a:pt x="118" y="59"/>
                  </a:cubicBezTo>
                  <a:close/>
                </a:path>
              </a:pathLst>
            </a:custGeom>
            <a:solidFill>
              <a:srgbClr val="7D62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14"/>
            <p:cNvSpPr/>
            <p:nvPr/>
          </p:nvSpPr>
          <p:spPr>
            <a:xfrm>
              <a:off x="5857876" y="3835400"/>
              <a:ext cx="71438" cy="68263"/>
            </a:xfrm>
            <a:prstGeom prst="ellipse">
              <a:avLst/>
            </a:prstGeom>
            <a:solidFill>
              <a:srgbClr val="CAB9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14"/>
            <p:cNvSpPr/>
            <p:nvPr/>
          </p:nvSpPr>
          <p:spPr>
            <a:xfrm>
              <a:off x="6049963" y="3835400"/>
              <a:ext cx="71438" cy="68263"/>
            </a:xfrm>
            <a:prstGeom prst="ellipse">
              <a:avLst/>
            </a:prstGeom>
            <a:solidFill>
              <a:srgbClr val="CAB9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14"/>
            <p:cNvSpPr/>
            <p:nvPr/>
          </p:nvSpPr>
          <p:spPr>
            <a:xfrm>
              <a:off x="5970588" y="3067050"/>
              <a:ext cx="334963" cy="384175"/>
            </a:xfrm>
            <a:custGeom>
              <a:rect b="b" l="l" r="r" t="t"/>
              <a:pathLst>
                <a:path extrusionOk="0" h="102" w="89">
                  <a:moveTo>
                    <a:pt x="10" y="96"/>
                  </a:moveTo>
                  <a:cubicBezTo>
                    <a:pt x="12" y="52"/>
                    <a:pt x="36" y="16"/>
                    <a:pt x="80" y="10"/>
                  </a:cubicBezTo>
                  <a:cubicBezTo>
                    <a:pt x="86" y="9"/>
                    <a:pt x="89" y="0"/>
                    <a:pt x="83" y="1"/>
                  </a:cubicBezTo>
                  <a:cubicBezTo>
                    <a:pt x="35" y="8"/>
                    <a:pt x="2" y="48"/>
                    <a:pt x="0" y="96"/>
                  </a:cubicBezTo>
                  <a:cubicBezTo>
                    <a:pt x="0" y="102"/>
                    <a:pt x="10" y="102"/>
                    <a:pt x="10" y="96"/>
                  </a:cubicBezTo>
                  <a:close/>
                </a:path>
              </a:pathLst>
            </a:custGeom>
            <a:solidFill>
              <a:srgbClr val="7D62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14"/>
            <p:cNvSpPr/>
            <p:nvPr/>
          </p:nvSpPr>
          <p:spPr>
            <a:xfrm>
              <a:off x="6645276" y="3067050"/>
              <a:ext cx="360363" cy="384175"/>
            </a:xfrm>
            <a:custGeom>
              <a:rect b="b" l="l" r="r" t="t"/>
              <a:pathLst>
                <a:path extrusionOk="0" h="102" w="96">
                  <a:moveTo>
                    <a:pt x="86" y="96"/>
                  </a:moveTo>
                  <a:cubicBezTo>
                    <a:pt x="84" y="52"/>
                    <a:pt x="57" y="14"/>
                    <a:pt x="13" y="8"/>
                  </a:cubicBezTo>
                  <a:cubicBezTo>
                    <a:pt x="7" y="8"/>
                    <a:pt x="0" y="0"/>
                    <a:pt x="6" y="1"/>
                  </a:cubicBezTo>
                  <a:cubicBezTo>
                    <a:pt x="54" y="7"/>
                    <a:pt x="93" y="36"/>
                    <a:pt x="96" y="96"/>
                  </a:cubicBezTo>
                  <a:cubicBezTo>
                    <a:pt x="96" y="102"/>
                    <a:pt x="86" y="102"/>
                    <a:pt x="86" y="96"/>
                  </a:cubicBezTo>
                  <a:close/>
                </a:path>
              </a:pathLst>
            </a:custGeom>
            <a:solidFill>
              <a:srgbClr val="7D62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14"/>
            <p:cNvSpPr/>
            <p:nvPr/>
          </p:nvSpPr>
          <p:spPr>
            <a:xfrm>
              <a:off x="6892926" y="3384550"/>
              <a:ext cx="180975" cy="176213"/>
            </a:xfrm>
            <a:prstGeom prst="ellipse">
              <a:avLst/>
            </a:prstGeom>
            <a:solidFill>
              <a:srgbClr val="CAB9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14"/>
            <p:cNvSpPr/>
            <p:nvPr/>
          </p:nvSpPr>
          <p:spPr>
            <a:xfrm>
              <a:off x="6927851" y="3417888"/>
              <a:ext cx="112713" cy="109538"/>
            </a:xfrm>
            <a:prstGeom prst="ellipse">
              <a:avLst/>
            </a:prstGeom>
            <a:solidFill>
              <a:srgbClr val="E5D6E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14"/>
            <p:cNvSpPr/>
            <p:nvPr/>
          </p:nvSpPr>
          <p:spPr>
            <a:xfrm>
              <a:off x="3702051" y="1403350"/>
              <a:ext cx="1357313" cy="1355725"/>
            </a:xfrm>
            <a:prstGeom prst="ellipse">
              <a:avLst/>
            </a:prstGeom>
            <a:solidFill>
              <a:srgbClr val="96DA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14"/>
            <p:cNvSpPr/>
            <p:nvPr/>
          </p:nvSpPr>
          <p:spPr>
            <a:xfrm>
              <a:off x="4060826" y="1727200"/>
              <a:ext cx="523875" cy="738188"/>
            </a:xfrm>
            <a:custGeom>
              <a:rect b="b" l="l" r="r" t="t"/>
              <a:pathLst>
                <a:path extrusionOk="0" h="196" w="139">
                  <a:moveTo>
                    <a:pt x="139" y="140"/>
                  </a:moveTo>
                  <a:cubicBezTo>
                    <a:pt x="139" y="171"/>
                    <a:pt x="114" y="196"/>
                    <a:pt x="83" y="196"/>
                  </a:cubicBezTo>
                  <a:cubicBezTo>
                    <a:pt x="56" y="196"/>
                    <a:pt x="56" y="196"/>
                    <a:pt x="56" y="196"/>
                  </a:cubicBezTo>
                  <a:cubicBezTo>
                    <a:pt x="25" y="196"/>
                    <a:pt x="0" y="171"/>
                    <a:pt x="0" y="140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25"/>
                    <a:pt x="25" y="0"/>
                    <a:pt x="56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14" y="0"/>
                    <a:pt x="139" y="25"/>
                    <a:pt x="139" y="56"/>
                  </a:cubicBezTo>
                  <a:lnTo>
                    <a:pt x="139" y="140"/>
                  </a:lnTo>
                  <a:close/>
                </a:path>
              </a:pathLst>
            </a:custGeom>
            <a:solidFill>
              <a:srgbClr val="E13D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14"/>
            <p:cNvSpPr/>
            <p:nvPr/>
          </p:nvSpPr>
          <p:spPr>
            <a:xfrm>
              <a:off x="4121151" y="1595438"/>
              <a:ext cx="403225" cy="176213"/>
            </a:xfrm>
            <a:custGeom>
              <a:rect b="b" l="l" r="r" t="t"/>
              <a:pathLst>
                <a:path extrusionOk="0" h="47" w="107">
                  <a:moveTo>
                    <a:pt x="107" y="33"/>
                  </a:moveTo>
                  <a:cubicBezTo>
                    <a:pt x="107" y="41"/>
                    <a:pt x="101" y="47"/>
                    <a:pt x="93" y="4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6" y="47"/>
                    <a:pt x="0" y="41"/>
                    <a:pt x="0" y="3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01" y="0"/>
                    <a:pt x="107" y="6"/>
                    <a:pt x="107" y="14"/>
                  </a:cubicBezTo>
                  <a:lnTo>
                    <a:pt x="107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14"/>
            <p:cNvSpPr/>
            <p:nvPr/>
          </p:nvSpPr>
          <p:spPr>
            <a:xfrm>
              <a:off x="4187826" y="1617663"/>
              <a:ext cx="46038" cy="134938"/>
            </a:xfrm>
            <a:custGeom>
              <a:rect b="b" l="l" r="r" t="t"/>
              <a:pathLst>
                <a:path extrusionOk="0" h="36" w="12">
                  <a:moveTo>
                    <a:pt x="12" y="30"/>
                  </a:moveTo>
                  <a:cubicBezTo>
                    <a:pt x="12" y="33"/>
                    <a:pt x="9" y="36"/>
                    <a:pt x="6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EAE5E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14"/>
            <p:cNvSpPr/>
            <p:nvPr/>
          </p:nvSpPr>
          <p:spPr>
            <a:xfrm>
              <a:off x="4294188" y="1617663"/>
              <a:ext cx="44450" cy="134938"/>
            </a:xfrm>
            <a:custGeom>
              <a:rect b="b" l="l" r="r" t="t"/>
              <a:pathLst>
                <a:path extrusionOk="0" h="36" w="12">
                  <a:moveTo>
                    <a:pt x="12" y="30"/>
                  </a:moveTo>
                  <a:cubicBezTo>
                    <a:pt x="12" y="33"/>
                    <a:pt x="9" y="36"/>
                    <a:pt x="6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EAE5E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14"/>
            <p:cNvSpPr/>
            <p:nvPr/>
          </p:nvSpPr>
          <p:spPr>
            <a:xfrm>
              <a:off x="4398963" y="1617663"/>
              <a:ext cx="46038" cy="134938"/>
            </a:xfrm>
            <a:custGeom>
              <a:rect b="b" l="l" r="r" t="t"/>
              <a:pathLst>
                <a:path extrusionOk="0" h="36" w="12">
                  <a:moveTo>
                    <a:pt x="12" y="30"/>
                  </a:moveTo>
                  <a:cubicBezTo>
                    <a:pt x="12" y="33"/>
                    <a:pt x="9" y="36"/>
                    <a:pt x="6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EAE5E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14"/>
            <p:cNvSpPr/>
            <p:nvPr/>
          </p:nvSpPr>
          <p:spPr>
            <a:xfrm>
              <a:off x="4138613" y="1911350"/>
              <a:ext cx="366713" cy="3651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14"/>
            <p:cNvSpPr/>
            <p:nvPr/>
          </p:nvSpPr>
          <p:spPr>
            <a:xfrm>
              <a:off x="4229101" y="2001838"/>
              <a:ext cx="185738" cy="184150"/>
            </a:xfrm>
            <a:custGeom>
              <a:rect b="b" l="l" r="r" t="t"/>
              <a:pathLst>
                <a:path extrusionOk="0" h="116" w="117">
                  <a:moveTo>
                    <a:pt x="117" y="40"/>
                  </a:moveTo>
                  <a:lnTo>
                    <a:pt x="79" y="40"/>
                  </a:lnTo>
                  <a:lnTo>
                    <a:pt x="79" y="0"/>
                  </a:lnTo>
                  <a:lnTo>
                    <a:pt x="38" y="0"/>
                  </a:lnTo>
                  <a:lnTo>
                    <a:pt x="38" y="40"/>
                  </a:lnTo>
                  <a:lnTo>
                    <a:pt x="0" y="40"/>
                  </a:lnTo>
                  <a:lnTo>
                    <a:pt x="0" y="78"/>
                  </a:lnTo>
                  <a:lnTo>
                    <a:pt x="38" y="78"/>
                  </a:lnTo>
                  <a:lnTo>
                    <a:pt x="38" y="116"/>
                  </a:lnTo>
                  <a:lnTo>
                    <a:pt x="79" y="116"/>
                  </a:lnTo>
                  <a:lnTo>
                    <a:pt x="79" y="78"/>
                  </a:lnTo>
                  <a:lnTo>
                    <a:pt x="117" y="78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14"/>
            <p:cNvSpPr/>
            <p:nvPr/>
          </p:nvSpPr>
          <p:spPr>
            <a:xfrm>
              <a:off x="4297363" y="2306638"/>
              <a:ext cx="354013" cy="342900"/>
            </a:xfrm>
            <a:custGeom>
              <a:rect b="b" l="l" r="r" t="t"/>
              <a:pathLst>
                <a:path extrusionOk="0" h="91" w="94">
                  <a:moveTo>
                    <a:pt x="58" y="0"/>
                  </a:moveTo>
                  <a:cubicBezTo>
                    <a:pt x="20" y="25"/>
                    <a:pt x="20" y="25"/>
                    <a:pt x="20" y="25"/>
                  </a:cubicBezTo>
                  <a:cubicBezTo>
                    <a:pt x="4" y="35"/>
                    <a:pt x="0" y="56"/>
                    <a:pt x="10" y="71"/>
                  </a:cubicBezTo>
                  <a:cubicBezTo>
                    <a:pt x="19" y="87"/>
                    <a:pt x="40" y="91"/>
                    <a:pt x="56" y="81"/>
                  </a:cubicBezTo>
                  <a:cubicBezTo>
                    <a:pt x="94" y="57"/>
                    <a:pt x="94" y="57"/>
                    <a:pt x="94" y="57"/>
                  </a:cubicBezTo>
                  <a:lnTo>
                    <a:pt x="58" y="0"/>
                  </a:ln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14"/>
            <p:cNvSpPr/>
            <p:nvPr/>
          </p:nvSpPr>
          <p:spPr>
            <a:xfrm>
              <a:off x="4516438" y="2178050"/>
              <a:ext cx="357188" cy="342900"/>
            </a:xfrm>
            <a:custGeom>
              <a:rect b="b" l="l" r="r" t="t"/>
              <a:pathLst>
                <a:path extrusionOk="0" h="91" w="95">
                  <a:moveTo>
                    <a:pt x="36" y="91"/>
                  </a:moveTo>
                  <a:cubicBezTo>
                    <a:pt x="75" y="66"/>
                    <a:pt x="75" y="66"/>
                    <a:pt x="75" y="66"/>
                  </a:cubicBezTo>
                  <a:cubicBezTo>
                    <a:pt x="90" y="56"/>
                    <a:pt x="95" y="36"/>
                    <a:pt x="85" y="20"/>
                  </a:cubicBezTo>
                  <a:cubicBezTo>
                    <a:pt x="75" y="5"/>
                    <a:pt x="55" y="0"/>
                    <a:pt x="39" y="10"/>
                  </a:cubicBezTo>
                  <a:cubicBezTo>
                    <a:pt x="0" y="34"/>
                    <a:pt x="0" y="34"/>
                    <a:pt x="0" y="34"/>
                  </a:cubicBezTo>
                  <a:lnTo>
                    <a:pt x="36" y="91"/>
                  </a:lnTo>
                  <a:close/>
                </a:path>
              </a:pathLst>
            </a:custGeom>
            <a:solidFill>
              <a:srgbClr val="F97A7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14"/>
            <p:cNvSpPr/>
            <p:nvPr/>
          </p:nvSpPr>
          <p:spPr>
            <a:xfrm>
              <a:off x="7672388" y="2924175"/>
              <a:ext cx="1093788" cy="862013"/>
            </a:xfrm>
            <a:custGeom>
              <a:rect b="b" l="l" r="r" t="t"/>
              <a:pathLst>
                <a:path extrusionOk="0" h="229" w="290">
                  <a:moveTo>
                    <a:pt x="290" y="77"/>
                  </a:moveTo>
                  <a:cubicBezTo>
                    <a:pt x="290" y="35"/>
                    <a:pt x="256" y="0"/>
                    <a:pt x="213" y="0"/>
                  </a:cubicBezTo>
                  <a:cubicBezTo>
                    <a:pt x="184" y="0"/>
                    <a:pt x="158" y="17"/>
                    <a:pt x="145" y="42"/>
                  </a:cubicBezTo>
                  <a:cubicBezTo>
                    <a:pt x="132" y="17"/>
                    <a:pt x="107" y="0"/>
                    <a:pt x="77" y="0"/>
                  </a:cubicBezTo>
                  <a:cubicBezTo>
                    <a:pt x="35" y="0"/>
                    <a:pt x="0" y="35"/>
                    <a:pt x="0" y="77"/>
                  </a:cubicBezTo>
                  <a:cubicBezTo>
                    <a:pt x="0" y="91"/>
                    <a:pt x="4" y="104"/>
                    <a:pt x="11" y="116"/>
                  </a:cubicBezTo>
                  <a:cubicBezTo>
                    <a:pt x="11" y="116"/>
                    <a:pt x="40" y="145"/>
                    <a:pt x="145" y="229"/>
                  </a:cubicBezTo>
                  <a:cubicBezTo>
                    <a:pt x="250" y="145"/>
                    <a:pt x="279" y="116"/>
                    <a:pt x="280" y="116"/>
                  </a:cubicBezTo>
                  <a:cubicBezTo>
                    <a:pt x="286" y="104"/>
                    <a:pt x="290" y="91"/>
                    <a:pt x="290" y="77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14"/>
            <p:cNvSpPr/>
            <p:nvPr/>
          </p:nvSpPr>
          <p:spPr>
            <a:xfrm>
              <a:off x="7635876" y="3048000"/>
              <a:ext cx="1166813" cy="614363"/>
            </a:xfrm>
            <a:custGeom>
              <a:rect b="b" l="l" r="r" t="t"/>
              <a:pathLst>
                <a:path extrusionOk="0" h="163" w="310">
                  <a:moveTo>
                    <a:pt x="306" y="80"/>
                  </a:moveTo>
                  <a:cubicBezTo>
                    <a:pt x="293" y="80"/>
                    <a:pt x="279" y="80"/>
                    <a:pt x="266" y="80"/>
                  </a:cubicBezTo>
                  <a:cubicBezTo>
                    <a:pt x="265" y="80"/>
                    <a:pt x="263" y="81"/>
                    <a:pt x="263" y="83"/>
                  </a:cubicBezTo>
                  <a:cubicBezTo>
                    <a:pt x="261" y="95"/>
                    <a:pt x="259" y="108"/>
                    <a:pt x="257" y="119"/>
                  </a:cubicBezTo>
                  <a:cubicBezTo>
                    <a:pt x="252" y="86"/>
                    <a:pt x="247" y="54"/>
                    <a:pt x="242" y="21"/>
                  </a:cubicBezTo>
                  <a:cubicBezTo>
                    <a:pt x="241" y="18"/>
                    <a:pt x="236" y="18"/>
                    <a:pt x="236" y="21"/>
                  </a:cubicBezTo>
                  <a:cubicBezTo>
                    <a:pt x="230" y="58"/>
                    <a:pt x="223" y="95"/>
                    <a:pt x="217" y="132"/>
                  </a:cubicBezTo>
                  <a:cubicBezTo>
                    <a:pt x="214" y="89"/>
                    <a:pt x="210" y="47"/>
                    <a:pt x="206" y="4"/>
                  </a:cubicBezTo>
                  <a:cubicBezTo>
                    <a:pt x="206" y="1"/>
                    <a:pt x="201" y="0"/>
                    <a:pt x="200" y="3"/>
                  </a:cubicBezTo>
                  <a:cubicBezTo>
                    <a:pt x="194" y="26"/>
                    <a:pt x="188" y="48"/>
                    <a:pt x="182" y="70"/>
                  </a:cubicBezTo>
                  <a:cubicBezTo>
                    <a:pt x="181" y="75"/>
                    <a:pt x="180" y="79"/>
                    <a:pt x="179" y="83"/>
                  </a:cubicBezTo>
                  <a:cubicBezTo>
                    <a:pt x="179" y="83"/>
                    <a:pt x="177" y="83"/>
                    <a:pt x="173" y="83"/>
                  </a:cubicBezTo>
                  <a:cubicBezTo>
                    <a:pt x="161" y="83"/>
                    <a:pt x="150" y="83"/>
                    <a:pt x="138" y="83"/>
                  </a:cubicBezTo>
                  <a:cubicBezTo>
                    <a:pt x="138" y="83"/>
                    <a:pt x="137" y="83"/>
                    <a:pt x="137" y="83"/>
                  </a:cubicBezTo>
                  <a:cubicBezTo>
                    <a:pt x="135" y="83"/>
                    <a:pt x="133" y="83"/>
                    <a:pt x="131" y="83"/>
                  </a:cubicBezTo>
                  <a:cubicBezTo>
                    <a:pt x="130" y="83"/>
                    <a:pt x="128" y="84"/>
                    <a:pt x="128" y="85"/>
                  </a:cubicBezTo>
                  <a:cubicBezTo>
                    <a:pt x="126" y="98"/>
                    <a:pt x="124" y="111"/>
                    <a:pt x="123" y="122"/>
                  </a:cubicBezTo>
                  <a:cubicBezTo>
                    <a:pt x="117" y="89"/>
                    <a:pt x="112" y="56"/>
                    <a:pt x="107" y="24"/>
                  </a:cubicBezTo>
                  <a:cubicBezTo>
                    <a:pt x="107" y="21"/>
                    <a:pt x="102" y="21"/>
                    <a:pt x="101" y="24"/>
                  </a:cubicBezTo>
                  <a:cubicBezTo>
                    <a:pt x="95" y="61"/>
                    <a:pt x="89" y="98"/>
                    <a:pt x="83" y="135"/>
                  </a:cubicBezTo>
                  <a:cubicBezTo>
                    <a:pt x="79" y="92"/>
                    <a:pt x="75" y="50"/>
                    <a:pt x="71" y="7"/>
                  </a:cubicBezTo>
                  <a:cubicBezTo>
                    <a:pt x="71" y="4"/>
                    <a:pt x="66" y="3"/>
                    <a:pt x="65" y="6"/>
                  </a:cubicBezTo>
                  <a:cubicBezTo>
                    <a:pt x="59" y="29"/>
                    <a:pt x="53" y="51"/>
                    <a:pt x="48" y="73"/>
                  </a:cubicBezTo>
                  <a:cubicBezTo>
                    <a:pt x="46" y="77"/>
                    <a:pt x="45" y="82"/>
                    <a:pt x="44" y="86"/>
                  </a:cubicBezTo>
                  <a:cubicBezTo>
                    <a:pt x="44" y="86"/>
                    <a:pt x="43" y="86"/>
                    <a:pt x="38" y="86"/>
                  </a:cubicBezTo>
                  <a:cubicBezTo>
                    <a:pt x="27" y="86"/>
                    <a:pt x="15" y="86"/>
                    <a:pt x="4" y="86"/>
                  </a:cubicBezTo>
                  <a:cubicBezTo>
                    <a:pt x="0" y="86"/>
                    <a:pt x="0" y="92"/>
                    <a:pt x="4" y="92"/>
                  </a:cubicBezTo>
                  <a:cubicBezTo>
                    <a:pt x="18" y="92"/>
                    <a:pt x="32" y="92"/>
                    <a:pt x="47" y="92"/>
                  </a:cubicBezTo>
                  <a:cubicBezTo>
                    <a:pt x="48" y="92"/>
                    <a:pt x="49" y="91"/>
                    <a:pt x="50" y="89"/>
                  </a:cubicBezTo>
                  <a:cubicBezTo>
                    <a:pt x="55" y="68"/>
                    <a:pt x="61" y="46"/>
                    <a:pt x="67" y="25"/>
                  </a:cubicBezTo>
                  <a:cubicBezTo>
                    <a:pt x="71" y="70"/>
                    <a:pt x="75" y="114"/>
                    <a:pt x="79" y="159"/>
                  </a:cubicBezTo>
                  <a:cubicBezTo>
                    <a:pt x="79" y="162"/>
                    <a:pt x="84" y="163"/>
                    <a:pt x="85" y="160"/>
                  </a:cubicBezTo>
                  <a:cubicBezTo>
                    <a:pt x="91" y="121"/>
                    <a:pt x="98" y="82"/>
                    <a:pt x="104" y="44"/>
                  </a:cubicBezTo>
                  <a:cubicBezTo>
                    <a:pt x="109" y="77"/>
                    <a:pt x="114" y="110"/>
                    <a:pt x="120" y="143"/>
                  </a:cubicBezTo>
                  <a:cubicBezTo>
                    <a:pt x="120" y="145"/>
                    <a:pt x="125" y="146"/>
                    <a:pt x="125" y="143"/>
                  </a:cubicBezTo>
                  <a:cubicBezTo>
                    <a:pt x="128" y="125"/>
                    <a:pt x="131" y="111"/>
                    <a:pt x="133" y="94"/>
                  </a:cubicBezTo>
                  <a:cubicBezTo>
                    <a:pt x="134" y="91"/>
                    <a:pt x="134" y="90"/>
                    <a:pt x="134" y="89"/>
                  </a:cubicBezTo>
                  <a:cubicBezTo>
                    <a:pt x="138" y="89"/>
                    <a:pt x="141" y="89"/>
                    <a:pt x="145" y="89"/>
                  </a:cubicBezTo>
                  <a:cubicBezTo>
                    <a:pt x="154" y="89"/>
                    <a:pt x="163" y="89"/>
                    <a:pt x="172" y="89"/>
                  </a:cubicBezTo>
                  <a:cubicBezTo>
                    <a:pt x="172" y="89"/>
                    <a:pt x="173" y="89"/>
                    <a:pt x="173" y="89"/>
                  </a:cubicBezTo>
                  <a:cubicBezTo>
                    <a:pt x="176" y="89"/>
                    <a:pt x="179" y="89"/>
                    <a:pt x="181" y="89"/>
                  </a:cubicBezTo>
                  <a:cubicBezTo>
                    <a:pt x="183" y="89"/>
                    <a:pt x="184" y="88"/>
                    <a:pt x="184" y="87"/>
                  </a:cubicBezTo>
                  <a:cubicBezTo>
                    <a:pt x="190" y="65"/>
                    <a:pt x="196" y="44"/>
                    <a:pt x="201" y="22"/>
                  </a:cubicBezTo>
                  <a:cubicBezTo>
                    <a:pt x="205" y="67"/>
                    <a:pt x="209" y="111"/>
                    <a:pt x="213" y="156"/>
                  </a:cubicBezTo>
                  <a:cubicBezTo>
                    <a:pt x="214" y="159"/>
                    <a:pt x="219" y="161"/>
                    <a:pt x="219" y="157"/>
                  </a:cubicBezTo>
                  <a:cubicBezTo>
                    <a:pt x="226" y="118"/>
                    <a:pt x="232" y="80"/>
                    <a:pt x="239" y="41"/>
                  </a:cubicBezTo>
                  <a:cubicBezTo>
                    <a:pt x="244" y="74"/>
                    <a:pt x="249" y="107"/>
                    <a:pt x="254" y="140"/>
                  </a:cubicBezTo>
                  <a:cubicBezTo>
                    <a:pt x="255" y="143"/>
                    <a:pt x="260" y="143"/>
                    <a:pt x="260" y="140"/>
                  </a:cubicBezTo>
                  <a:cubicBezTo>
                    <a:pt x="263" y="122"/>
                    <a:pt x="265" y="108"/>
                    <a:pt x="268" y="91"/>
                  </a:cubicBezTo>
                  <a:cubicBezTo>
                    <a:pt x="268" y="88"/>
                    <a:pt x="269" y="87"/>
                    <a:pt x="269" y="86"/>
                  </a:cubicBezTo>
                  <a:cubicBezTo>
                    <a:pt x="272" y="86"/>
                    <a:pt x="276" y="86"/>
                    <a:pt x="279" y="86"/>
                  </a:cubicBezTo>
                  <a:cubicBezTo>
                    <a:pt x="288" y="86"/>
                    <a:pt x="297" y="86"/>
                    <a:pt x="306" y="86"/>
                  </a:cubicBezTo>
                  <a:cubicBezTo>
                    <a:pt x="310" y="86"/>
                    <a:pt x="310" y="80"/>
                    <a:pt x="306" y="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14"/>
            <p:cNvSpPr/>
            <p:nvPr/>
          </p:nvSpPr>
          <p:spPr>
            <a:xfrm>
              <a:off x="8012113" y="1403350"/>
              <a:ext cx="1355725" cy="1355725"/>
            </a:xfrm>
            <a:prstGeom prst="ellipse">
              <a:avLst/>
            </a:prstGeom>
            <a:solidFill>
              <a:srgbClr val="96DA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14"/>
            <p:cNvSpPr/>
            <p:nvPr/>
          </p:nvSpPr>
          <p:spPr>
            <a:xfrm>
              <a:off x="8610601" y="1655763"/>
              <a:ext cx="558800" cy="752475"/>
            </a:xfrm>
            <a:custGeom>
              <a:rect b="b" l="l" r="r" t="t"/>
              <a:pathLst>
                <a:path extrusionOk="0" h="200" w="148">
                  <a:moveTo>
                    <a:pt x="119" y="179"/>
                  </a:moveTo>
                  <a:cubicBezTo>
                    <a:pt x="117" y="192"/>
                    <a:pt x="104" y="200"/>
                    <a:pt x="91" y="198"/>
                  </a:cubicBezTo>
                  <a:cubicBezTo>
                    <a:pt x="21" y="184"/>
                    <a:pt x="21" y="184"/>
                    <a:pt x="21" y="184"/>
                  </a:cubicBezTo>
                  <a:cubicBezTo>
                    <a:pt x="8" y="181"/>
                    <a:pt x="0" y="169"/>
                    <a:pt x="2" y="156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1" y="9"/>
                    <a:pt x="44" y="0"/>
                    <a:pt x="57" y="3"/>
                  </a:cubicBezTo>
                  <a:cubicBezTo>
                    <a:pt x="127" y="17"/>
                    <a:pt x="127" y="17"/>
                    <a:pt x="127" y="17"/>
                  </a:cubicBezTo>
                  <a:cubicBezTo>
                    <a:pt x="140" y="19"/>
                    <a:pt x="148" y="32"/>
                    <a:pt x="146" y="45"/>
                  </a:cubicBezTo>
                  <a:lnTo>
                    <a:pt x="119" y="179"/>
                  </a:lnTo>
                  <a:close/>
                </a:path>
              </a:pathLst>
            </a:custGeom>
            <a:solidFill>
              <a:srgbClr val="F4F3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14"/>
            <p:cNvSpPr/>
            <p:nvPr/>
          </p:nvSpPr>
          <p:spPr>
            <a:xfrm>
              <a:off x="8815388" y="1768475"/>
              <a:ext cx="149225" cy="530225"/>
            </a:xfrm>
            <a:custGeom>
              <a:rect b="b" l="l" r="r" t="t"/>
              <a:pathLst>
                <a:path extrusionOk="0" h="141" w="40">
                  <a:moveTo>
                    <a:pt x="15" y="134"/>
                  </a:moveTo>
                  <a:cubicBezTo>
                    <a:pt x="14" y="138"/>
                    <a:pt x="10" y="141"/>
                    <a:pt x="6" y="140"/>
                  </a:cubicBezTo>
                  <a:cubicBezTo>
                    <a:pt x="6" y="140"/>
                    <a:pt x="6" y="140"/>
                    <a:pt x="6" y="140"/>
                  </a:cubicBezTo>
                  <a:cubicBezTo>
                    <a:pt x="2" y="139"/>
                    <a:pt x="0" y="136"/>
                    <a:pt x="1" y="132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6" y="2"/>
                    <a:pt x="30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8" y="1"/>
                    <a:pt x="40" y="5"/>
                    <a:pt x="40" y="9"/>
                  </a:cubicBezTo>
                  <a:lnTo>
                    <a:pt x="15" y="134"/>
                  </a:lnTo>
                  <a:close/>
                </a:path>
              </a:pathLst>
            </a:custGeom>
            <a:solidFill>
              <a:srgbClr val="D7E2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14"/>
            <p:cNvSpPr/>
            <p:nvPr/>
          </p:nvSpPr>
          <p:spPr>
            <a:xfrm>
              <a:off x="8739188" y="1730375"/>
              <a:ext cx="142875" cy="142875"/>
            </a:xfrm>
            <a:custGeom>
              <a:rect b="b" l="l" r="r" t="t"/>
              <a:pathLst>
                <a:path extrusionOk="0" h="38" w="38">
                  <a:moveTo>
                    <a:pt x="36" y="22"/>
                  </a:moveTo>
                  <a:cubicBezTo>
                    <a:pt x="34" y="32"/>
                    <a:pt x="25" y="38"/>
                    <a:pt x="16" y="36"/>
                  </a:cubicBezTo>
                  <a:cubicBezTo>
                    <a:pt x="6" y="34"/>
                    <a:pt x="0" y="25"/>
                    <a:pt x="2" y="16"/>
                  </a:cubicBezTo>
                  <a:cubicBezTo>
                    <a:pt x="4" y="6"/>
                    <a:pt x="13" y="0"/>
                    <a:pt x="23" y="2"/>
                  </a:cubicBezTo>
                  <a:cubicBezTo>
                    <a:pt x="32" y="4"/>
                    <a:pt x="38" y="13"/>
                    <a:pt x="36" y="22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14"/>
            <p:cNvSpPr/>
            <p:nvPr/>
          </p:nvSpPr>
          <p:spPr>
            <a:xfrm>
              <a:off x="8777288" y="1757363"/>
              <a:ext cx="71438" cy="90488"/>
            </a:xfrm>
            <a:custGeom>
              <a:rect b="b" l="l" r="r" t="t"/>
              <a:pathLst>
                <a:path extrusionOk="0" h="24" w="19">
                  <a:moveTo>
                    <a:pt x="17" y="23"/>
                  </a:moveTo>
                  <a:cubicBezTo>
                    <a:pt x="15" y="24"/>
                    <a:pt x="13" y="24"/>
                    <a:pt x="12" y="2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9" y="20"/>
                    <a:pt x="18" y="22"/>
                    <a:pt x="17" y="23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14"/>
            <p:cNvSpPr/>
            <p:nvPr/>
          </p:nvSpPr>
          <p:spPr>
            <a:xfrm>
              <a:off x="8697913" y="1938338"/>
              <a:ext cx="142875" cy="142875"/>
            </a:xfrm>
            <a:custGeom>
              <a:rect b="b" l="l" r="r" t="t"/>
              <a:pathLst>
                <a:path extrusionOk="0" h="38" w="38">
                  <a:moveTo>
                    <a:pt x="37" y="22"/>
                  </a:moveTo>
                  <a:cubicBezTo>
                    <a:pt x="35" y="32"/>
                    <a:pt x="25" y="38"/>
                    <a:pt x="16" y="36"/>
                  </a:cubicBezTo>
                  <a:cubicBezTo>
                    <a:pt x="6" y="34"/>
                    <a:pt x="0" y="25"/>
                    <a:pt x="2" y="16"/>
                  </a:cubicBezTo>
                  <a:cubicBezTo>
                    <a:pt x="4" y="6"/>
                    <a:pt x="13" y="0"/>
                    <a:pt x="23" y="2"/>
                  </a:cubicBezTo>
                  <a:cubicBezTo>
                    <a:pt x="32" y="4"/>
                    <a:pt x="38" y="13"/>
                    <a:pt x="37" y="22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14"/>
            <p:cNvSpPr/>
            <p:nvPr/>
          </p:nvSpPr>
          <p:spPr>
            <a:xfrm>
              <a:off x="8736013" y="1963738"/>
              <a:ext cx="71438" cy="90488"/>
            </a:xfrm>
            <a:custGeom>
              <a:rect b="b" l="l" r="r" t="t"/>
              <a:pathLst>
                <a:path extrusionOk="0" h="24" w="19">
                  <a:moveTo>
                    <a:pt x="17" y="23"/>
                  </a:moveTo>
                  <a:cubicBezTo>
                    <a:pt x="15" y="24"/>
                    <a:pt x="13" y="24"/>
                    <a:pt x="12" y="2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6" y="0"/>
                    <a:pt x="7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9" y="20"/>
                    <a:pt x="18" y="22"/>
                    <a:pt x="17" y="23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14"/>
            <p:cNvSpPr/>
            <p:nvPr/>
          </p:nvSpPr>
          <p:spPr>
            <a:xfrm>
              <a:off x="8656638" y="2144713"/>
              <a:ext cx="146050" cy="142875"/>
            </a:xfrm>
            <a:custGeom>
              <a:rect b="b" l="l" r="r" t="t"/>
              <a:pathLst>
                <a:path extrusionOk="0" h="38" w="39">
                  <a:moveTo>
                    <a:pt x="37" y="22"/>
                  </a:moveTo>
                  <a:cubicBezTo>
                    <a:pt x="35" y="32"/>
                    <a:pt x="26" y="38"/>
                    <a:pt x="16" y="36"/>
                  </a:cubicBezTo>
                  <a:cubicBezTo>
                    <a:pt x="7" y="34"/>
                    <a:pt x="0" y="25"/>
                    <a:pt x="2" y="16"/>
                  </a:cubicBezTo>
                  <a:cubicBezTo>
                    <a:pt x="4" y="6"/>
                    <a:pt x="13" y="0"/>
                    <a:pt x="23" y="2"/>
                  </a:cubicBezTo>
                  <a:cubicBezTo>
                    <a:pt x="32" y="4"/>
                    <a:pt x="39" y="13"/>
                    <a:pt x="37" y="22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14"/>
            <p:cNvSpPr/>
            <p:nvPr/>
          </p:nvSpPr>
          <p:spPr>
            <a:xfrm>
              <a:off x="8694738" y="2171700"/>
              <a:ext cx="71438" cy="90488"/>
            </a:xfrm>
            <a:custGeom>
              <a:rect b="b" l="l" r="r" t="t"/>
              <a:pathLst>
                <a:path extrusionOk="0" h="24" w="19">
                  <a:moveTo>
                    <a:pt x="17" y="23"/>
                  </a:moveTo>
                  <a:cubicBezTo>
                    <a:pt x="15" y="24"/>
                    <a:pt x="13" y="24"/>
                    <a:pt x="12" y="2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6" y="0"/>
                    <a:pt x="7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9" y="20"/>
                    <a:pt x="19" y="22"/>
                    <a:pt x="17" y="23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14"/>
            <p:cNvSpPr/>
            <p:nvPr/>
          </p:nvSpPr>
          <p:spPr>
            <a:xfrm>
              <a:off x="8980488" y="1779588"/>
              <a:ext cx="142875" cy="142875"/>
            </a:xfrm>
            <a:custGeom>
              <a:rect b="b" l="l" r="r" t="t"/>
              <a:pathLst>
                <a:path extrusionOk="0" h="38" w="38">
                  <a:moveTo>
                    <a:pt x="36" y="22"/>
                  </a:moveTo>
                  <a:cubicBezTo>
                    <a:pt x="34" y="31"/>
                    <a:pt x="25" y="38"/>
                    <a:pt x="15" y="36"/>
                  </a:cubicBezTo>
                  <a:cubicBezTo>
                    <a:pt x="6" y="34"/>
                    <a:pt x="0" y="25"/>
                    <a:pt x="1" y="15"/>
                  </a:cubicBezTo>
                  <a:cubicBezTo>
                    <a:pt x="3" y="6"/>
                    <a:pt x="12" y="0"/>
                    <a:pt x="22" y="1"/>
                  </a:cubicBezTo>
                  <a:cubicBezTo>
                    <a:pt x="31" y="3"/>
                    <a:pt x="38" y="12"/>
                    <a:pt x="36" y="22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14"/>
            <p:cNvSpPr/>
            <p:nvPr/>
          </p:nvSpPr>
          <p:spPr>
            <a:xfrm>
              <a:off x="9013826" y="1801813"/>
              <a:ext cx="71438" cy="95250"/>
            </a:xfrm>
            <a:custGeom>
              <a:rect b="b" l="l" r="r" t="t"/>
              <a:pathLst>
                <a:path extrusionOk="0" h="25" w="19">
                  <a:moveTo>
                    <a:pt x="17" y="24"/>
                  </a:moveTo>
                  <a:cubicBezTo>
                    <a:pt x="15" y="25"/>
                    <a:pt x="13" y="24"/>
                    <a:pt x="12" y="23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3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6" y="1"/>
                    <a:pt x="7" y="2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20"/>
                    <a:pt x="19" y="23"/>
                    <a:pt x="17" y="2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14"/>
            <p:cNvSpPr/>
            <p:nvPr/>
          </p:nvSpPr>
          <p:spPr>
            <a:xfrm>
              <a:off x="8939213" y="1982788"/>
              <a:ext cx="142875" cy="147638"/>
            </a:xfrm>
            <a:custGeom>
              <a:rect b="b" l="l" r="r" t="t"/>
              <a:pathLst>
                <a:path extrusionOk="0" h="39" w="38">
                  <a:moveTo>
                    <a:pt x="36" y="23"/>
                  </a:moveTo>
                  <a:cubicBezTo>
                    <a:pt x="34" y="32"/>
                    <a:pt x="25" y="39"/>
                    <a:pt x="15" y="37"/>
                  </a:cubicBezTo>
                  <a:cubicBezTo>
                    <a:pt x="6" y="35"/>
                    <a:pt x="0" y="26"/>
                    <a:pt x="2" y="16"/>
                  </a:cubicBezTo>
                  <a:cubicBezTo>
                    <a:pt x="3" y="7"/>
                    <a:pt x="13" y="0"/>
                    <a:pt x="22" y="2"/>
                  </a:cubicBezTo>
                  <a:cubicBezTo>
                    <a:pt x="32" y="4"/>
                    <a:pt x="38" y="13"/>
                    <a:pt x="36" y="23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14"/>
            <p:cNvSpPr/>
            <p:nvPr/>
          </p:nvSpPr>
          <p:spPr>
            <a:xfrm>
              <a:off x="8972551" y="2009775"/>
              <a:ext cx="71438" cy="93663"/>
            </a:xfrm>
            <a:custGeom>
              <a:rect b="b" l="l" r="r" t="t"/>
              <a:pathLst>
                <a:path extrusionOk="0" h="25" w="19">
                  <a:moveTo>
                    <a:pt x="17" y="24"/>
                  </a:moveTo>
                  <a:cubicBezTo>
                    <a:pt x="16" y="25"/>
                    <a:pt x="13" y="24"/>
                    <a:pt x="12" y="23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1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6" y="1"/>
                    <a:pt x="7" y="2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20"/>
                    <a:pt x="19" y="23"/>
                    <a:pt x="17" y="2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14"/>
            <p:cNvSpPr/>
            <p:nvPr/>
          </p:nvSpPr>
          <p:spPr>
            <a:xfrm>
              <a:off x="8897938" y="2190750"/>
              <a:ext cx="142875" cy="142875"/>
            </a:xfrm>
            <a:custGeom>
              <a:rect b="b" l="l" r="r" t="t"/>
              <a:pathLst>
                <a:path extrusionOk="0" h="38" w="38">
                  <a:moveTo>
                    <a:pt x="36" y="23"/>
                  </a:moveTo>
                  <a:cubicBezTo>
                    <a:pt x="34" y="32"/>
                    <a:pt x="25" y="38"/>
                    <a:pt x="16" y="37"/>
                  </a:cubicBezTo>
                  <a:cubicBezTo>
                    <a:pt x="6" y="35"/>
                    <a:pt x="0" y="26"/>
                    <a:pt x="2" y="16"/>
                  </a:cubicBezTo>
                  <a:cubicBezTo>
                    <a:pt x="4" y="7"/>
                    <a:pt x="13" y="0"/>
                    <a:pt x="22" y="2"/>
                  </a:cubicBezTo>
                  <a:cubicBezTo>
                    <a:pt x="32" y="4"/>
                    <a:pt x="38" y="13"/>
                    <a:pt x="36" y="23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14"/>
            <p:cNvSpPr/>
            <p:nvPr/>
          </p:nvSpPr>
          <p:spPr>
            <a:xfrm>
              <a:off x="8931276" y="2216150"/>
              <a:ext cx="71438" cy="93663"/>
            </a:xfrm>
            <a:custGeom>
              <a:rect b="b" l="l" r="r" t="t"/>
              <a:pathLst>
                <a:path extrusionOk="0" h="25" w="19">
                  <a:moveTo>
                    <a:pt x="17" y="24"/>
                  </a:moveTo>
                  <a:cubicBezTo>
                    <a:pt x="16" y="25"/>
                    <a:pt x="13" y="24"/>
                    <a:pt x="12" y="23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1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6" y="1"/>
                    <a:pt x="7" y="2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20"/>
                    <a:pt x="19" y="22"/>
                    <a:pt x="17" y="2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14"/>
            <p:cNvSpPr/>
            <p:nvPr/>
          </p:nvSpPr>
          <p:spPr>
            <a:xfrm>
              <a:off x="8212138" y="1749425"/>
              <a:ext cx="546100" cy="749300"/>
            </a:xfrm>
            <a:custGeom>
              <a:rect b="b" l="l" r="r" t="t"/>
              <a:pathLst>
                <a:path extrusionOk="0" h="199" w="145">
                  <a:moveTo>
                    <a:pt x="143" y="157"/>
                  </a:moveTo>
                  <a:cubicBezTo>
                    <a:pt x="145" y="170"/>
                    <a:pt x="136" y="182"/>
                    <a:pt x="123" y="185"/>
                  </a:cubicBezTo>
                  <a:cubicBezTo>
                    <a:pt x="53" y="196"/>
                    <a:pt x="53" y="196"/>
                    <a:pt x="53" y="196"/>
                  </a:cubicBezTo>
                  <a:cubicBezTo>
                    <a:pt x="40" y="199"/>
                    <a:pt x="27" y="190"/>
                    <a:pt x="25" y="177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0" y="29"/>
                    <a:pt x="9" y="17"/>
                    <a:pt x="22" y="14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105" y="0"/>
                    <a:pt x="118" y="9"/>
                    <a:pt x="120" y="22"/>
                  </a:cubicBezTo>
                  <a:lnTo>
                    <a:pt x="143" y="1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14"/>
            <p:cNvSpPr/>
            <p:nvPr/>
          </p:nvSpPr>
          <p:spPr>
            <a:xfrm>
              <a:off x="8415338" y="1858963"/>
              <a:ext cx="139700" cy="530225"/>
            </a:xfrm>
            <a:custGeom>
              <a:rect b="b" l="l" r="r" t="t"/>
              <a:pathLst>
                <a:path extrusionOk="0" h="141" w="37">
                  <a:moveTo>
                    <a:pt x="36" y="132"/>
                  </a:moveTo>
                  <a:cubicBezTo>
                    <a:pt x="37" y="136"/>
                    <a:pt x="34" y="140"/>
                    <a:pt x="30" y="141"/>
                  </a:cubicBezTo>
                  <a:cubicBezTo>
                    <a:pt x="30" y="141"/>
                    <a:pt x="30" y="141"/>
                    <a:pt x="30" y="141"/>
                  </a:cubicBezTo>
                  <a:cubicBezTo>
                    <a:pt x="26" y="141"/>
                    <a:pt x="23" y="139"/>
                    <a:pt x="22" y="135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5"/>
                    <a:pt x="3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6"/>
                  </a:cubicBezTo>
                  <a:lnTo>
                    <a:pt x="36" y="132"/>
                  </a:lnTo>
                  <a:close/>
                </a:path>
              </a:pathLst>
            </a:custGeom>
            <a:solidFill>
              <a:srgbClr val="DC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14"/>
            <p:cNvSpPr/>
            <p:nvPr/>
          </p:nvSpPr>
          <p:spPr>
            <a:xfrm>
              <a:off x="8324851" y="1889125"/>
              <a:ext cx="71438" cy="55563"/>
            </a:xfrm>
            <a:custGeom>
              <a:rect b="b" l="l" r="r" t="t"/>
              <a:pathLst>
                <a:path extrusionOk="0" h="15" w="19">
                  <a:moveTo>
                    <a:pt x="11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7" y="13"/>
                    <a:pt x="19" y="9"/>
                    <a:pt x="18" y="6"/>
                  </a:cubicBezTo>
                  <a:cubicBezTo>
                    <a:pt x="18" y="2"/>
                    <a:pt x="14" y="0"/>
                    <a:pt x="11" y="0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14"/>
            <p:cNvSpPr/>
            <p:nvPr/>
          </p:nvSpPr>
          <p:spPr>
            <a:xfrm>
              <a:off x="8261351" y="1897063"/>
              <a:ext cx="71438" cy="58738"/>
            </a:xfrm>
            <a:custGeom>
              <a:rect b="b" l="l" r="r" t="t"/>
              <a:pathLst>
                <a:path extrusionOk="0" h="16" w="19">
                  <a:moveTo>
                    <a:pt x="9" y="15"/>
                  </a:moveTo>
                  <a:cubicBezTo>
                    <a:pt x="19" y="13"/>
                    <a:pt x="19" y="13"/>
                    <a:pt x="19" y="13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3" y="2"/>
                    <a:pt x="0" y="6"/>
                    <a:pt x="1" y="10"/>
                  </a:cubicBezTo>
                  <a:cubicBezTo>
                    <a:pt x="2" y="13"/>
                    <a:pt x="5" y="16"/>
                    <a:pt x="9" y="15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14"/>
            <p:cNvSpPr/>
            <p:nvPr/>
          </p:nvSpPr>
          <p:spPr>
            <a:xfrm>
              <a:off x="8351838" y="2035175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10" y="1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6" y="13"/>
                    <a:pt x="19" y="10"/>
                    <a:pt x="18" y="6"/>
                  </a:cubicBezTo>
                  <a:cubicBezTo>
                    <a:pt x="17" y="2"/>
                    <a:pt x="14" y="0"/>
                    <a:pt x="10" y="1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14"/>
            <p:cNvSpPr/>
            <p:nvPr/>
          </p:nvSpPr>
          <p:spPr>
            <a:xfrm>
              <a:off x="8286751" y="2043113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8" y="16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2" y="3"/>
                    <a:pt x="0" y="6"/>
                    <a:pt x="1" y="10"/>
                  </a:cubicBezTo>
                  <a:cubicBezTo>
                    <a:pt x="1" y="14"/>
                    <a:pt x="5" y="16"/>
                    <a:pt x="8" y="16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14"/>
            <p:cNvSpPr/>
            <p:nvPr/>
          </p:nvSpPr>
          <p:spPr>
            <a:xfrm>
              <a:off x="8374063" y="2182813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11" y="1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7" y="14"/>
                    <a:pt x="19" y="10"/>
                    <a:pt x="19" y="7"/>
                  </a:cubicBezTo>
                  <a:cubicBezTo>
                    <a:pt x="18" y="3"/>
                    <a:pt x="15" y="0"/>
                    <a:pt x="11" y="1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14"/>
            <p:cNvSpPr/>
            <p:nvPr/>
          </p:nvSpPr>
          <p:spPr>
            <a:xfrm>
              <a:off x="8313738" y="2193925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8" y="15"/>
                  </a:moveTo>
                  <a:cubicBezTo>
                    <a:pt x="19" y="13"/>
                    <a:pt x="19" y="13"/>
                    <a:pt x="19" y="1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2" y="2"/>
                    <a:pt x="0" y="6"/>
                    <a:pt x="0" y="9"/>
                  </a:cubicBezTo>
                  <a:cubicBezTo>
                    <a:pt x="1" y="13"/>
                    <a:pt x="4" y="16"/>
                    <a:pt x="8" y="15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14"/>
            <p:cNvSpPr/>
            <p:nvPr/>
          </p:nvSpPr>
          <p:spPr>
            <a:xfrm>
              <a:off x="8399463" y="2333625"/>
              <a:ext cx="73025" cy="60325"/>
            </a:xfrm>
            <a:custGeom>
              <a:rect b="b" l="l" r="r" t="t"/>
              <a:pathLst>
                <a:path extrusionOk="0" h="16" w="19">
                  <a:moveTo>
                    <a:pt x="11" y="1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7" y="13"/>
                    <a:pt x="19" y="10"/>
                    <a:pt x="18" y="6"/>
                  </a:cubicBezTo>
                  <a:cubicBezTo>
                    <a:pt x="18" y="2"/>
                    <a:pt x="14" y="0"/>
                    <a:pt x="11" y="1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14"/>
            <p:cNvSpPr/>
            <p:nvPr/>
          </p:nvSpPr>
          <p:spPr>
            <a:xfrm>
              <a:off x="8335963" y="2339975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9" y="15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3" y="3"/>
                    <a:pt x="0" y="6"/>
                    <a:pt x="1" y="10"/>
                  </a:cubicBezTo>
                  <a:cubicBezTo>
                    <a:pt x="2" y="14"/>
                    <a:pt x="5" y="16"/>
                    <a:pt x="9" y="15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14"/>
            <p:cNvSpPr/>
            <p:nvPr/>
          </p:nvSpPr>
          <p:spPr>
            <a:xfrm>
              <a:off x="8562976" y="1847850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10" y="1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6" y="13"/>
                    <a:pt x="19" y="10"/>
                    <a:pt x="18" y="6"/>
                  </a:cubicBezTo>
                  <a:cubicBezTo>
                    <a:pt x="18" y="2"/>
                    <a:pt x="14" y="0"/>
                    <a:pt x="10" y="1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14"/>
            <p:cNvSpPr/>
            <p:nvPr/>
          </p:nvSpPr>
          <p:spPr>
            <a:xfrm>
              <a:off x="8497888" y="1854200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8" y="16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2" y="3"/>
                    <a:pt x="0" y="6"/>
                    <a:pt x="1" y="10"/>
                  </a:cubicBezTo>
                  <a:cubicBezTo>
                    <a:pt x="1" y="14"/>
                    <a:pt x="5" y="16"/>
                    <a:pt x="8" y="16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14"/>
            <p:cNvSpPr/>
            <p:nvPr/>
          </p:nvSpPr>
          <p:spPr>
            <a:xfrm>
              <a:off x="8585201" y="1993900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11" y="1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7" y="14"/>
                    <a:pt x="19" y="10"/>
                    <a:pt x="19" y="7"/>
                  </a:cubicBezTo>
                  <a:cubicBezTo>
                    <a:pt x="18" y="3"/>
                    <a:pt x="15" y="0"/>
                    <a:pt x="11" y="1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14"/>
            <p:cNvSpPr/>
            <p:nvPr/>
          </p:nvSpPr>
          <p:spPr>
            <a:xfrm>
              <a:off x="8524876" y="2005013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8" y="15"/>
                  </a:moveTo>
                  <a:cubicBezTo>
                    <a:pt x="19" y="13"/>
                    <a:pt x="19" y="13"/>
                    <a:pt x="19" y="1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2" y="2"/>
                    <a:pt x="0" y="6"/>
                    <a:pt x="0" y="9"/>
                  </a:cubicBezTo>
                  <a:cubicBezTo>
                    <a:pt x="1" y="13"/>
                    <a:pt x="4" y="16"/>
                    <a:pt x="8" y="15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14"/>
            <p:cNvSpPr/>
            <p:nvPr/>
          </p:nvSpPr>
          <p:spPr>
            <a:xfrm>
              <a:off x="8610601" y="2144713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11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7" y="13"/>
                    <a:pt x="19" y="10"/>
                    <a:pt x="18" y="6"/>
                  </a:cubicBezTo>
                  <a:cubicBezTo>
                    <a:pt x="18" y="2"/>
                    <a:pt x="14" y="0"/>
                    <a:pt x="11" y="0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14"/>
            <p:cNvSpPr/>
            <p:nvPr/>
          </p:nvSpPr>
          <p:spPr>
            <a:xfrm>
              <a:off x="8547101" y="2152650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9" y="15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3" y="3"/>
                    <a:pt x="0" y="6"/>
                    <a:pt x="1" y="10"/>
                  </a:cubicBezTo>
                  <a:cubicBezTo>
                    <a:pt x="2" y="14"/>
                    <a:pt x="5" y="16"/>
                    <a:pt x="9" y="15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14"/>
            <p:cNvSpPr/>
            <p:nvPr/>
          </p:nvSpPr>
          <p:spPr>
            <a:xfrm>
              <a:off x="8637588" y="2292350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10" y="1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6" y="14"/>
                    <a:pt x="19" y="10"/>
                    <a:pt x="18" y="6"/>
                  </a:cubicBezTo>
                  <a:cubicBezTo>
                    <a:pt x="18" y="3"/>
                    <a:pt x="14" y="0"/>
                    <a:pt x="10" y="1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14"/>
            <p:cNvSpPr/>
            <p:nvPr/>
          </p:nvSpPr>
          <p:spPr>
            <a:xfrm>
              <a:off x="8574088" y="2303463"/>
              <a:ext cx="71438" cy="55563"/>
            </a:xfrm>
            <a:custGeom>
              <a:rect b="b" l="l" r="r" t="t"/>
              <a:pathLst>
                <a:path extrusionOk="0" h="15" w="19">
                  <a:moveTo>
                    <a:pt x="8" y="15"/>
                  </a:moveTo>
                  <a:cubicBezTo>
                    <a:pt x="19" y="13"/>
                    <a:pt x="19" y="13"/>
                    <a:pt x="19" y="13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2" y="2"/>
                    <a:pt x="0" y="6"/>
                    <a:pt x="1" y="9"/>
                  </a:cubicBezTo>
                  <a:cubicBezTo>
                    <a:pt x="1" y="13"/>
                    <a:pt x="5" y="15"/>
                    <a:pt x="8" y="15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14"/>
            <p:cNvSpPr/>
            <p:nvPr/>
          </p:nvSpPr>
          <p:spPr>
            <a:xfrm>
              <a:off x="3284538" y="4291013"/>
              <a:ext cx="968375" cy="723900"/>
            </a:xfrm>
            <a:custGeom>
              <a:rect b="b" l="l" r="r" t="t"/>
              <a:pathLst>
                <a:path extrusionOk="0" h="192" w="257">
                  <a:moveTo>
                    <a:pt x="257" y="159"/>
                  </a:moveTo>
                  <a:cubicBezTo>
                    <a:pt x="257" y="177"/>
                    <a:pt x="243" y="192"/>
                    <a:pt x="225" y="192"/>
                  </a:cubicBezTo>
                  <a:cubicBezTo>
                    <a:pt x="33" y="192"/>
                    <a:pt x="33" y="192"/>
                    <a:pt x="33" y="192"/>
                  </a:cubicBezTo>
                  <a:cubicBezTo>
                    <a:pt x="15" y="192"/>
                    <a:pt x="0" y="177"/>
                    <a:pt x="0" y="159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43" y="0"/>
                    <a:pt x="257" y="15"/>
                    <a:pt x="257" y="33"/>
                  </a:cubicBezTo>
                  <a:lnTo>
                    <a:pt x="257" y="1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14"/>
            <p:cNvSpPr/>
            <p:nvPr/>
          </p:nvSpPr>
          <p:spPr>
            <a:xfrm>
              <a:off x="3567113" y="4137025"/>
              <a:ext cx="403225" cy="153988"/>
            </a:xfrm>
            <a:custGeom>
              <a:rect b="b" l="l" r="r" t="t"/>
              <a:pathLst>
                <a:path extrusionOk="0" h="41" w="107">
                  <a:moveTo>
                    <a:pt x="107" y="41"/>
                  </a:moveTo>
                  <a:cubicBezTo>
                    <a:pt x="95" y="41"/>
                    <a:pt x="95" y="41"/>
                    <a:pt x="95" y="41"/>
                  </a:cubicBezTo>
                  <a:cubicBezTo>
                    <a:pt x="95" y="22"/>
                    <a:pt x="95" y="22"/>
                    <a:pt x="95" y="22"/>
                  </a:cubicBezTo>
                  <a:cubicBezTo>
                    <a:pt x="95" y="17"/>
                    <a:pt x="91" y="12"/>
                    <a:pt x="85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17" y="12"/>
                    <a:pt x="13" y="17"/>
                    <a:pt x="13" y="2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97" y="0"/>
                    <a:pt x="107" y="10"/>
                    <a:pt x="107" y="22"/>
                  </a:cubicBezTo>
                  <a:lnTo>
                    <a:pt x="107" y="41"/>
                  </a:lnTo>
                  <a:close/>
                </a:path>
              </a:pathLst>
            </a:custGeom>
            <a:solidFill>
              <a:srgbClr val="7D62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14"/>
            <p:cNvSpPr/>
            <p:nvPr/>
          </p:nvSpPr>
          <p:spPr>
            <a:xfrm>
              <a:off x="3544888" y="4438650"/>
              <a:ext cx="447675" cy="447675"/>
            </a:xfrm>
            <a:prstGeom prst="ellipse">
              <a:avLst/>
            </a:pr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14"/>
            <p:cNvSpPr/>
            <p:nvPr/>
          </p:nvSpPr>
          <p:spPr>
            <a:xfrm>
              <a:off x="3657601" y="4551363"/>
              <a:ext cx="225425" cy="222250"/>
            </a:xfrm>
            <a:custGeom>
              <a:rect b="b" l="l" r="r" t="t"/>
              <a:pathLst>
                <a:path extrusionOk="0" h="140" w="142">
                  <a:moveTo>
                    <a:pt x="142" y="47"/>
                  </a:moveTo>
                  <a:lnTo>
                    <a:pt x="95" y="47"/>
                  </a:lnTo>
                  <a:lnTo>
                    <a:pt x="95" y="0"/>
                  </a:lnTo>
                  <a:lnTo>
                    <a:pt x="47" y="0"/>
                  </a:lnTo>
                  <a:lnTo>
                    <a:pt x="47" y="47"/>
                  </a:lnTo>
                  <a:lnTo>
                    <a:pt x="0" y="47"/>
                  </a:lnTo>
                  <a:lnTo>
                    <a:pt x="0" y="92"/>
                  </a:lnTo>
                  <a:lnTo>
                    <a:pt x="47" y="92"/>
                  </a:lnTo>
                  <a:lnTo>
                    <a:pt x="47" y="140"/>
                  </a:lnTo>
                  <a:lnTo>
                    <a:pt x="95" y="140"/>
                  </a:lnTo>
                  <a:lnTo>
                    <a:pt x="95" y="92"/>
                  </a:lnTo>
                  <a:lnTo>
                    <a:pt x="142" y="92"/>
                  </a:lnTo>
                  <a:lnTo>
                    <a:pt x="142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14"/>
            <p:cNvSpPr/>
            <p:nvPr/>
          </p:nvSpPr>
          <p:spPr>
            <a:xfrm>
              <a:off x="8897938" y="4114800"/>
              <a:ext cx="782638" cy="1023938"/>
            </a:xfrm>
            <a:custGeom>
              <a:rect b="b" l="l" r="r" t="t"/>
              <a:pathLst>
                <a:path extrusionOk="0" h="272" w="208">
                  <a:moveTo>
                    <a:pt x="208" y="252"/>
                  </a:moveTo>
                  <a:cubicBezTo>
                    <a:pt x="208" y="263"/>
                    <a:pt x="199" y="272"/>
                    <a:pt x="188" y="27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9" y="272"/>
                    <a:pt x="0" y="263"/>
                    <a:pt x="0" y="25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9" y="0"/>
                    <a:pt x="208" y="9"/>
                    <a:pt x="208" y="20"/>
                  </a:cubicBezTo>
                  <a:lnTo>
                    <a:pt x="208" y="252"/>
                  </a:lnTo>
                  <a:close/>
                </a:path>
              </a:pathLst>
            </a:custGeom>
            <a:solidFill>
              <a:srgbClr val="7D62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14"/>
            <p:cNvSpPr/>
            <p:nvPr/>
          </p:nvSpPr>
          <p:spPr>
            <a:xfrm>
              <a:off x="8980488" y="4194175"/>
              <a:ext cx="617538" cy="835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14"/>
            <p:cNvSpPr/>
            <p:nvPr/>
          </p:nvSpPr>
          <p:spPr>
            <a:xfrm>
              <a:off x="9085263" y="4027488"/>
              <a:ext cx="407988" cy="203200"/>
            </a:xfrm>
            <a:custGeom>
              <a:rect b="b" l="l" r="r" t="t"/>
              <a:pathLst>
                <a:path extrusionOk="0" h="54" w="108">
                  <a:moveTo>
                    <a:pt x="97" y="31"/>
                  </a:moveTo>
                  <a:cubicBezTo>
                    <a:pt x="76" y="31"/>
                    <a:pt x="76" y="31"/>
                    <a:pt x="76" y="31"/>
                  </a:cubicBezTo>
                  <a:cubicBezTo>
                    <a:pt x="77" y="29"/>
                    <a:pt x="78" y="26"/>
                    <a:pt x="78" y="24"/>
                  </a:cubicBezTo>
                  <a:cubicBezTo>
                    <a:pt x="78" y="11"/>
                    <a:pt x="67" y="0"/>
                    <a:pt x="54" y="0"/>
                  </a:cubicBezTo>
                  <a:cubicBezTo>
                    <a:pt x="41" y="0"/>
                    <a:pt x="31" y="11"/>
                    <a:pt x="31" y="24"/>
                  </a:cubicBezTo>
                  <a:cubicBezTo>
                    <a:pt x="31" y="26"/>
                    <a:pt x="31" y="29"/>
                    <a:pt x="3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5" y="31"/>
                    <a:pt x="0" y="36"/>
                    <a:pt x="0" y="43"/>
                  </a:cubicBezTo>
                  <a:cubicBezTo>
                    <a:pt x="0" y="49"/>
                    <a:pt x="5" y="54"/>
                    <a:pt x="12" y="54"/>
                  </a:cubicBezTo>
                  <a:cubicBezTo>
                    <a:pt x="97" y="54"/>
                    <a:pt x="97" y="54"/>
                    <a:pt x="97" y="54"/>
                  </a:cubicBezTo>
                  <a:cubicBezTo>
                    <a:pt x="103" y="54"/>
                    <a:pt x="108" y="49"/>
                    <a:pt x="108" y="43"/>
                  </a:cubicBezTo>
                  <a:cubicBezTo>
                    <a:pt x="108" y="36"/>
                    <a:pt x="103" y="31"/>
                    <a:pt x="97" y="31"/>
                  </a:cubicBezTo>
                  <a:close/>
                  <a:moveTo>
                    <a:pt x="54" y="30"/>
                  </a:moveTo>
                  <a:cubicBezTo>
                    <a:pt x="49" y="30"/>
                    <a:pt x="46" y="26"/>
                    <a:pt x="46" y="21"/>
                  </a:cubicBezTo>
                  <a:cubicBezTo>
                    <a:pt x="46" y="16"/>
                    <a:pt x="49" y="12"/>
                    <a:pt x="54" y="12"/>
                  </a:cubicBezTo>
                  <a:cubicBezTo>
                    <a:pt x="59" y="12"/>
                    <a:pt x="63" y="16"/>
                    <a:pt x="63" y="21"/>
                  </a:cubicBezTo>
                  <a:cubicBezTo>
                    <a:pt x="63" y="26"/>
                    <a:pt x="59" y="30"/>
                    <a:pt x="54" y="30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14"/>
            <p:cNvSpPr/>
            <p:nvPr/>
          </p:nvSpPr>
          <p:spPr>
            <a:xfrm>
              <a:off x="9040813" y="4295775"/>
              <a:ext cx="219075" cy="304800"/>
            </a:xfrm>
            <a:prstGeom prst="rect">
              <a:avLst/>
            </a:pr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14"/>
            <p:cNvSpPr/>
            <p:nvPr/>
          </p:nvSpPr>
          <p:spPr>
            <a:xfrm>
              <a:off x="9296401" y="4295775"/>
              <a:ext cx="241300" cy="33338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14"/>
            <p:cNvSpPr/>
            <p:nvPr/>
          </p:nvSpPr>
          <p:spPr>
            <a:xfrm>
              <a:off x="9296401" y="4386263"/>
              <a:ext cx="241300" cy="33338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14"/>
            <p:cNvSpPr/>
            <p:nvPr/>
          </p:nvSpPr>
          <p:spPr>
            <a:xfrm>
              <a:off x="9296401" y="4475163"/>
              <a:ext cx="241300" cy="34925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14"/>
            <p:cNvSpPr/>
            <p:nvPr/>
          </p:nvSpPr>
          <p:spPr>
            <a:xfrm>
              <a:off x="9296401" y="4565650"/>
              <a:ext cx="241300" cy="34925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14"/>
            <p:cNvSpPr/>
            <p:nvPr/>
          </p:nvSpPr>
          <p:spPr>
            <a:xfrm>
              <a:off x="9040813" y="4656138"/>
              <a:ext cx="496888" cy="34925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14"/>
            <p:cNvSpPr/>
            <p:nvPr/>
          </p:nvSpPr>
          <p:spPr>
            <a:xfrm>
              <a:off x="9040813" y="4746625"/>
              <a:ext cx="496888" cy="34925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14"/>
            <p:cNvSpPr/>
            <p:nvPr/>
          </p:nvSpPr>
          <p:spPr>
            <a:xfrm>
              <a:off x="9040813" y="4837113"/>
              <a:ext cx="496888" cy="34925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14"/>
            <p:cNvSpPr/>
            <p:nvPr/>
          </p:nvSpPr>
          <p:spPr>
            <a:xfrm>
              <a:off x="9040813" y="4927600"/>
              <a:ext cx="496888" cy="33338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14"/>
            <p:cNvSpPr/>
            <p:nvPr/>
          </p:nvSpPr>
          <p:spPr>
            <a:xfrm>
              <a:off x="3336926" y="2811463"/>
              <a:ext cx="2466975" cy="831850"/>
            </a:xfrm>
            <a:custGeom>
              <a:rect b="b" l="l" r="r" t="t"/>
              <a:pathLst>
                <a:path extrusionOk="0" h="221" w="655">
                  <a:moveTo>
                    <a:pt x="647" y="13"/>
                  </a:moveTo>
                  <a:cubicBezTo>
                    <a:pt x="655" y="4"/>
                    <a:pt x="652" y="0"/>
                    <a:pt x="641" y="5"/>
                  </a:cubicBezTo>
                  <a:cubicBezTo>
                    <a:pt x="578" y="33"/>
                    <a:pt x="578" y="33"/>
                    <a:pt x="578" y="33"/>
                  </a:cubicBezTo>
                  <a:cubicBezTo>
                    <a:pt x="567" y="38"/>
                    <a:pt x="548" y="42"/>
                    <a:pt x="536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1"/>
                    <a:pt x="0" y="64"/>
                  </a:cubicBezTo>
                  <a:cubicBezTo>
                    <a:pt x="0" y="199"/>
                    <a:pt x="0" y="199"/>
                    <a:pt x="0" y="199"/>
                  </a:cubicBezTo>
                  <a:cubicBezTo>
                    <a:pt x="0" y="211"/>
                    <a:pt x="10" y="221"/>
                    <a:pt x="22" y="221"/>
                  </a:cubicBezTo>
                  <a:cubicBezTo>
                    <a:pt x="536" y="221"/>
                    <a:pt x="536" y="221"/>
                    <a:pt x="536" y="221"/>
                  </a:cubicBezTo>
                  <a:cubicBezTo>
                    <a:pt x="548" y="221"/>
                    <a:pt x="558" y="211"/>
                    <a:pt x="558" y="199"/>
                  </a:cubicBezTo>
                  <a:cubicBezTo>
                    <a:pt x="558" y="143"/>
                    <a:pt x="558" y="143"/>
                    <a:pt x="558" y="143"/>
                  </a:cubicBezTo>
                  <a:cubicBezTo>
                    <a:pt x="558" y="131"/>
                    <a:pt x="564" y="114"/>
                    <a:pt x="572" y="104"/>
                  </a:cubicBezTo>
                  <a:lnTo>
                    <a:pt x="647" y="13"/>
                  </a:ln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14"/>
            <p:cNvSpPr/>
            <p:nvPr/>
          </p:nvSpPr>
          <p:spPr>
            <a:xfrm>
              <a:off x="3592513" y="3071813"/>
              <a:ext cx="1574800" cy="55563"/>
            </a:xfrm>
            <a:prstGeom prst="rect">
              <a:avLst/>
            </a:prstGeom>
            <a:solidFill>
              <a:srgbClr val="FFD1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14"/>
            <p:cNvSpPr/>
            <p:nvPr/>
          </p:nvSpPr>
          <p:spPr>
            <a:xfrm>
              <a:off x="3592513" y="3341688"/>
              <a:ext cx="1574800" cy="57150"/>
            </a:xfrm>
            <a:prstGeom prst="rect">
              <a:avLst/>
            </a:prstGeom>
            <a:solidFill>
              <a:srgbClr val="FFD1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14"/>
            <p:cNvSpPr/>
            <p:nvPr/>
          </p:nvSpPr>
          <p:spPr>
            <a:xfrm>
              <a:off x="3592513" y="3206750"/>
              <a:ext cx="1574800" cy="57150"/>
            </a:xfrm>
            <a:prstGeom prst="rect">
              <a:avLst/>
            </a:prstGeom>
            <a:solidFill>
              <a:srgbClr val="FFD1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14"/>
            <p:cNvSpPr/>
            <p:nvPr/>
          </p:nvSpPr>
          <p:spPr>
            <a:xfrm>
              <a:off x="3592513" y="3478213"/>
              <a:ext cx="1574800" cy="55563"/>
            </a:xfrm>
            <a:prstGeom prst="rect">
              <a:avLst/>
            </a:prstGeom>
            <a:solidFill>
              <a:srgbClr val="FFD1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14"/>
            <p:cNvSpPr/>
            <p:nvPr/>
          </p:nvSpPr>
          <p:spPr>
            <a:xfrm>
              <a:off x="9290051" y="2555875"/>
              <a:ext cx="636588" cy="492125"/>
            </a:xfrm>
            <a:custGeom>
              <a:rect b="b" l="l" r="r" t="t"/>
              <a:pathLst>
                <a:path extrusionOk="0" h="131" w="169">
                  <a:moveTo>
                    <a:pt x="118" y="5"/>
                  </a:moveTo>
                  <a:cubicBezTo>
                    <a:pt x="130" y="0"/>
                    <a:pt x="144" y="4"/>
                    <a:pt x="150" y="16"/>
                  </a:cubicBezTo>
                  <a:cubicBezTo>
                    <a:pt x="163" y="42"/>
                    <a:pt x="163" y="42"/>
                    <a:pt x="163" y="42"/>
                  </a:cubicBezTo>
                  <a:cubicBezTo>
                    <a:pt x="169" y="54"/>
                    <a:pt x="164" y="69"/>
                    <a:pt x="153" y="75"/>
                  </a:cubicBezTo>
                  <a:cubicBezTo>
                    <a:pt x="52" y="125"/>
                    <a:pt x="52" y="125"/>
                    <a:pt x="52" y="125"/>
                  </a:cubicBezTo>
                  <a:cubicBezTo>
                    <a:pt x="40" y="131"/>
                    <a:pt x="25" y="126"/>
                    <a:pt x="19" y="114"/>
                  </a:cubicBezTo>
                  <a:cubicBezTo>
                    <a:pt x="6" y="88"/>
                    <a:pt x="6" y="88"/>
                    <a:pt x="6" y="88"/>
                  </a:cubicBezTo>
                  <a:cubicBezTo>
                    <a:pt x="0" y="76"/>
                    <a:pt x="5" y="62"/>
                    <a:pt x="17" y="56"/>
                  </a:cubicBezTo>
                  <a:lnTo>
                    <a:pt x="118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14"/>
            <p:cNvSpPr/>
            <p:nvPr/>
          </p:nvSpPr>
          <p:spPr>
            <a:xfrm>
              <a:off x="9469438" y="2660650"/>
              <a:ext cx="282575" cy="279400"/>
            </a:xfrm>
            <a:custGeom>
              <a:rect b="b" l="l" r="r" t="t"/>
              <a:pathLst>
                <a:path extrusionOk="0" h="74" w="75">
                  <a:moveTo>
                    <a:pt x="3" y="35"/>
                  </a:moveTo>
                  <a:cubicBezTo>
                    <a:pt x="0" y="29"/>
                    <a:pt x="3" y="21"/>
                    <a:pt x="9" y="18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46" y="0"/>
                    <a:pt x="53" y="2"/>
                    <a:pt x="56" y="8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5" y="45"/>
                    <a:pt x="72" y="53"/>
                    <a:pt x="66" y="56"/>
                  </a:cubicBezTo>
                  <a:cubicBezTo>
                    <a:pt x="36" y="71"/>
                    <a:pt x="36" y="71"/>
                    <a:pt x="36" y="71"/>
                  </a:cubicBezTo>
                  <a:cubicBezTo>
                    <a:pt x="29" y="74"/>
                    <a:pt x="22" y="72"/>
                    <a:pt x="19" y="66"/>
                  </a:cubicBezTo>
                  <a:lnTo>
                    <a:pt x="3" y="35"/>
                  </a:ln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14"/>
            <p:cNvSpPr/>
            <p:nvPr/>
          </p:nvSpPr>
          <p:spPr>
            <a:xfrm>
              <a:off x="9650413" y="2747963"/>
              <a:ext cx="41275" cy="44450"/>
            </a:xfrm>
            <a:custGeom>
              <a:rect b="b" l="l" r="r" t="t"/>
              <a:pathLst>
                <a:path extrusionOk="0" h="12" w="11">
                  <a:moveTo>
                    <a:pt x="1" y="8"/>
                  </a:moveTo>
                  <a:cubicBezTo>
                    <a:pt x="0" y="6"/>
                    <a:pt x="1" y="3"/>
                    <a:pt x="3" y="2"/>
                  </a:cubicBezTo>
                  <a:cubicBezTo>
                    <a:pt x="6" y="0"/>
                    <a:pt x="9" y="1"/>
                    <a:pt x="10" y="4"/>
                  </a:cubicBezTo>
                  <a:cubicBezTo>
                    <a:pt x="11" y="6"/>
                    <a:pt x="10" y="9"/>
                    <a:pt x="8" y="10"/>
                  </a:cubicBezTo>
                  <a:cubicBezTo>
                    <a:pt x="5" y="12"/>
                    <a:pt x="2" y="11"/>
                    <a:pt x="1" y="8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14"/>
            <p:cNvSpPr/>
            <p:nvPr/>
          </p:nvSpPr>
          <p:spPr>
            <a:xfrm>
              <a:off x="9590088" y="2778125"/>
              <a:ext cx="41275" cy="44450"/>
            </a:xfrm>
            <a:custGeom>
              <a:rect b="b" l="l" r="r" t="t"/>
              <a:pathLst>
                <a:path extrusionOk="0" h="12" w="11">
                  <a:moveTo>
                    <a:pt x="1" y="8"/>
                  </a:moveTo>
                  <a:cubicBezTo>
                    <a:pt x="0" y="6"/>
                    <a:pt x="1" y="3"/>
                    <a:pt x="3" y="2"/>
                  </a:cubicBezTo>
                  <a:cubicBezTo>
                    <a:pt x="6" y="0"/>
                    <a:pt x="9" y="1"/>
                    <a:pt x="10" y="4"/>
                  </a:cubicBezTo>
                  <a:cubicBezTo>
                    <a:pt x="11" y="6"/>
                    <a:pt x="10" y="9"/>
                    <a:pt x="8" y="10"/>
                  </a:cubicBezTo>
                  <a:cubicBezTo>
                    <a:pt x="5" y="12"/>
                    <a:pt x="2" y="11"/>
                    <a:pt x="1" y="8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14"/>
            <p:cNvSpPr/>
            <p:nvPr/>
          </p:nvSpPr>
          <p:spPr>
            <a:xfrm>
              <a:off x="9529763" y="2811463"/>
              <a:ext cx="42863" cy="41275"/>
            </a:xfrm>
            <a:custGeom>
              <a:rect b="b" l="l" r="r" t="t"/>
              <a:pathLst>
                <a:path extrusionOk="0" h="11" w="11">
                  <a:moveTo>
                    <a:pt x="1" y="7"/>
                  </a:moveTo>
                  <a:cubicBezTo>
                    <a:pt x="0" y="5"/>
                    <a:pt x="1" y="2"/>
                    <a:pt x="3" y="1"/>
                  </a:cubicBezTo>
                  <a:cubicBezTo>
                    <a:pt x="6" y="0"/>
                    <a:pt x="9" y="1"/>
                    <a:pt x="10" y="3"/>
                  </a:cubicBezTo>
                  <a:cubicBezTo>
                    <a:pt x="11" y="5"/>
                    <a:pt x="10" y="8"/>
                    <a:pt x="8" y="9"/>
                  </a:cubicBezTo>
                  <a:cubicBezTo>
                    <a:pt x="5" y="11"/>
                    <a:pt x="2" y="10"/>
                    <a:pt x="1" y="7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14"/>
            <p:cNvSpPr/>
            <p:nvPr/>
          </p:nvSpPr>
          <p:spPr>
            <a:xfrm>
              <a:off x="9680576" y="2811463"/>
              <a:ext cx="41275" cy="41275"/>
            </a:xfrm>
            <a:custGeom>
              <a:rect b="b" l="l" r="r" t="t"/>
              <a:pathLst>
                <a:path extrusionOk="0" h="11" w="11">
                  <a:moveTo>
                    <a:pt x="1" y="7"/>
                  </a:moveTo>
                  <a:cubicBezTo>
                    <a:pt x="0" y="5"/>
                    <a:pt x="1" y="2"/>
                    <a:pt x="4" y="1"/>
                  </a:cubicBezTo>
                  <a:cubicBezTo>
                    <a:pt x="6" y="0"/>
                    <a:pt x="9" y="1"/>
                    <a:pt x="10" y="3"/>
                  </a:cubicBezTo>
                  <a:cubicBezTo>
                    <a:pt x="11" y="5"/>
                    <a:pt x="10" y="8"/>
                    <a:pt x="8" y="10"/>
                  </a:cubicBezTo>
                  <a:cubicBezTo>
                    <a:pt x="5" y="11"/>
                    <a:pt x="3" y="10"/>
                    <a:pt x="1" y="7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14"/>
            <p:cNvSpPr/>
            <p:nvPr/>
          </p:nvSpPr>
          <p:spPr>
            <a:xfrm>
              <a:off x="9620251" y="2841625"/>
              <a:ext cx="41275" cy="41275"/>
            </a:xfrm>
            <a:custGeom>
              <a:rect b="b" l="l" r="r" t="t"/>
              <a:pathLst>
                <a:path extrusionOk="0" h="11" w="11">
                  <a:moveTo>
                    <a:pt x="1" y="7"/>
                  </a:moveTo>
                  <a:cubicBezTo>
                    <a:pt x="0" y="5"/>
                    <a:pt x="1" y="2"/>
                    <a:pt x="3" y="1"/>
                  </a:cubicBezTo>
                  <a:cubicBezTo>
                    <a:pt x="6" y="0"/>
                    <a:pt x="9" y="1"/>
                    <a:pt x="10" y="3"/>
                  </a:cubicBezTo>
                  <a:cubicBezTo>
                    <a:pt x="11" y="5"/>
                    <a:pt x="10" y="8"/>
                    <a:pt x="8" y="10"/>
                  </a:cubicBezTo>
                  <a:cubicBezTo>
                    <a:pt x="5" y="11"/>
                    <a:pt x="2" y="10"/>
                    <a:pt x="1" y="7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14"/>
            <p:cNvSpPr/>
            <p:nvPr/>
          </p:nvSpPr>
          <p:spPr>
            <a:xfrm>
              <a:off x="9559926" y="2871788"/>
              <a:ext cx="42863" cy="41275"/>
            </a:xfrm>
            <a:custGeom>
              <a:rect b="b" l="l" r="r" t="t"/>
              <a:pathLst>
                <a:path extrusionOk="0" h="11" w="11">
                  <a:moveTo>
                    <a:pt x="1" y="7"/>
                  </a:moveTo>
                  <a:cubicBezTo>
                    <a:pt x="0" y="5"/>
                    <a:pt x="1" y="2"/>
                    <a:pt x="3" y="1"/>
                  </a:cubicBezTo>
                  <a:cubicBezTo>
                    <a:pt x="6" y="0"/>
                    <a:pt x="9" y="1"/>
                    <a:pt x="10" y="3"/>
                  </a:cubicBezTo>
                  <a:cubicBezTo>
                    <a:pt x="11" y="5"/>
                    <a:pt x="10" y="8"/>
                    <a:pt x="8" y="10"/>
                  </a:cubicBezTo>
                  <a:cubicBezTo>
                    <a:pt x="5" y="11"/>
                    <a:pt x="2" y="10"/>
                    <a:pt x="1" y="7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14"/>
            <p:cNvSpPr/>
            <p:nvPr/>
          </p:nvSpPr>
          <p:spPr>
            <a:xfrm>
              <a:off x="9620251" y="2687638"/>
              <a:ext cx="41275" cy="41275"/>
            </a:xfrm>
            <a:custGeom>
              <a:rect b="b" l="l" r="r" t="t"/>
              <a:pathLst>
                <a:path extrusionOk="0" h="11" w="11">
                  <a:moveTo>
                    <a:pt x="1" y="8"/>
                  </a:moveTo>
                  <a:cubicBezTo>
                    <a:pt x="0" y="6"/>
                    <a:pt x="1" y="3"/>
                    <a:pt x="3" y="1"/>
                  </a:cubicBezTo>
                  <a:cubicBezTo>
                    <a:pt x="6" y="0"/>
                    <a:pt x="9" y="1"/>
                    <a:pt x="10" y="4"/>
                  </a:cubicBezTo>
                  <a:cubicBezTo>
                    <a:pt x="11" y="6"/>
                    <a:pt x="10" y="9"/>
                    <a:pt x="8" y="10"/>
                  </a:cubicBezTo>
                  <a:cubicBezTo>
                    <a:pt x="5" y="11"/>
                    <a:pt x="2" y="10"/>
                    <a:pt x="1" y="8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14"/>
            <p:cNvSpPr/>
            <p:nvPr/>
          </p:nvSpPr>
          <p:spPr>
            <a:xfrm>
              <a:off x="9559926" y="2717800"/>
              <a:ext cx="42863" cy="44450"/>
            </a:xfrm>
            <a:custGeom>
              <a:rect b="b" l="l" r="r" t="t"/>
              <a:pathLst>
                <a:path extrusionOk="0" h="12" w="11">
                  <a:moveTo>
                    <a:pt x="1" y="8"/>
                  </a:moveTo>
                  <a:cubicBezTo>
                    <a:pt x="0" y="6"/>
                    <a:pt x="1" y="3"/>
                    <a:pt x="3" y="2"/>
                  </a:cubicBezTo>
                  <a:cubicBezTo>
                    <a:pt x="6" y="0"/>
                    <a:pt x="9" y="1"/>
                    <a:pt x="10" y="4"/>
                  </a:cubicBezTo>
                  <a:cubicBezTo>
                    <a:pt x="11" y="6"/>
                    <a:pt x="10" y="9"/>
                    <a:pt x="8" y="10"/>
                  </a:cubicBezTo>
                  <a:cubicBezTo>
                    <a:pt x="5" y="12"/>
                    <a:pt x="2" y="11"/>
                    <a:pt x="1" y="8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14"/>
            <p:cNvSpPr/>
            <p:nvPr/>
          </p:nvSpPr>
          <p:spPr>
            <a:xfrm>
              <a:off x="9499601" y="2747963"/>
              <a:ext cx="42863" cy="44450"/>
            </a:xfrm>
            <a:custGeom>
              <a:rect b="b" l="l" r="r" t="t"/>
              <a:pathLst>
                <a:path extrusionOk="0" h="12" w="11">
                  <a:moveTo>
                    <a:pt x="1" y="8"/>
                  </a:moveTo>
                  <a:cubicBezTo>
                    <a:pt x="0" y="6"/>
                    <a:pt x="1" y="3"/>
                    <a:pt x="3" y="2"/>
                  </a:cubicBezTo>
                  <a:cubicBezTo>
                    <a:pt x="6" y="0"/>
                    <a:pt x="8" y="1"/>
                    <a:pt x="10" y="4"/>
                  </a:cubicBezTo>
                  <a:cubicBezTo>
                    <a:pt x="11" y="6"/>
                    <a:pt x="10" y="9"/>
                    <a:pt x="7" y="10"/>
                  </a:cubicBezTo>
                  <a:cubicBezTo>
                    <a:pt x="5" y="12"/>
                    <a:pt x="2" y="11"/>
                    <a:pt x="1" y="8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14"/>
            <p:cNvSpPr/>
            <p:nvPr/>
          </p:nvSpPr>
          <p:spPr>
            <a:xfrm>
              <a:off x="9175751" y="3154363"/>
              <a:ext cx="630238" cy="361950"/>
            </a:xfrm>
            <a:custGeom>
              <a:rect b="b" l="l" r="r" t="t"/>
              <a:pathLst>
                <a:path extrusionOk="0" h="96" w="167">
                  <a:moveTo>
                    <a:pt x="145" y="17"/>
                  </a:moveTo>
                  <a:cubicBezTo>
                    <a:pt x="158" y="19"/>
                    <a:pt x="167" y="32"/>
                    <a:pt x="166" y="45"/>
                  </a:cubicBezTo>
                  <a:cubicBezTo>
                    <a:pt x="162" y="74"/>
                    <a:pt x="162" y="74"/>
                    <a:pt x="162" y="74"/>
                  </a:cubicBezTo>
                  <a:cubicBezTo>
                    <a:pt x="160" y="87"/>
                    <a:pt x="147" y="96"/>
                    <a:pt x="134" y="94"/>
                  </a:cubicBezTo>
                  <a:cubicBezTo>
                    <a:pt x="23" y="79"/>
                    <a:pt x="23" y="79"/>
                    <a:pt x="23" y="79"/>
                  </a:cubicBezTo>
                  <a:cubicBezTo>
                    <a:pt x="9" y="77"/>
                    <a:pt x="0" y="65"/>
                    <a:pt x="2" y="51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8" y="9"/>
                    <a:pt x="20" y="0"/>
                    <a:pt x="33" y="2"/>
                  </a:cubicBezTo>
                  <a:lnTo>
                    <a:pt x="145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14"/>
            <p:cNvSpPr/>
            <p:nvPr/>
          </p:nvSpPr>
          <p:spPr>
            <a:xfrm>
              <a:off x="9372601" y="3209925"/>
              <a:ext cx="244475" cy="249238"/>
            </a:xfrm>
            <a:custGeom>
              <a:rect b="b" l="l" r="r" t="t"/>
              <a:pathLst>
                <a:path extrusionOk="0" h="66" w="65">
                  <a:moveTo>
                    <a:pt x="6" y="12"/>
                  </a:moveTo>
                  <a:cubicBezTo>
                    <a:pt x="7" y="5"/>
                    <a:pt x="13" y="0"/>
                    <a:pt x="20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60" y="7"/>
                    <a:pt x="65" y="13"/>
                    <a:pt x="64" y="20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59" y="61"/>
                    <a:pt x="52" y="66"/>
                    <a:pt x="45" y="65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5" y="59"/>
                    <a:pt x="0" y="53"/>
                    <a:pt x="1" y="46"/>
                  </a:cubicBezTo>
                  <a:lnTo>
                    <a:pt x="6" y="12"/>
                  </a:ln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14"/>
            <p:cNvSpPr/>
            <p:nvPr/>
          </p:nvSpPr>
          <p:spPr>
            <a:xfrm>
              <a:off x="9542463" y="3324225"/>
              <a:ext cx="41275" cy="41275"/>
            </a:xfrm>
            <a:custGeom>
              <a:rect b="b" l="l" r="r" t="t"/>
              <a:pathLst>
                <a:path extrusionOk="0" h="11" w="11">
                  <a:moveTo>
                    <a:pt x="1" y="5"/>
                  </a:moveTo>
                  <a:cubicBezTo>
                    <a:pt x="1" y="2"/>
                    <a:pt x="3" y="0"/>
                    <a:pt x="6" y="1"/>
                  </a:cubicBezTo>
                  <a:cubicBezTo>
                    <a:pt x="9" y="1"/>
                    <a:pt x="11" y="4"/>
                    <a:pt x="10" y="6"/>
                  </a:cubicBezTo>
                  <a:cubicBezTo>
                    <a:pt x="10" y="9"/>
                    <a:pt x="7" y="11"/>
                    <a:pt x="5" y="11"/>
                  </a:cubicBezTo>
                  <a:cubicBezTo>
                    <a:pt x="2" y="10"/>
                    <a:pt x="0" y="8"/>
                    <a:pt x="1" y="5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14"/>
            <p:cNvSpPr/>
            <p:nvPr/>
          </p:nvSpPr>
          <p:spPr>
            <a:xfrm>
              <a:off x="9474201" y="3316288"/>
              <a:ext cx="41275" cy="38100"/>
            </a:xfrm>
            <a:custGeom>
              <a:rect b="b" l="l" r="r" t="t"/>
              <a:pathLst>
                <a:path extrusionOk="0" h="10" w="11">
                  <a:moveTo>
                    <a:pt x="1" y="5"/>
                  </a:moveTo>
                  <a:cubicBezTo>
                    <a:pt x="1" y="2"/>
                    <a:pt x="4" y="0"/>
                    <a:pt x="6" y="0"/>
                  </a:cubicBezTo>
                  <a:cubicBezTo>
                    <a:pt x="9" y="1"/>
                    <a:pt x="11" y="3"/>
                    <a:pt x="10" y="6"/>
                  </a:cubicBezTo>
                  <a:cubicBezTo>
                    <a:pt x="10" y="9"/>
                    <a:pt x="8" y="10"/>
                    <a:pt x="5" y="10"/>
                  </a:cubicBezTo>
                  <a:cubicBezTo>
                    <a:pt x="2" y="10"/>
                    <a:pt x="0" y="7"/>
                    <a:pt x="1" y="5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14"/>
            <p:cNvSpPr/>
            <p:nvPr/>
          </p:nvSpPr>
          <p:spPr>
            <a:xfrm>
              <a:off x="9405938" y="3308350"/>
              <a:ext cx="41275" cy="38100"/>
            </a:xfrm>
            <a:custGeom>
              <a:rect b="b" l="l" r="r" t="t"/>
              <a:pathLst>
                <a:path extrusionOk="0" h="10" w="11">
                  <a:moveTo>
                    <a:pt x="1" y="4"/>
                  </a:moveTo>
                  <a:cubicBezTo>
                    <a:pt x="1" y="1"/>
                    <a:pt x="4" y="0"/>
                    <a:pt x="6" y="0"/>
                  </a:cubicBezTo>
                  <a:cubicBezTo>
                    <a:pt x="9" y="0"/>
                    <a:pt x="11" y="3"/>
                    <a:pt x="11" y="5"/>
                  </a:cubicBezTo>
                  <a:cubicBezTo>
                    <a:pt x="10" y="8"/>
                    <a:pt x="8" y="10"/>
                    <a:pt x="5" y="10"/>
                  </a:cubicBezTo>
                  <a:cubicBezTo>
                    <a:pt x="2" y="9"/>
                    <a:pt x="0" y="7"/>
                    <a:pt x="1" y="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14"/>
            <p:cNvSpPr/>
            <p:nvPr/>
          </p:nvSpPr>
          <p:spPr>
            <a:xfrm>
              <a:off x="9534526" y="3390900"/>
              <a:ext cx="38100" cy="41275"/>
            </a:xfrm>
            <a:custGeom>
              <a:rect b="b" l="l" r="r" t="t"/>
              <a:pathLst>
                <a:path extrusionOk="0" h="11" w="10">
                  <a:moveTo>
                    <a:pt x="0" y="5"/>
                  </a:moveTo>
                  <a:cubicBezTo>
                    <a:pt x="0" y="2"/>
                    <a:pt x="3" y="0"/>
                    <a:pt x="6" y="1"/>
                  </a:cubicBezTo>
                  <a:cubicBezTo>
                    <a:pt x="8" y="1"/>
                    <a:pt x="10" y="4"/>
                    <a:pt x="10" y="6"/>
                  </a:cubicBezTo>
                  <a:cubicBezTo>
                    <a:pt x="9" y="9"/>
                    <a:pt x="7" y="11"/>
                    <a:pt x="4" y="10"/>
                  </a:cubicBezTo>
                  <a:cubicBezTo>
                    <a:pt x="2" y="10"/>
                    <a:pt x="0" y="8"/>
                    <a:pt x="0" y="5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14"/>
            <p:cNvSpPr/>
            <p:nvPr/>
          </p:nvSpPr>
          <p:spPr>
            <a:xfrm>
              <a:off x="9466263" y="3384550"/>
              <a:ext cx="38100" cy="36513"/>
            </a:xfrm>
            <a:custGeom>
              <a:rect b="b" l="l" r="r" t="t"/>
              <a:pathLst>
                <a:path extrusionOk="0" h="10" w="10">
                  <a:moveTo>
                    <a:pt x="0" y="4"/>
                  </a:moveTo>
                  <a:cubicBezTo>
                    <a:pt x="1" y="2"/>
                    <a:pt x="3" y="0"/>
                    <a:pt x="6" y="0"/>
                  </a:cubicBezTo>
                  <a:cubicBezTo>
                    <a:pt x="8" y="1"/>
                    <a:pt x="10" y="3"/>
                    <a:pt x="10" y="6"/>
                  </a:cubicBezTo>
                  <a:cubicBezTo>
                    <a:pt x="10" y="8"/>
                    <a:pt x="7" y="10"/>
                    <a:pt x="4" y="10"/>
                  </a:cubicBezTo>
                  <a:cubicBezTo>
                    <a:pt x="2" y="10"/>
                    <a:pt x="0" y="7"/>
                    <a:pt x="0" y="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14"/>
            <p:cNvSpPr/>
            <p:nvPr/>
          </p:nvSpPr>
          <p:spPr>
            <a:xfrm>
              <a:off x="9398001" y="3371850"/>
              <a:ext cx="38100" cy="41275"/>
            </a:xfrm>
            <a:custGeom>
              <a:rect b="b" l="l" r="r" t="t"/>
              <a:pathLst>
                <a:path extrusionOk="0" h="11" w="10">
                  <a:moveTo>
                    <a:pt x="0" y="5"/>
                  </a:moveTo>
                  <a:cubicBezTo>
                    <a:pt x="1" y="2"/>
                    <a:pt x="3" y="0"/>
                    <a:pt x="6" y="1"/>
                  </a:cubicBezTo>
                  <a:cubicBezTo>
                    <a:pt x="9" y="1"/>
                    <a:pt x="10" y="4"/>
                    <a:pt x="10" y="6"/>
                  </a:cubicBezTo>
                  <a:cubicBezTo>
                    <a:pt x="10" y="9"/>
                    <a:pt x="7" y="11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14"/>
            <p:cNvSpPr/>
            <p:nvPr/>
          </p:nvSpPr>
          <p:spPr>
            <a:xfrm>
              <a:off x="9553576" y="3259138"/>
              <a:ext cx="36513" cy="38100"/>
            </a:xfrm>
            <a:custGeom>
              <a:rect b="b" l="l" r="r" t="t"/>
              <a:pathLst>
                <a:path extrusionOk="0" h="10" w="10">
                  <a:moveTo>
                    <a:pt x="0" y="4"/>
                  </a:moveTo>
                  <a:cubicBezTo>
                    <a:pt x="0" y="1"/>
                    <a:pt x="3" y="0"/>
                    <a:pt x="6" y="0"/>
                  </a:cubicBezTo>
                  <a:cubicBezTo>
                    <a:pt x="8" y="0"/>
                    <a:pt x="10" y="3"/>
                    <a:pt x="10" y="6"/>
                  </a:cubicBezTo>
                  <a:cubicBezTo>
                    <a:pt x="9" y="8"/>
                    <a:pt x="7" y="10"/>
                    <a:pt x="4" y="10"/>
                  </a:cubicBezTo>
                  <a:cubicBezTo>
                    <a:pt x="2" y="9"/>
                    <a:pt x="0" y="7"/>
                    <a:pt x="0" y="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14"/>
            <p:cNvSpPr/>
            <p:nvPr/>
          </p:nvSpPr>
          <p:spPr>
            <a:xfrm>
              <a:off x="9485313" y="3248025"/>
              <a:ext cx="38100" cy="41275"/>
            </a:xfrm>
            <a:custGeom>
              <a:rect b="b" l="l" r="r" t="t"/>
              <a:pathLst>
                <a:path extrusionOk="0" h="11" w="10">
                  <a:moveTo>
                    <a:pt x="0" y="5"/>
                  </a:moveTo>
                  <a:cubicBezTo>
                    <a:pt x="1" y="2"/>
                    <a:pt x="3" y="0"/>
                    <a:pt x="6" y="1"/>
                  </a:cubicBezTo>
                  <a:cubicBezTo>
                    <a:pt x="8" y="1"/>
                    <a:pt x="10" y="3"/>
                    <a:pt x="10" y="6"/>
                  </a:cubicBezTo>
                  <a:cubicBezTo>
                    <a:pt x="9" y="9"/>
                    <a:pt x="7" y="11"/>
                    <a:pt x="4" y="10"/>
                  </a:cubicBezTo>
                  <a:cubicBezTo>
                    <a:pt x="2" y="10"/>
                    <a:pt x="0" y="7"/>
                    <a:pt x="0" y="5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14"/>
            <p:cNvSpPr/>
            <p:nvPr/>
          </p:nvSpPr>
          <p:spPr>
            <a:xfrm>
              <a:off x="9417051" y="3240088"/>
              <a:ext cx="38100" cy="38100"/>
            </a:xfrm>
            <a:custGeom>
              <a:rect b="b" l="l" r="r" t="t"/>
              <a:pathLst>
                <a:path extrusionOk="0" h="10" w="10">
                  <a:moveTo>
                    <a:pt x="0" y="4"/>
                  </a:moveTo>
                  <a:cubicBezTo>
                    <a:pt x="1" y="2"/>
                    <a:pt x="3" y="0"/>
                    <a:pt x="6" y="0"/>
                  </a:cubicBezTo>
                  <a:cubicBezTo>
                    <a:pt x="9" y="0"/>
                    <a:pt x="10" y="3"/>
                    <a:pt x="10" y="6"/>
                  </a:cubicBezTo>
                  <a:cubicBezTo>
                    <a:pt x="10" y="8"/>
                    <a:pt x="7" y="10"/>
                    <a:pt x="4" y="10"/>
                  </a:cubicBezTo>
                  <a:cubicBezTo>
                    <a:pt x="2" y="9"/>
                    <a:pt x="0" y="7"/>
                    <a:pt x="0" y="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14"/>
            <p:cNvSpPr/>
            <p:nvPr/>
          </p:nvSpPr>
          <p:spPr>
            <a:xfrm>
              <a:off x="7180263" y="1527175"/>
              <a:ext cx="609600" cy="560388"/>
            </a:xfrm>
            <a:custGeom>
              <a:rect b="b" l="l" r="r" t="t"/>
              <a:pathLst>
                <a:path extrusionOk="0" h="353" w="384">
                  <a:moveTo>
                    <a:pt x="327" y="214"/>
                  </a:moveTo>
                  <a:lnTo>
                    <a:pt x="64" y="0"/>
                  </a:lnTo>
                  <a:lnTo>
                    <a:pt x="0" y="83"/>
                  </a:lnTo>
                  <a:lnTo>
                    <a:pt x="261" y="294"/>
                  </a:lnTo>
                  <a:lnTo>
                    <a:pt x="232" y="327"/>
                  </a:lnTo>
                  <a:lnTo>
                    <a:pt x="265" y="353"/>
                  </a:lnTo>
                  <a:lnTo>
                    <a:pt x="384" y="204"/>
                  </a:lnTo>
                  <a:lnTo>
                    <a:pt x="353" y="178"/>
                  </a:lnTo>
                  <a:lnTo>
                    <a:pt x="327" y="214"/>
                  </a:lnTo>
                  <a:close/>
                </a:path>
              </a:pathLst>
            </a:custGeom>
            <a:solidFill>
              <a:srgbClr val="7C93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14"/>
            <p:cNvSpPr/>
            <p:nvPr/>
          </p:nvSpPr>
          <p:spPr>
            <a:xfrm>
              <a:off x="6813551" y="1255713"/>
              <a:ext cx="754063" cy="655638"/>
            </a:xfrm>
            <a:custGeom>
              <a:rect b="b" l="l" r="r" t="t"/>
              <a:pathLst>
                <a:path extrusionOk="0" h="174" w="200">
                  <a:moveTo>
                    <a:pt x="191" y="102"/>
                  </a:moveTo>
                  <a:cubicBezTo>
                    <a:pt x="183" y="112"/>
                    <a:pt x="183" y="112"/>
                    <a:pt x="183" y="11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83" y="32"/>
                    <a:pt x="65" y="31"/>
                    <a:pt x="55" y="39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6" y="0"/>
                    <a:pt x="3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9" y="47"/>
                    <a:pt x="49" y="47"/>
                    <a:pt x="49" y="47"/>
                  </a:cubicBezTo>
                  <a:cubicBezTo>
                    <a:pt x="43" y="59"/>
                    <a:pt x="47" y="76"/>
                    <a:pt x="60" y="86"/>
                  </a:cubicBezTo>
                  <a:cubicBezTo>
                    <a:pt x="147" y="156"/>
                    <a:pt x="147" y="156"/>
                    <a:pt x="147" y="156"/>
                  </a:cubicBezTo>
                  <a:cubicBezTo>
                    <a:pt x="138" y="167"/>
                    <a:pt x="138" y="167"/>
                    <a:pt x="138" y="167"/>
                  </a:cubicBezTo>
                  <a:cubicBezTo>
                    <a:pt x="147" y="174"/>
                    <a:pt x="147" y="174"/>
                    <a:pt x="147" y="174"/>
                  </a:cubicBezTo>
                  <a:cubicBezTo>
                    <a:pt x="200" y="109"/>
                    <a:pt x="200" y="109"/>
                    <a:pt x="200" y="109"/>
                  </a:cubicBezTo>
                  <a:lnTo>
                    <a:pt x="191" y="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14"/>
            <p:cNvSpPr/>
            <p:nvPr/>
          </p:nvSpPr>
          <p:spPr>
            <a:xfrm>
              <a:off x="7032626" y="1425575"/>
              <a:ext cx="230188" cy="214313"/>
            </a:xfrm>
            <a:custGeom>
              <a:rect b="b" l="l" r="r" t="t"/>
              <a:pathLst>
                <a:path extrusionOk="0" h="57" w="61">
                  <a:moveTo>
                    <a:pt x="61" y="28"/>
                  </a:moveTo>
                  <a:cubicBezTo>
                    <a:pt x="35" y="8"/>
                    <a:pt x="35" y="8"/>
                    <a:pt x="35" y="8"/>
                  </a:cubicBezTo>
                  <a:cubicBezTo>
                    <a:pt x="26" y="0"/>
                    <a:pt x="13" y="0"/>
                    <a:pt x="6" y="8"/>
                  </a:cubicBezTo>
                  <a:cubicBezTo>
                    <a:pt x="0" y="16"/>
                    <a:pt x="2" y="29"/>
                    <a:pt x="12" y="37"/>
                  </a:cubicBezTo>
                  <a:cubicBezTo>
                    <a:pt x="37" y="57"/>
                    <a:pt x="37" y="57"/>
                    <a:pt x="37" y="57"/>
                  </a:cubicBezTo>
                  <a:lnTo>
                    <a:pt x="61" y="28"/>
                  </a:ln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14"/>
            <p:cNvSpPr/>
            <p:nvPr/>
          </p:nvSpPr>
          <p:spPr>
            <a:xfrm>
              <a:off x="5792788" y="1230313"/>
              <a:ext cx="279400" cy="282575"/>
            </a:xfrm>
            <a:custGeom>
              <a:rect b="b" l="l" r="r" t="t"/>
              <a:pathLst>
                <a:path extrusionOk="0" h="75" w="74">
                  <a:moveTo>
                    <a:pt x="5" y="12"/>
                  </a:moveTo>
                  <a:cubicBezTo>
                    <a:pt x="24" y="31"/>
                    <a:pt x="42" y="51"/>
                    <a:pt x="61" y="70"/>
                  </a:cubicBezTo>
                  <a:cubicBezTo>
                    <a:pt x="66" y="75"/>
                    <a:pt x="74" y="68"/>
                    <a:pt x="69" y="63"/>
                  </a:cubicBezTo>
                  <a:cubicBezTo>
                    <a:pt x="51" y="44"/>
                    <a:pt x="32" y="24"/>
                    <a:pt x="13" y="5"/>
                  </a:cubicBezTo>
                  <a:cubicBezTo>
                    <a:pt x="9" y="0"/>
                    <a:pt x="0" y="7"/>
                    <a:pt x="5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14"/>
            <p:cNvSpPr/>
            <p:nvPr/>
          </p:nvSpPr>
          <p:spPr>
            <a:xfrm>
              <a:off x="5683251" y="1320800"/>
              <a:ext cx="282575" cy="280988"/>
            </a:xfrm>
            <a:custGeom>
              <a:rect b="b" l="l" r="r" t="t"/>
              <a:pathLst>
                <a:path extrusionOk="0" h="75" w="75">
                  <a:moveTo>
                    <a:pt x="5" y="12"/>
                  </a:moveTo>
                  <a:cubicBezTo>
                    <a:pt x="24" y="31"/>
                    <a:pt x="42" y="50"/>
                    <a:pt x="61" y="69"/>
                  </a:cubicBezTo>
                  <a:cubicBezTo>
                    <a:pt x="66" y="75"/>
                    <a:pt x="75" y="68"/>
                    <a:pt x="70" y="62"/>
                  </a:cubicBezTo>
                  <a:cubicBezTo>
                    <a:pt x="51" y="43"/>
                    <a:pt x="32" y="24"/>
                    <a:pt x="14" y="5"/>
                  </a:cubicBezTo>
                  <a:cubicBezTo>
                    <a:pt x="9" y="0"/>
                    <a:pt x="0" y="7"/>
                    <a:pt x="5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14"/>
            <p:cNvSpPr/>
            <p:nvPr/>
          </p:nvSpPr>
          <p:spPr>
            <a:xfrm>
              <a:off x="5364163" y="1655763"/>
              <a:ext cx="260350" cy="277813"/>
            </a:xfrm>
            <a:custGeom>
              <a:rect b="b" l="l" r="r" t="t"/>
              <a:pathLst>
                <a:path extrusionOk="0" h="74" w="69">
                  <a:moveTo>
                    <a:pt x="4" y="12"/>
                  </a:moveTo>
                  <a:cubicBezTo>
                    <a:pt x="22" y="31"/>
                    <a:pt x="39" y="50"/>
                    <a:pt x="56" y="69"/>
                  </a:cubicBezTo>
                  <a:cubicBezTo>
                    <a:pt x="61" y="74"/>
                    <a:pt x="69" y="68"/>
                    <a:pt x="64" y="63"/>
                  </a:cubicBezTo>
                  <a:cubicBezTo>
                    <a:pt x="47" y="44"/>
                    <a:pt x="30" y="24"/>
                    <a:pt x="13" y="5"/>
                  </a:cubicBezTo>
                  <a:cubicBezTo>
                    <a:pt x="8" y="0"/>
                    <a:pt x="0" y="7"/>
                    <a:pt x="4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14"/>
            <p:cNvSpPr/>
            <p:nvPr/>
          </p:nvSpPr>
          <p:spPr>
            <a:xfrm>
              <a:off x="5254626" y="1735138"/>
              <a:ext cx="260350" cy="277813"/>
            </a:xfrm>
            <a:custGeom>
              <a:rect b="b" l="l" r="r" t="t"/>
              <a:pathLst>
                <a:path extrusionOk="0" h="74" w="69">
                  <a:moveTo>
                    <a:pt x="4" y="12"/>
                  </a:moveTo>
                  <a:cubicBezTo>
                    <a:pt x="22" y="31"/>
                    <a:pt x="39" y="50"/>
                    <a:pt x="56" y="69"/>
                  </a:cubicBezTo>
                  <a:cubicBezTo>
                    <a:pt x="61" y="74"/>
                    <a:pt x="69" y="68"/>
                    <a:pt x="64" y="63"/>
                  </a:cubicBezTo>
                  <a:cubicBezTo>
                    <a:pt x="47" y="44"/>
                    <a:pt x="30" y="24"/>
                    <a:pt x="13" y="5"/>
                  </a:cubicBezTo>
                  <a:cubicBezTo>
                    <a:pt x="8" y="0"/>
                    <a:pt x="0" y="7"/>
                    <a:pt x="4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14"/>
            <p:cNvSpPr/>
            <p:nvPr/>
          </p:nvSpPr>
          <p:spPr>
            <a:xfrm>
              <a:off x="5400676" y="1189038"/>
              <a:ext cx="534988" cy="873125"/>
            </a:xfrm>
            <a:custGeom>
              <a:rect b="b" l="l" r="r" t="t"/>
              <a:pathLst>
                <a:path extrusionOk="0" h="232" w="142">
                  <a:moveTo>
                    <a:pt x="122" y="5"/>
                  </a:moveTo>
                  <a:cubicBezTo>
                    <a:pt x="97" y="18"/>
                    <a:pt x="76" y="40"/>
                    <a:pt x="66" y="66"/>
                  </a:cubicBezTo>
                  <a:cubicBezTo>
                    <a:pt x="58" y="88"/>
                    <a:pt x="61" y="114"/>
                    <a:pt x="57" y="137"/>
                  </a:cubicBezTo>
                  <a:cubicBezTo>
                    <a:pt x="52" y="169"/>
                    <a:pt x="37" y="193"/>
                    <a:pt x="10" y="210"/>
                  </a:cubicBezTo>
                  <a:cubicBezTo>
                    <a:pt x="0" y="216"/>
                    <a:pt x="10" y="232"/>
                    <a:pt x="19" y="225"/>
                  </a:cubicBezTo>
                  <a:cubicBezTo>
                    <a:pt x="58" y="200"/>
                    <a:pt x="74" y="163"/>
                    <a:pt x="77" y="118"/>
                  </a:cubicBezTo>
                  <a:cubicBezTo>
                    <a:pt x="80" y="88"/>
                    <a:pt x="81" y="65"/>
                    <a:pt x="102" y="42"/>
                  </a:cubicBezTo>
                  <a:cubicBezTo>
                    <a:pt x="110" y="33"/>
                    <a:pt x="121" y="26"/>
                    <a:pt x="131" y="21"/>
                  </a:cubicBezTo>
                  <a:cubicBezTo>
                    <a:pt x="142" y="16"/>
                    <a:pt x="132" y="0"/>
                    <a:pt x="122" y="5"/>
                  </a:cubicBezTo>
                  <a:close/>
                </a:path>
              </a:pathLst>
            </a:custGeom>
            <a:solidFill>
              <a:srgbClr val="E13D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14"/>
            <p:cNvSpPr/>
            <p:nvPr/>
          </p:nvSpPr>
          <p:spPr>
            <a:xfrm>
              <a:off x="5224463" y="1362075"/>
              <a:ext cx="896938" cy="488950"/>
            </a:xfrm>
            <a:custGeom>
              <a:rect b="b" l="l" r="r" t="t"/>
              <a:pathLst>
                <a:path extrusionOk="0" h="130" w="238">
                  <a:moveTo>
                    <a:pt x="232" y="20"/>
                  </a:moveTo>
                  <a:cubicBezTo>
                    <a:pt x="218" y="45"/>
                    <a:pt x="195" y="64"/>
                    <a:pt x="168" y="73"/>
                  </a:cubicBezTo>
                  <a:cubicBezTo>
                    <a:pt x="146" y="80"/>
                    <a:pt x="120" y="75"/>
                    <a:pt x="97" y="77"/>
                  </a:cubicBezTo>
                  <a:cubicBezTo>
                    <a:pt x="65" y="80"/>
                    <a:pt x="40" y="94"/>
                    <a:pt x="21" y="120"/>
                  </a:cubicBezTo>
                  <a:cubicBezTo>
                    <a:pt x="14" y="130"/>
                    <a:pt x="0" y="119"/>
                    <a:pt x="6" y="110"/>
                  </a:cubicBezTo>
                  <a:cubicBezTo>
                    <a:pt x="34" y="72"/>
                    <a:pt x="72" y="59"/>
                    <a:pt x="117" y="58"/>
                  </a:cubicBezTo>
                  <a:cubicBezTo>
                    <a:pt x="147" y="58"/>
                    <a:pt x="170" y="58"/>
                    <a:pt x="194" y="38"/>
                  </a:cubicBezTo>
                  <a:cubicBezTo>
                    <a:pt x="204" y="30"/>
                    <a:pt x="212" y="20"/>
                    <a:pt x="217" y="10"/>
                  </a:cubicBezTo>
                  <a:cubicBezTo>
                    <a:pt x="223" y="0"/>
                    <a:pt x="238" y="10"/>
                    <a:pt x="232" y="20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80" name="Google Shape;158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3075" y="3657125"/>
            <a:ext cx="4268925" cy="320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1" name="Google Shape;158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960600"/>
            <a:ext cx="5825450" cy="3599851"/>
          </a:xfrm>
          <a:prstGeom prst="rect">
            <a:avLst/>
          </a:prstGeom>
          <a:noFill/>
          <a:ln>
            <a:noFill/>
          </a:ln>
        </p:spPr>
      </p:pic>
      <p:sp>
        <p:nvSpPr>
          <p:cNvPr id="1582" name="Google Shape;1582;p14"/>
          <p:cNvSpPr txBox="1"/>
          <p:nvPr/>
        </p:nvSpPr>
        <p:spPr>
          <a:xfrm>
            <a:off x="5628400" y="960600"/>
            <a:ext cx="6422100" cy="3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Afghanistan:</a:t>
            </a:r>
            <a:r>
              <a:rPr b="1" lang="zh-CN" sz="17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b="1" sz="17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Oswald"/>
              <a:buChar char="●"/>
            </a:pPr>
            <a:r>
              <a:rPr lang="zh-CN" sz="2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The forecast shows a steady decline in the IMR over the next 10 years.</a:t>
            </a:r>
            <a:endParaRPr sz="22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Oswald"/>
              <a:buChar char="●"/>
            </a:pPr>
            <a:r>
              <a:rPr lang="zh-CN" sz="2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The IMR starts at approximately 43 and decreases to around 35 by 2029.</a:t>
            </a:r>
            <a:endParaRPr sz="22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Albania</a:t>
            </a:r>
            <a:r>
              <a:rPr lang="zh-CN" sz="2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: </a:t>
            </a:r>
            <a:endParaRPr sz="22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Oswald"/>
              <a:buChar char="●"/>
            </a:pPr>
            <a:r>
              <a:rPr lang="zh-CN" sz="2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IMR remains relatively stable over the forecast period.</a:t>
            </a:r>
            <a:endParaRPr sz="22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Oswald"/>
              <a:buChar char="●"/>
            </a:pPr>
            <a:r>
              <a:rPr lang="zh-CN" sz="2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The rate fluctuates slightly around 10.</a:t>
            </a:r>
            <a:endParaRPr sz="22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83" name="Google Shape;1583;p14"/>
          <p:cNvSpPr txBox="1"/>
          <p:nvPr/>
        </p:nvSpPr>
        <p:spPr>
          <a:xfrm>
            <a:off x="187625" y="4300675"/>
            <a:ext cx="7576800" cy="25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Algeria:</a:t>
            </a:r>
            <a:r>
              <a:rPr b="1" lang="zh-CN" sz="17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b="1" sz="17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Oswald"/>
              <a:buChar char="●"/>
            </a:pPr>
            <a:r>
              <a:rPr lang="zh-CN" sz="2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The forecast indicates a gradual decline in the IMR.</a:t>
            </a:r>
            <a:endParaRPr sz="22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Oswald"/>
              <a:buChar char="●"/>
            </a:pPr>
            <a:r>
              <a:rPr lang="zh-CN" sz="2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The IMR starts at about 19 and decreases to around 16 by 2029.</a:t>
            </a:r>
            <a:endParaRPr sz="22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CN" sz="2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Andorra</a:t>
            </a:r>
            <a:r>
              <a:rPr lang="zh-CN" sz="2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:</a:t>
            </a:r>
            <a:endParaRPr sz="22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Oswald"/>
              <a:buChar char="●"/>
            </a:pPr>
            <a:r>
              <a:rPr lang="zh-CN" sz="22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IMR is consistently low and stable and remains close to 0. </a:t>
            </a:r>
            <a:endParaRPr sz="22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mc:AlternateContent>
    <mc:Choice Requires="p14">
      <p:transition spd="slow" p14:dur="125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8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15"/>
          <p:cNvSpPr/>
          <p:nvPr/>
        </p:nvSpPr>
        <p:spPr>
          <a:xfrm>
            <a:off x="-115875" y="77125"/>
            <a:ext cx="11733600" cy="989100"/>
          </a:xfrm>
          <a:prstGeom prst="roundRect">
            <a:avLst>
              <a:gd fmla="val 16667" name="adj"/>
            </a:avLst>
          </a:prstGeom>
          <a:solidFill>
            <a:schemeClr val="accent2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300">
                <a:solidFill>
                  <a:schemeClr val="lt1"/>
                </a:solidFill>
              </a:rPr>
              <a:t>           </a:t>
            </a:r>
            <a:r>
              <a:rPr lang="zh-CN" sz="4300">
                <a:solidFill>
                  <a:schemeClr val="lt1"/>
                </a:solidFill>
              </a:rPr>
              <a:t>Forecast Result: </a:t>
            </a:r>
            <a:r>
              <a:rPr lang="zh-CN" sz="3500">
                <a:solidFill>
                  <a:schemeClr val="lt1"/>
                </a:solidFill>
              </a:rPr>
              <a:t>Comparison &amp; Analysis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id="1590" name="Google Shape;1590;p15" title="iSlide™ 版权声明  COPYRIGHT NOTICE"/>
          <p:cNvGrpSpPr/>
          <p:nvPr/>
        </p:nvGrpSpPr>
        <p:grpSpPr>
          <a:xfrm>
            <a:off x="252835" y="282903"/>
            <a:ext cx="1247206" cy="783123"/>
            <a:chOff x="2979738" y="1189038"/>
            <a:chExt cx="7112000" cy="4465638"/>
          </a:xfrm>
        </p:grpSpPr>
        <p:sp>
          <p:nvSpPr>
            <p:cNvPr id="1591" name="Google Shape;1591;p15"/>
            <p:cNvSpPr/>
            <p:nvPr/>
          </p:nvSpPr>
          <p:spPr>
            <a:xfrm>
              <a:off x="4324351" y="4611688"/>
              <a:ext cx="4422775" cy="584200"/>
            </a:xfrm>
            <a:custGeom>
              <a:rect b="b" l="l" r="r" t="t"/>
              <a:pathLst>
                <a:path extrusionOk="0" h="155" w="1174">
                  <a:moveTo>
                    <a:pt x="0" y="0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0" y="116"/>
                    <a:pt x="39" y="155"/>
                    <a:pt x="86" y="155"/>
                  </a:cubicBezTo>
                  <a:cubicBezTo>
                    <a:pt x="1088" y="155"/>
                    <a:pt x="1088" y="155"/>
                    <a:pt x="1088" y="155"/>
                  </a:cubicBezTo>
                  <a:cubicBezTo>
                    <a:pt x="1135" y="155"/>
                    <a:pt x="1174" y="116"/>
                    <a:pt x="1174" y="69"/>
                  </a:cubicBezTo>
                  <a:cubicBezTo>
                    <a:pt x="1174" y="0"/>
                    <a:pt x="1174" y="0"/>
                    <a:pt x="11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15"/>
            <p:cNvSpPr/>
            <p:nvPr/>
          </p:nvSpPr>
          <p:spPr>
            <a:xfrm>
              <a:off x="4324351" y="2197100"/>
              <a:ext cx="4422775" cy="2414588"/>
            </a:xfrm>
            <a:custGeom>
              <a:rect b="b" l="l" r="r" t="t"/>
              <a:pathLst>
                <a:path extrusionOk="0" h="641" w="1174">
                  <a:moveTo>
                    <a:pt x="1174" y="641"/>
                  </a:moveTo>
                  <a:cubicBezTo>
                    <a:pt x="1174" y="87"/>
                    <a:pt x="1174" y="87"/>
                    <a:pt x="1174" y="87"/>
                  </a:cubicBezTo>
                  <a:cubicBezTo>
                    <a:pt x="1174" y="39"/>
                    <a:pt x="1135" y="0"/>
                    <a:pt x="1088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39" y="0"/>
                    <a:pt x="0" y="39"/>
                    <a:pt x="0" y="87"/>
                  </a:cubicBezTo>
                  <a:cubicBezTo>
                    <a:pt x="0" y="641"/>
                    <a:pt x="0" y="641"/>
                    <a:pt x="0" y="641"/>
                  </a:cubicBezTo>
                  <a:lnTo>
                    <a:pt x="1174" y="641"/>
                  </a:lnTo>
                  <a:close/>
                </a:path>
              </a:pathLst>
            </a:custGeom>
            <a:solidFill>
              <a:srgbClr val="7D62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15"/>
            <p:cNvSpPr/>
            <p:nvPr/>
          </p:nvSpPr>
          <p:spPr>
            <a:xfrm>
              <a:off x="6022976" y="5195888"/>
              <a:ext cx="1025525" cy="37147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15"/>
            <p:cNvSpPr/>
            <p:nvPr/>
          </p:nvSpPr>
          <p:spPr>
            <a:xfrm>
              <a:off x="5827713" y="5567363"/>
              <a:ext cx="1416050" cy="87313"/>
            </a:xfrm>
            <a:custGeom>
              <a:rect b="b" l="l" r="r" t="t"/>
              <a:pathLst>
                <a:path extrusionOk="0" h="23" w="376">
                  <a:moveTo>
                    <a:pt x="376" y="11"/>
                  </a:moveTo>
                  <a:cubicBezTo>
                    <a:pt x="376" y="18"/>
                    <a:pt x="371" y="23"/>
                    <a:pt x="364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5" y="23"/>
                    <a:pt x="0" y="18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364" y="0"/>
                    <a:pt x="364" y="0"/>
                    <a:pt x="364" y="0"/>
                  </a:cubicBezTo>
                  <a:cubicBezTo>
                    <a:pt x="371" y="0"/>
                    <a:pt x="376" y="5"/>
                    <a:pt x="376" y="1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15"/>
            <p:cNvSpPr/>
            <p:nvPr/>
          </p:nvSpPr>
          <p:spPr>
            <a:xfrm>
              <a:off x="4541838" y="2408238"/>
              <a:ext cx="3986213" cy="2011363"/>
            </a:xfrm>
            <a:prstGeom prst="rect">
              <a:avLst/>
            </a:prstGeom>
            <a:solidFill>
              <a:srgbClr val="7C93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15"/>
            <p:cNvSpPr/>
            <p:nvPr/>
          </p:nvSpPr>
          <p:spPr>
            <a:xfrm>
              <a:off x="2979738" y="3813175"/>
              <a:ext cx="1597025" cy="1597025"/>
            </a:xfrm>
            <a:prstGeom prst="ellipse">
              <a:avLst/>
            </a:prstGeom>
            <a:solidFill>
              <a:srgbClr val="96DA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15"/>
            <p:cNvSpPr/>
            <p:nvPr/>
          </p:nvSpPr>
          <p:spPr>
            <a:xfrm>
              <a:off x="8494713" y="3813175"/>
              <a:ext cx="1597025" cy="1597025"/>
            </a:xfrm>
            <a:prstGeom prst="ellipse">
              <a:avLst/>
            </a:prstGeom>
            <a:solidFill>
              <a:srgbClr val="96DA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15"/>
            <p:cNvSpPr/>
            <p:nvPr/>
          </p:nvSpPr>
          <p:spPr>
            <a:xfrm>
              <a:off x="6459538" y="2490788"/>
              <a:ext cx="622300" cy="569913"/>
            </a:xfrm>
            <a:custGeom>
              <a:rect b="b" l="l" r="r" t="t"/>
              <a:pathLst>
                <a:path extrusionOk="0" h="151" w="165">
                  <a:moveTo>
                    <a:pt x="139" y="0"/>
                  </a:moveTo>
                  <a:cubicBezTo>
                    <a:pt x="139" y="0"/>
                    <a:pt x="165" y="96"/>
                    <a:pt x="114" y="129"/>
                  </a:cubicBezTo>
                  <a:cubicBezTo>
                    <a:pt x="114" y="129"/>
                    <a:pt x="124" y="113"/>
                    <a:pt x="121" y="95"/>
                  </a:cubicBezTo>
                  <a:cubicBezTo>
                    <a:pt x="121" y="95"/>
                    <a:pt x="115" y="151"/>
                    <a:pt x="0" y="151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139" y="0"/>
                  </a:lnTo>
                  <a:close/>
                </a:path>
              </a:pathLst>
            </a:custGeom>
            <a:solidFill>
              <a:srgbClr val="582A1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15"/>
            <p:cNvSpPr/>
            <p:nvPr/>
          </p:nvSpPr>
          <p:spPr>
            <a:xfrm>
              <a:off x="5857876" y="2490788"/>
              <a:ext cx="620713" cy="569913"/>
            </a:xfrm>
            <a:custGeom>
              <a:rect b="b" l="l" r="r" t="t"/>
              <a:pathLst>
                <a:path extrusionOk="0" h="151" w="165">
                  <a:moveTo>
                    <a:pt x="26" y="0"/>
                  </a:moveTo>
                  <a:cubicBezTo>
                    <a:pt x="26" y="0"/>
                    <a:pt x="0" y="96"/>
                    <a:pt x="50" y="129"/>
                  </a:cubicBezTo>
                  <a:cubicBezTo>
                    <a:pt x="50" y="129"/>
                    <a:pt x="41" y="113"/>
                    <a:pt x="44" y="95"/>
                  </a:cubicBezTo>
                  <a:cubicBezTo>
                    <a:pt x="44" y="95"/>
                    <a:pt x="50" y="151"/>
                    <a:pt x="165" y="151"/>
                  </a:cubicBezTo>
                  <a:cubicBezTo>
                    <a:pt x="165" y="29"/>
                    <a:pt x="165" y="29"/>
                    <a:pt x="165" y="29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582A1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15"/>
            <p:cNvSpPr/>
            <p:nvPr/>
          </p:nvSpPr>
          <p:spPr>
            <a:xfrm>
              <a:off x="6154738" y="2924175"/>
              <a:ext cx="674688" cy="741363"/>
            </a:xfrm>
            <a:custGeom>
              <a:rect b="b" l="l" r="r" t="t"/>
              <a:pathLst>
                <a:path extrusionOk="0" h="197" w="179">
                  <a:moveTo>
                    <a:pt x="144" y="136"/>
                  </a:moveTo>
                  <a:cubicBezTo>
                    <a:pt x="160" y="106"/>
                    <a:pt x="179" y="106"/>
                    <a:pt x="175" y="62"/>
                  </a:cubicBezTo>
                  <a:cubicBezTo>
                    <a:pt x="175" y="62"/>
                    <a:pt x="119" y="54"/>
                    <a:pt x="119" y="2"/>
                  </a:cubicBezTo>
                  <a:cubicBezTo>
                    <a:pt x="119" y="2"/>
                    <a:pt x="101" y="12"/>
                    <a:pt x="85" y="12"/>
                  </a:cubicBezTo>
                  <a:cubicBezTo>
                    <a:pt x="69" y="13"/>
                    <a:pt x="51" y="0"/>
                    <a:pt x="51" y="0"/>
                  </a:cubicBezTo>
                  <a:cubicBezTo>
                    <a:pt x="51" y="0"/>
                    <a:pt x="46" y="56"/>
                    <a:pt x="5" y="66"/>
                  </a:cubicBezTo>
                  <a:cubicBezTo>
                    <a:pt x="0" y="111"/>
                    <a:pt x="17" y="157"/>
                    <a:pt x="44" y="180"/>
                  </a:cubicBezTo>
                  <a:cubicBezTo>
                    <a:pt x="63" y="197"/>
                    <a:pt x="129" y="164"/>
                    <a:pt x="144" y="136"/>
                  </a:cubicBezTo>
                  <a:close/>
                </a:path>
              </a:pathLst>
            </a:custGeom>
            <a:solidFill>
              <a:srgbClr val="FECE9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15"/>
            <p:cNvSpPr/>
            <p:nvPr/>
          </p:nvSpPr>
          <p:spPr>
            <a:xfrm>
              <a:off x="6343651" y="2932113"/>
              <a:ext cx="327025" cy="222250"/>
            </a:xfrm>
            <a:custGeom>
              <a:rect b="b" l="l" r="r" t="t"/>
              <a:pathLst>
                <a:path extrusionOk="0" h="59" w="87">
                  <a:moveTo>
                    <a:pt x="87" y="42"/>
                  </a:moveTo>
                  <a:cubicBezTo>
                    <a:pt x="87" y="42"/>
                    <a:pt x="87" y="42"/>
                    <a:pt x="87" y="42"/>
                  </a:cubicBezTo>
                  <a:cubicBezTo>
                    <a:pt x="78" y="32"/>
                    <a:pt x="69" y="19"/>
                    <a:pt x="69" y="0"/>
                  </a:cubicBezTo>
                  <a:cubicBezTo>
                    <a:pt x="69" y="0"/>
                    <a:pt x="51" y="10"/>
                    <a:pt x="35" y="10"/>
                  </a:cubicBezTo>
                  <a:cubicBezTo>
                    <a:pt x="23" y="11"/>
                    <a:pt x="9" y="3"/>
                    <a:pt x="3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6" y="11"/>
                    <a:pt x="46" y="59"/>
                    <a:pt x="87" y="42"/>
                  </a:cubicBezTo>
                  <a:close/>
                </a:path>
              </a:pathLst>
            </a:custGeom>
            <a:solidFill>
              <a:srgbClr val="EEB8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15"/>
            <p:cNvSpPr/>
            <p:nvPr/>
          </p:nvSpPr>
          <p:spPr>
            <a:xfrm>
              <a:off x="5965826" y="1708150"/>
              <a:ext cx="1009650" cy="1279525"/>
            </a:xfrm>
            <a:custGeom>
              <a:rect b="b" l="l" r="r" t="t"/>
              <a:pathLst>
                <a:path extrusionOk="0" h="340" w="268">
                  <a:moveTo>
                    <a:pt x="262" y="180"/>
                  </a:moveTo>
                  <a:cubicBezTo>
                    <a:pt x="268" y="0"/>
                    <a:pt x="134" y="14"/>
                    <a:pt x="134" y="14"/>
                  </a:cubicBezTo>
                  <a:cubicBezTo>
                    <a:pt x="134" y="14"/>
                    <a:pt x="0" y="0"/>
                    <a:pt x="6" y="180"/>
                  </a:cubicBezTo>
                  <a:cubicBezTo>
                    <a:pt x="6" y="180"/>
                    <a:pt x="6" y="255"/>
                    <a:pt x="26" y="283"/>
                  </a:cubicBezTo>
                  <a:cubicBezTo>
                    <a:pt x="53" y="320"/>
                    <a:pt x="101" y="340"/>
                    <a:pt x="134" y="340"/>
                  </a:cubicBezTo>
                  <a:cubicBezTo>
                    <a:pt x="167" y="340"/>
                    <a:pt x="216" y="323"/>
                    <a:pt x="242" y="283"/>
                  </a:cubicBezTo>
                  <a:cubicBezTo>
                    <a:pt x="263" y="252"/>
                    <a:pt x="262" y="180"/>
                    <a:pt x="262" y="180"/>
                  </a:cubicBezTo>
                  <a:close/>
                </a:path>
              </a:pathLst>
            </a:custGeom>
            <a:solidFill>
              <a:srgbClr val="FECE9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15"/>
            <p:cNvSpPr/>
            <p:nvPr/>
          </p:nvSpPr>
          <p:spPr>
            <a:xfrm>
              <a:off x="6927851" y="2386013"/>
              <a:ext cx="112713" cy="241300"/>
            </a:xfrm>
            <a:custGeom>
              <a:rect b="b" l="l" r="r" t="t"/>
              <a:pathLst>
                <a:path extrusionOk="0" h="64" w="30">
                  <a:moveTo>
                    <a:pt x="4" y="16"/>
                  </a:moveTo>
                  <a:cubicBezTo>
                    <a:pt x="4" y="16"/>
                    <a:pt x="12" y="0"/>
                    <a:pt x="21" y="10"/>
                  </a:cubicBezTo>
                  <a:cubicBezTo>
                    <a:pt x="30" y="21"/>
                    <a:pt x="28" y="64"/>
                    <a:pt x="0" y="64"/>
                  </a:cubicBezTo>
                  <a:cubicBezTo>
                    <a:pt x="0" y="64"/>
                    <a:pt x="4" y="26"/>
                    <a:pt x="4" y="16"/>
                  </a:cubicBezTo>
                  <a:close/>
                </a:path>
              </a:pathLst>
            </a:custGeom>
            <a:solidFill>
              <a:srgbClr val="FECE9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15"/>
            <p:cNvSpPr/>
            <p:nvPr/>
          </p:nvSpPr>
          <p:spPr>
            <a:xfrm>
              <a:off x="6942138" y="2446338"/>
              <a:ext cx="63500" cy="123825"/>
            </a:xfrm>
            <a:custGeom>
              <a:rect b="b" l="l" r="r" t="t"/>
              <a:pathLst>
                <a:path extrusionOk="0" h="33" w="17">
                  <a:moveTo>
                    <a:pt x="0" y="15"/>
                  </a:moveTo>
                  <a:cubicBezTo>
                    <a:pt x="0" y="15"/>
                    <a:pt x="6" y="0"/>
                    <a:pt x="12" y="8"/>
                  </a:cubicBezTo>
                  <a:cubicBezTo>
                    <a:pt x="17" y="16"/>
                    <a:pt x="14" y="26"/>
                    <a:pt x="6" y="33"/>
                  </a:cubicBezTo>
                  <a:cubicBezTo>
                    <a:pt x="6" y="33"/>
                    <a:pt x="10" y="5"/>
                    <a:pt x="0" y="15"/>
                  </a:cubicBezTo>
                  <a:close/>
                </a:path>
              </a:pathLst>
            </a:custGeom>
            <a:solidFill>
              <a:srgbClr val="EEB8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15"/>
            <p:cNvSpPr/>
            <p:nvPr/>
          </p:nvSpPr>
          <p:spPr>
            <a:xfrm>
              <a:off x="5899151" y="2386013"/>
              <a:ext cx="115888" cy="241300"/>
            </a:xfrm>
            <a:custGeom>
              <a:rect b="b" l="l" r="r" t="t"/>
              <a:pathLst>
                <a:path extrusionOk="0" h="64" w="31">
                  <a:moveTo>
                    <a:pt x="26" y="16"/>
                  </a:moveTo>
                  <a:cubicBezTo>
                    <a:pt x="26" y="16"/>
                    <a:pt x="18" y="0"/>
                    <a:pt x="9" y="10"/>
                  </a:cubicBezTo>
                  <a:cubicBezTo>
                    <a:pt x="0" y="21"/>
                    <a:pt x="3" y="64"/>
                    <a:pt x="31" y="64"/>
                  </a:cubicBezTo>
                  <a:cubicBezTo>
                    <a:pt x="31" y="64"/>
                    <a:pt x="26" y="26"/>
                    <a:pt x="26" y="16"/>
                  </a:cubicBezTo>
                  <a:close/>
                </a:path>
              </a:pathLst>
            </a:custGeom>
            <a:solidFill>
              <a:srgbClr val="FECE9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15"/>
            <p:cNvSpPr/>
            <p:nvPr/>
          </p:nvSpPr>
          <p:spPr>
            <a:xfrm>
              <a:off x="5929313" y="2446338"/>
              <a:ext cx="63500" cy="123825"/>
            </a:xfrm>
            <a:custGeom>
              <a:rect b="b" l="l" r="r" t="t"/>
              <a:pathLst>
                <a:path extrusionOk="0" h="33" w="17">
                  <a:moveTo>
                    <a:pt x="17" y="15"/>
                  </a:moveTo>
                  <a:cubicBezTo>
                    <a:pt x="17" y="15"/>
                    <a:pt x="12" y="0"/>
                    <a:pt x="6" y="8"/>
                  </a:cubicBezTo>
                  <a:cubicBezTo>
                    <a:pt x="0" y="16"/>
                    <a:pt x="3" y="26"/>
                    <a:pt x="12" y="33"/>
                  </a:cubicBezTo>
                  <a:cubicBezTo>
                    <a:pt x="12" y="33"/>
                    <a:pt x="8" y="5"/>
                    <a:pt x="17" y="15"/>
                  </a:cubicBezTo>
                  <a:close/>
                </a:path>
              </a:pathLst>
            </a:custGeom>
            <a:solidFill>
              <a:srgbClr val="EEB8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15"/>
            <p:cNvSpPr/>
            <p:nvPr/>
          </p:nvSpPr>
          <p:spPr>
            <a:xfrm>
              <a:off x="6418263" y="2600325"/>
              <a:ext cx="112713" cy="71438"/>
            </a:xfrm>
            <a:prstGeom prst="ellipse">
              <a:avLst/>
            </a:prstGeom>
            <a:solidFill>
              <a:srgbClr val="EEB8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15"/>
            <p:cNvSpPr/>
            <p:nvPr/>
          </p:nvSpPr>
          <p:spPr>
            <a:xfrm>
              <a:off x="6275388" y="2698750"/>
              <a:ext cx="395288" cy="90488"/>
            </a:xfrm>
            <a:custGeom>
              <a:rect b="b" l="l" r="r" t="t"/>
              <a:pathLst>
                <a:path extrusionOk="0" h="24" w="105">
                  <a:moveTo>
                    <a:pt x="0" y="4"/>
                  </a:moveTo>
                  <a:cubicBezTo>
                    <a:pt x="0" y="4"/>
                    <a:pt x="2" y="5"/>
                    <a:pt x="4" y="6"/>
                  </a:cubicBezTo>
                  <a:cubicBezTo>
                    <a:pt x="7" y="7"/>
                    <a:pt x="11" y="9"/>
                    <a:pt x="16" y="11"/>
                  </a:cubicBezTo>
                  <a:cubicBezTo>
                    <a:pt x="19" y="12"/>
                    <a:pt x="21" y="12"/>
                    <a:pt x="24" y="13"/>
                  </a:cubicBezTo>
                  <a:cubicBezTo>
                    <a:pt x="27" y="14"/>
                    <a:pt x="30" y="15"/>
                    <a:pt x="33" y="15"/>
                  </a:cubicBezTo>
                  <a:cubicBezTo>
                    <a:pt x="35" y="15"/>
                    <a:pt x="36" y="16"/>
                    <a:pt x="38" y="16"/>
                  </a:cubicBezTo>
                  <a:cubicBezTo>
                    <a:pt x="40" y="16"/>
                    <a:pt x="41" y="16"/>
                    <a:pt x="43" y="16"/>
                  </a:cubicBezTo>
                  <a:cubicBezTo>
                    <a:pt x="46" y="17"/>
                    <a:pt x="50" y="16"/>
                    <a:pt x="53" y="16"/>
                  </a:cubicBezTo>
                  <a:cubicBezTo>
                    <a:pt x="56" y="16"/>
                    <a:pt x="60" y="15"/>
                    <a:pt x="63" y="15"/>
                  </a:cubicBezTo>
                  <a:cubicBezTo>
                    <a:pt x="66" y="15"/>
                    <a:pt x="69" y="14"/>
                    <a:pt x="72" y="13"/>
                  </a:cubicBezTo>
                  <a:cubicBezTo>
                    <a:pt x="76" y="12"/>
                    <a:pt x="78" y="11"/>
                    <a:pt x="81" y="10"/>
                  </a:cubicBezTo>
                  <a:cubicBezTo>
                    <a:pt x="83" y="10"/>
                    <a:pt x="84" y="9"/>
                    <a:pt x="85" y="9"/>
                  </a:cubicBezTo>
                  <a:cubicBezTo>
                    <a:pt x="87" y="8"/>
                    <a:pt x="88" y="8"/>
                    <a:pt x="89" y="7"/>
                  </a:cubicBezTo>
                  <a:cubicBezTo>
                    <a:pt x="91" y="6"/>
                    <a:pt x="94" y="5"/>
                    <a:pt x="96" y="4"/>
                  </a:cubicBezTo>
                  <a:cubicBezTo>
                    <a:pt x="97" y="3"/>
                    <a:pt x="99" y="3"/>
                    <a:pt x="101" y="2"/>
                  </a:cubicBezTo>
                  <a:cubicBezTo>
                    <a:pt x="103" y="1"/>
                    <a:pt x="105" y="0"/>
                    <a:pt x="105" y="0"/>
                  </a:cubicBezTo>
                  <a:cubicBezTo>
                    <a:pt x="105" y="0"/>
                    <a:pt x="104" y="1"/>
                    <a:pt x="101" y="3"/>
                  </a:cubicBezTo>
                  <a:cubicBezTo>
                    <a:pt x="100" y="4"/>
                    <a:pt x="99" y="6"/>
                    <a:pt x="97" y="7"/>
                  </a:cubicBezTo>
                  <a:cubicBezTo>
                    <a:pt x="96" y="9"/>
                    <a:pt x="93" y="10"/>
                    <a:pt x="91" y="11"/>
                  </a:cubicBezTo>
                  <a:cubicBezTo>
                    <a:pt x="89" y="13"/>
                    <a:pt x="87" y="15"/>
                    <a:pt x="84" y="16"/>
                  </a:cubicBezTo>
                  <a:cubicBezTo>
                    <a:pt x="81" y="17"/>
                    <a:pt x="78" y="19"/>
                    <a:pt x="75" y="20"/>
                  </a:cubicBezTo>
                  <a:cubicBezTo>
                    <a:pt x="71" y="21"/>
                    <a:pt x="68" y="22"/>
                    <a:pt x="64" y="23"/>
                  </a:cubicBezTo>
                  <a:cubicBezTo>
                    <a:pt x="61" y="23"/>
                    <a:pt x="57" y="24"/>
                    <a:pt x="53" y="24"/>
                  </a:cubicBezTo>
                  <a:cubicBezTo>
                    <a:pt x="50" y="24"/>
                    <a:pt x="46" y="24"/>
                    <a:pt x="42" y="24"/>
                  </a:cubicBezTo>
                  <a:cubicBezTo>
                    <a:pt x="39" y="24"/>
                    <a:pt x="35" y="23"/>
                    <a:pt x="32" y="22"/>
                  </a:cubicBezTo>
                  <a:cubicBezTo>
                    <a:pt x="28" y="21"/>
                    <a:pt x="25" y="20"/>
                    <a:pt x="22" y="19"/>
                  </a:cubicBezTo>
                  <a:cubicBezTo>
                    <a:pt x="19" y="18"/>
                    <a:pt x="17" y="16"/>
                    <a:pt x="14" y="15"/>
                  </a:cubicBezTo>
                  <a:cubicBezTo>
                    <a:pt x="12" y="14"/>
                    <a:pt x="10" y="12"/>
                    <a:pt x="8" y="11"/>
                  </a:cubicBezTo>
                  <a:cubicBezTo>
                    <a:pt x="6" y="10"/>
                    <a:pt x="5" y="9"/>
                    <a:pt x="4" y="7"/>
                  </a:cubicBezTo>
                  <a:cubicBezTo>
                    <a:pt x="1" y="5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EA81A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15"/>
            <p:cNvSpPr/>
            <p:nvPr/>
          </p:nvSpPr>
          <p:spPr>
            <a:xfrm>
              <a:off x="6667501" y="2430463"/>
              <a:ext cx="120650" cy="117475"/>
            </a:xfrm>
            <a:prstGeom prst="ellipse">
              <a:avLst/>
            </a:prstGeom>
            <a:solidFill>
              <a:srgbClr val="35221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15"/>
            <p:cNvSpPr/>
            <p:nvPr/>
          </p:nvSpPr>
          <p:spPr>
            <a:xfrm>
              <a:off x="6727826" y="2441575"/>
              <a:ext cx="38100" cy="38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15"/>
            <p:cNvSpPr/>
            <p:nvPr/>
          </p:nvSpPr>
          <p:spPr>
            <a:xfrm>
              <a:off x="6154738" y="2430463"/>
              <a:ext cx="120650" cy="117475"/>
            </a:xfrm>
            <a:prstGeom prst="ellipse">
              <a:avLst/>
            </a:prstGeom>
            <a:solidFill>
              <a:srgbClr val="35221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15"/>
            <p:cNvSpPr/>
            <p:nvPr/>
          </p:nvSpPr>
          <p:spPr>
            <a:xfrm>
              <a:off x="6215063" y="2441575"/>
              <a:ext cx="38100" cy="38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15"/>
            <p:cNvSpPr/>
            <p:nvPr/>
          </p:nvSpPr>
          <p:spPr>
            <a:xfrm>
              <a:off x="5786438" y="3089275"/>
              <a:ext cx="1385888" cy="1330325"/>
            </a:xfrm>
            <a:custGeom>
              <a:rect b="b" l="l" r="r" t="t"/>
              <a:pathLst>
                <a:path extrusionOk="0" h="353" w="368">
                  <a:moveTo>
                    <a:pt x="358" y="48"/>
                  </a:moveTo>
                  <a:cubicBezTo>
                    <a:pt x="349" y="37"/>
                    <a:pt x="234" y="0"/>
                    <a:pt x="234" y="0"/>
                  </a:cubicBezTo>
                  <a:cubicBezTo>
                    <a:pt x="184" y="36"/>
                    <a:pt x="184" y="36"/>
                    <a:pt x="184" y="36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3" y="0"/>
                    <a:pt x="19" y="37"/>
                    <a:pt x="9" y="48"/>
                  </a:cubicBezTo>
                  <a:cubicBezTo>
                    <a:pt x="0" y="59"/>
                    <a:pt x="70" y="155"/>
                    <a:pt x="70" y="155"/>
                  </a:cubicBezTo>
                  <a:cubicBezTo>
                    <a:pt x="81" y="353"/>
                    <a:pt x="81" y="353"/>
                    <a:pt x="81" y="353"/>
                  </a:cubicBezTo>
                  <a:cubicBezTo>
                    <a:pt x="184" y="353"/>
                    <a:pt x="184" y="353"/>
                    <a:pt x="184" y="353"/>
                  </a:cubicBezTo>
                  <a:cubicBezTo>
                    <a:pt x="184" y="353"/>
                    <a:pt x="184" y="353"/>
                    <a:pt x="184" y="353"/>
                  </a:cubicBezTo>
                  <a:cubicBezTo>
                    <a:pt x="290" y="353"/>
                    <a:pt x="290" y="353"/>
                    <a:pt x="290" y="353"/>
                  </a:cubicBezTo>
                  <a:cubicBezTo>
                    <a:pt x="298" y="155"/>
                    <a:pt x="298" y="155"/>
                    <a:pt x="298" y="155"/>
                  </a:cubicBezTo>
                  <a:cubicBezTo>
                    <a:pt x="298" y="155"/>
                    <a:pt x="368" y="59"/>
                    <a:pt x="358" y="48"/>
                  </a:cubicBezTo>
                  <a:close/>
                </a:path>
              </a:pathLst>
            </a:custGeom>
            <a:solidFill>
              <a:srgbClr val="5FA3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15"/>
            <p:cNvSpPr/>
            <p:nvPr/>
          </p:nvSpPr>
          <p:spPr>
            <a:xfrm>
              <a:off x="6154738" y="3089275"/>
              <a:ext cx="323850" cy="298450"/>
            </a:xfrm>
            <a:custGeom>
              <a:rect b="b" l="l" r="r" t="t"/>
              <a:pathLst>
                <a:path extrusionOk="0" h="188" w="204">
                  <a:moveTo>
                    <a:pt x="83" y="0"/>
                  </a:moveTo>
                  <a:lnTo>
                    <a:pt x="0" y="29"/>
                  </a:lnTo>
                  <a:lnTo>
                    <a:pt x="126" y="188"/>
                  </a:lnTo>
                  <a:lnTo>
                    <a:pt x="204" y="86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75C4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15"/>
            <p:cNvSpPr/>
            <p:nvPr/>
          </p:nvSpPr>
          <p:spPr>
            <a:xfrm>
              <a:off x="6478588" y="3089275"/>
              <a:ext cx="323850" cy="298450"/>
            </a:xfrm>
            <a:custGeom>
              <a:rect b="b" l="l" r="r" t="t"/>
              <a:pathLst>
                <a:path extrusionOk="0" h="188" w="204">
                  <a:moveTo>
                    <a:pt x="119" y="0"/>
                  </a:moveTo>
                  <a:lnTo>
                    <a:pt x="204" y="29"/>
                  </a:lnTo>
                  <a:lnTo>
                    <a:pt x="79" y="188"/>
                  </a:lnTo>
                  <a:lnTo>
                    <a:pt x="0" y="86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75C4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15"/>
            <p:cNvSpPr/>
            <p:nvPr/>
          </p:nvSpPr>
          <p:spPr>
            <a:xfrm>
              <a:off x="6437313" y="3395663"/>
              <a:ext cx="79375" cy="77788"/>
            </a:xfrm>
            <a:prstGeom prst="ellipse">
              <a:avLst/>
            </a:prstGeom>
            <a:solidFill>
              <a:srgbClr val="75C4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15"/>
            <p:cNvSpPr/>
            <p:nvPr/>
          </p:nvSpPr>
          <p:spPr>
            <a:xfrm>
              <a:off x="6437313" y="3665538"/>
              <a:ext cx="79375" cy="79375"/>
            </a:xfrm>
            <a:prstGeom prst="ellipse">
              <a:avLst/>
            </a:prstGeom>
            <a:solidFill>
              <a:srgbClr val="75C4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15"/>
            <p:cNvSpPr/>
            <p:nvPr/>
          </p:nvSpPr>
          <p:spPr>
            <a:xfrm>
              <a:off x="6437313" y="3937000"/>
              <a:ext cx="79375" cy="76200"/>
            </a:xfrm>
            <a:prstGeom prst="ellipse">
              <a:avLst/>
            </a:prstGeom>
            <a:solidFill>
              <a:srgbClr val="75C4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15"/>
            <p:cNvSpPr/>
            <p:nvPr/>
          </p:nvSpPr>
          <p:spPr>
            <a:xfrm>
              <a:off x="6437313" y="4208463"/>
              <a:ext cx="79375" cy="74613"/>
            </a:xfrm>
            <a:prstGeom prst="ellipse">
              <a:avLst/>
            </a:prstGeom>
            <a:solidFill>
              <a:srgbClr val="75C4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15"/>
            <p:cNvSpPr/>
            <p:nvPr/>
          </p:nvSpPr>
          <p:spPr>
            <a:xfrm>
              <a:off x="5600701" y="3105150"/>
              <a:ext cx="701675" cy="1314450"/>
            </a:xfrm>
            <a:custGeom>
              <a:rect b="b" l="l" r="r" t="t"/>
              <a:pathLst>
                <a:path extrusionOk="0" h="349" w="186">
                  <a:moveTo>
                    <a:pt x="76" y="349"/>
                  </a:moveTo>
                  <a:cubicBezTo>
                    <a:pt x="91" y="243"/>
                    <a:pt x="110" y="170"/>
                    <a:pt x="110" y="170"/>
                  </a:cubicBezTo>
                  <a:cubicBezTo>
                    <a:pt x="102" y="220"/>
                    <a:pt x="94" y="285"/>
                    <a:pt x="88" y="349"/>
                  </a:cubicBezTo>
                  <a:cubicBezTo>
                    <a:pt x="186" y="349"/>
                    <a:pt x="186" y="349"/>
                    <a:pt x="186" y="349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26" y="4"/>
                    <a:pt x="47" y="44"/>
                    <a:pt x="47" y="44"/>
                  </a:cubicBezTo>
                  <a:cubicBezTo>
                    <a:pt x="29" y="75"/>
                    <a:pt x="12" y="222"/>
                    <a:pt x="0" y="349"/>
                  </a:cubicBezTo>
                  <a:lnTo>
                    <a:pt x="76" y="3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15"/>
            <p:cNvSpPr/>
            <p:nvPr/>
          </p:nvSpPr>
          <p:spPr>
            <a:xfrm>
              <a:off x="6053138" y="3105150"/>
              <a:ext cx="225425" cy="831850"/>
            </a:xfrm>
            <a:custGeom>
              <a:rect b="b" l="l" r="r" t="t"/>
              <a:pathLst>
                <a:path extrusionOk="0" h="524" w="142">
                  <a:moveTo>
                    <a:pt x="119" y="0"/>
                  </a:moveTo>
                  <a:lnTo>
                    <a:pt x="10" y="74"/>
                  </a:lnTo>
                  <a:lnTo>
                    <a:pt x="74" y="140"/>
                  </a:lnTo>
                  <a:lnTo>
                    <a:pt x="0" y="194"/>
                  </a:lnTo>
                  <a:lnTo>
                    <a:pt x="142" y="524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ED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15"/>
            <p:cNvSpPr/>
            <p:nvPr/>
          </p:nvSpPr>
          <p:spPr>
            <a:xfrm>
              <a:off x="6648451" y="3105150"/>
              <a:ext cx="696913" cy="1314450"/>
            </a:xfrm>
            <a:custGeom>
              <a:rect b="b" l="l" r="r" t="t"/>
              <a:pathLst>
                <a:path extrusionOk="0" h="349" w="185">
                  <a:moveTo>
                    <a:pt x="109" y="349"/>
                  </a:moveTo>
                  <a:cubicBezTo>
                    <a:pt x="94" y="243"/>
                    <a:pt x="75" y="170"/>
                    <a:pt x="75" y="170"/>
                  </a:cubicBezTo>
                  <a:cubicBezTo>
                    <a:pt x="84" y="220"/>
                    <a:pt x="91" y="285"/>
                    <a:pt x="97" y="349"/>
                  </a:cubicBezTo>
                  <a:cubicBezTo>
                    <a:pt x="0" y="349"/>
                    <a:pt x="0" y="349"/>
                    <a:pt x="0" y="349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0" y="4"/>
                    <a:pt x="138" y="44"/>
                    <a:pt x="138" y="44"/>
                  </a:cubicBezTo>
                  <a:cubicBezTo>
                    <a:pt x="157" y="75"/>
                    <a:pt x="174" y="222"/>
                    <a:pt x="185" y="349"/>
                  </a:cubicBezTo>
                  <a:lnTo>
                    <a:pt x="109" y="3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15"/>
            <p:cNvSpPr/>
            <p:nvPr/>
          </p:nvSpPr>
          <p:spPr>
            <a:xfrm>
              <a:off x="6667502" y="3105152"/>
              <a:ext cx="225425" cy="831852"/>
            </a:xfrm>
            <a:custGeom>
              <a:rect b="b" l="l" r="r" t="t"/>
              <a:pathLst>
                <a:path extrusionOk="0" h="524" w="142">
                  <a:moveTo>
                    <a:pt x="24" y="0"/>
                  </a:moveTo>
                  <a:lnTo>
                    <a:pt x="133" y="74"/>
                  </a:lnTo>
                  <a:lnTo>
                    <a:pt x="69" y="140"/>
                  </a:lnTo>
                  <a:lnTo>
                    <a:pt x="142" y="194"/>
                  </a:lnTo>
                  <a:lnTo>
                    <a:pt x="0" y="52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ED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15"/>
            <p:cNvSpPr/>
            <p:nvPr/>
          </p:nvSpPr>
          <p:spPr>
            <a:xfrm>
              <a:off x="5894388" y="1595438"/>
              <a:ext cx="1179513" cy="858838"/>
            </a:xfrm>
            <a:custGeom>
              <a:rect b="b" l="l" r="r" t="t"/>
              <a:pathLst>
                <a:path extrusionOk="0" h="228" w="313">
                  <a:moveTo>
                    <a:pt x="76" y="112"/>
                  </a:moveTo>
                  <a:cubicBezTo>
                    <a:pt x="76" y="112"/>
                    <a:pt x="87" y="180"/>
                    <a:pt x="149" y="200"/>
                  </a:cubicBezTo>
                  <a:cubicBezTo>
                    <a:pt x="149" y="200"/>
                    <a:pt x="119" y="151"/>
                    <a:pt x="115" y="136"/>
                  </a:cubicBezTo>
                  <a:cubicBezTo>
                    <a:pt x="115" y="136"/>
                    <a:pt x="160" y="208"/>
                    <a:pt x="197" y="217"/>
                  </a:cubicBezTo>
                  <a:cubicBezTo>
                    <a:pt x="197" y="217"/>
                    <a:pt x="162" y="159"/>
                    <a:pt x="163" y="145"/>
                  </a:cubicBezTo>
                  <a:cubicBezTo>
                    <a:pt x="163" y="145"/>
                    <a:pt x="188" y="221"/>
                    <a:pt x="278" y="228"/>
                  </a:cubicBezTo>
                  <a:cubicBezTo>
                    <a:pt x="278" y="228"/>
                    <a:pt x="290" y="218"/>
                    <a:pt x="296" y="222"/>
                  </a:cubicBezTo>
                  <a:cubicBezTo>
                    <a:pt x="296" y="222"/>
                    <a:pt x="313" y="13"/>
                    <a:pt x="156" y="27"/>
                  </a:cubicBezTo>
                  <a:cubicBezTo>
                    <a:pt x="156" y="27"/>
                    <a:pt x="0" y="0"/>
                    <a:pt x="9" y="222"/>
                  </a:cubicBezTo>
                  <a:cubicBezTo>
                    <a:pt x="9" y="222"/>
                    <a:pt x="18" y="216"/>
                    <a:pt x="27" y="228"/>
                  </a:cubicBezTo>
                  <a:cubicBezTo>
                    <a:pt x="27" y="228"/>
                    <a:pt x="67" y="163"/>
                    <a:pt x="76" y="112"/>
                  </a:cubicBezTo>
                  <a:close/>
                </a:path>
              </a:pathLst>
            </a:custGeom>
            <a:solidFill>
              <a:srgbClr val="582A1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15"/>
            <p:cNvSpPr/>
            <p:nvPr/>
          </p:nvSpPr>
          <p:spPr>
            <a:xfrm>
              <a:off x="6110288" y="2284413"/>
              <a:ext cx="165100" cy="55563"/>
            </a:xfrm>
            <a:custGeom>
              <a:rect b="b" l="l" r="r" t="t"/>
              <a:pathLst>
                <a:path extrusionOk="0" h="15" w="44">
                  <a:moveTo>
                    <a:pt x="0" y="15"/>
                  </a:moveTo>
                  <a:cubicBezTo>
                    <a:pt x="0" y="15"/>
                    <a:pt x="1" y="12"/>
                    <a:pt x="5" y="9"/>
                  </a:cubicBezTo>
                  <a:cubicBezTo>
                    <a:pt x="6" y="7"/>
                    <a:pt x="9" y="6"/>
                    <a:pt x="11" y="4"/>
                  </a:cubicBezTo>
                  <a:cubicBezTo>
                    <a:pt x="12" y="4"/>
                    <a:pt x="14" y="3"/>
                    <a:pt x="15" y="2"/>
                  </a:cubicBezTo>
                  <a:cubicBezTo>
                    <a:pt x="17" y="2"/>
                    <a:pt x="18" y="1"/>
                    <a:pt x="20" y="1"/>
                  </a:cubicBezTo>
                  <a:cubicBezTo>
                    <a:pt x="21" y="1"/>
                    <a:pt x="23" y="0"/>
                    <a:pt x="25" y="0"/>
                  </a:cubicBezTo>
                  <a:cubicBezTo>
                    <a:pt x="26" y="0"/>
                    <a:pt x="28" y="0"/>
                    <a:pt x="29" y="0"/>
                  </a:cubicBezTo>
                  <a:cubicBezTo>
                    <a:pt x="31" y="0"/>
                    <a:pt x="32" y="1"/>
                    <a:pt x="33" y="1"/>
                  </a:cubicBezTo>
                  <a:cubicBezTo>
                    <a:pt x="35" y="1"/>
                    <a:pt x="36" y="1"/>
                    <a:pt x="37" y="2"/>
                  </a:cubicBezTo>
                  <a:cubicBezTo>
                    <a:pt x="38" y="2"/>
                    <a:pt x="39" y="2"/>
                    <a:pt x="40" y="3"/>
                  </a:cubicBezTo>
                  <a:cubicBezTo>
                    <a:pt x="41" y="3"/>
                    <a:pt x="42" y="4"/>
                    <a:pt x="42" y="4"/>
                  </a:cubicBezTo>
                  <a:cubicBezTo>
                    <a:pt x="43" y="5"/>
                    <a:pt x="44" y="5"/>
                    <a:pt x="44" y="5"/>
                  </a:cubicBezTo>
                  <a:cubicBezTo>
                    <a:pt x="44" y="5"/>
                    <a:pt x="43" y="5"/>
                    <a:pt x="42" y="5"/>
                  </a:cubicBezTo>
                  <a:cubicBezTo>
                    <a:pt x="41" y="5"/>
                    <a:pt x="41" y="5"/>
                    <a:pt x="40" y="5"/>
                  </a:cubicBezTo>
                  <a:cubicBezTo>
                    <a:pt x="39" y="5"/>
                    <a:pt x="38" y="5"/>
                    <a:pt x="37" y="5"/>
                  </a:cubicBezTo>
                  <a:cubicBezTo>
                    <a:pt x="35" y="5"/>
                    <a:pt x="34" y="5"/>
                    <a:pt x="33" y="5"/>
                  </a:cubicBezTo>
                  <a:cubicBezTo>
                    <a:pt x="32" y="5"/>
                    <a:pt x="31" y="5"/>
                    <a:pt x="29" y="5"/>
                  </a:cubicBezTo>
                  <a:cubicBezTo>
                    <a:pt x="28" y="6"/>
                    <a:pt x="27" y="6"/>
                    <a:pt x="25" y="6"/>
                  </a:cubicBezTo>
                  <a:cubicBezTo>
                    <a:pt x="24" y="6"/>
                    <a:pt x="23" y="6"/>
                    <a:pt x="21" y="7"/>
                  </a:cubicBezTo>
                  <a:cubicBezTo>
                    <a:pt x="19" y="7"/>
                    <a:pt x="16" y="8"/>
                    <a:pt x="13" y="9"/>
                  </a:cubicBezTo>
                  <a:cubicBezTo>
                    <a:pt x="11" y="10"/>
                    <a:pt x="9" y="11"/>
                    <a:pt x="7" y="12"/>
                  </a:cubicBezTo>
                  <a:cubicBezTo>
                    <a:pt x="3" y="14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582A1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15"/>
            <p:cNvSpPr/>
            <p:nvPr/>
          </p:nvSpPr>
          <p:spPr>
            <a:xfrm>
              <a:off x="5743576" y="3429000"/>
              <a:ext cx="493713" cy="458788"/>
            </a:xfrm>
            <a:custGeom>
              <a:rect b="b" l="l" r="r" t="t"/>
              <a:pathLst>
                <a:path extrusionOk="0" h="122" w="131">
                  <a:moveTo>
                    <a:pt x="118" y="59"/>
                  </a:moveTo>
                  <a:cubicBezTo>
                    <a:pt x="114" y="47"/>
                    <a:pt x="110" y="36"/>
                    <a:pt x="106" y="25"/>
                  </a:cubicBezTo>
                  <a:cubicBezTo>
                    <a:pt x="97" y="5"/>
                    <a:pt x="87" y="0"/>
                    <a:pt x="67" y="0"/>
                  </a:cubicBezTo>
                  <a:cubicBezTo>
                    <a:pt x="66" y="0"/>
                    <a:pt x="66" y="0"/>
                    <a:pt x="65" y="0"/>
                  </a:cubicBezTo>
                  <a:cubicBezTo>
                    <a:pt x="65" y="0"/>
                    <a:pt x="64" y="0"/>
                    <a:pt x="63" y="0"/>
                  </a:cubicBezTo>
                  <a:cubicBezTo>
                    <a:pt x="43" y="0"/>
                    <a:pt x="33" y="5"/>
                    <a:pt x="25" y="25"/>
                  </a:cubicBezTo>
                  <a:cubicBezTo>
                    <a:pt x="20" y="36"/>
                    <a:pt x="16" y="47"/>
                    <a:pt x="12" y="59"/>
                  </a:cubicBezTo>
                  <a:cubicBezTo>
                    <a:pt x="7" y="74"/>
                    <a:pt x="2" y="88"/>
                    <a:pt x="3" y="104"/>
                  </a:cubicBezTo>
                  <a:cubicBezTo>
                    <a:pt x="4" y="121"/>
                    <a:pt x="24" y="122"/>
                    <a:pt x="37" y="122"/>
                  </a:cubicBezTo>
                  <a:cubicBezTo>
                    <a:pt x="43" y="122"/>
                    <a:pt x="43" y="112"/>
                    <a:pt x="37" y="112"/>
                  </a:cubicBezTo>
                  <a:cubicBezTo>
                    <a:pt x="0" y="112"/>
                    <a:pt x="16" y="78"/>
                    <a:pt x="23" y="58"/>
                  </a:cubicBezTo>
                  <a:cubicBezTo>
                    <a:pt x="26" y="50"/>
                    <a:pt x="29" y="42"/>
                    <a:pt x="32" y="34"/>
                  </a:cubicBezTo>
                  <a:cubicBezTo>
                    <a:pt x="37" y="18"/>
                    <a:pt x="45" y="10"/>
                    <a:pt x="63" y="10"/>
                  </a:cubicBezTo>
                  <a:cubicBezTo>
                    <a:pt x="64" y="10"/>
                    <a:pt x="65" y="9"/>
                    <a:pt x="65" y="9"/>
                  </a:cubicBezTo>
                  <a:cubicBezTo>
                    <a:pt x="66" y="9"/>
                    <a:pt x="66" y="10"/>
                    <a:pt x="67" y="10"/>
                  </a:cubicBezTo>
                  <a:cubicBezTo>
                    <a:pt x="85" y="10"/>
                    <a:pt x="93" y="18"/>
                    <a:pt x="98" y="34"/>
                  </a:cubicBezTo>
                  <a:cubicBezTo>
                    <a:pt x="101" y="42"/>
                    <a:pt x="104" y="50"/>
                    <a:pt x="107" y="58"/>
                  </a:cubicBezTo>
                  <a:cubicBezTo>
                    <a:pt x="114" y="78"/>
                    <a:pt x="131" y="112"/>
                    <a:pt x="93" y="112"/>
                  </a:cubicBezTo>
                  <a:cubicBezTo>
                    <a:pt x="87" y="112"/>
                    <a:pt x="87" y="122"/>
                    <a:pt x="93" y="122"/>
                  </a:cubicBezTo>
                  <a:cubicBezTo>
                    <a:pt x="106" y="122"/>
                    <a:pt x="126" y="121"/>
                    <a:pt x="127" y="104"/>
                  </a:cubicBezTo>
                  <a:cubicBezTo>
                    <a:pt x="128" y="88"/>
                    <a:pt x="123" y="74"/>
                    <a:pt x="118" y="59"/>
                  </a:cubicBezTo>
                  <a:close/>
                </a:path>
              </a:pathLst>
            </a:custGeom>
            <a:solidFill>
              <a:srgbClr val="7D62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15"/>
            <p:cNvSpPr/>
            <p:nvPr/>
          </p:nvSpPr>
          <p:spPr>
            <a:xfrm>
              <a:off x="5857876" y="3835400"/>
              <a:ext cx="71438" cy="68263"/>
            </a:xfrm>
            <a:prstGeom prst="ellipse">
              <a:avLst/>
            </a:prstGeom>
            <a:solidFill>
              <a:srgbClr val="CAB9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15"/>
            <p:cNvSpPr/>
            <p:nvPr/>
          </p:nvSpPr>
          <p:spPr>
            <a:xfrm>
              <a:off x="6049963" y="3835400"/>
              <a:ext cx="71438" cy="68263"/>
            </a:xfrm>
            <a:prstGeom prst="ellipse">
              <a:avLst/>
            </a:prstGeom>
            <a:solidFill>
              <a:srgbClr val="CAB9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15"/>
            <p:cNvSpPr/>
            <p:nvPr/>
          </p:nvSpPr>
          <p:spPr>
            <a:xfrm>
              <a:off x="5970588" y="3067050"/>
              <a:ext cx="334963" cy="384175"/>
            </a:xfrm>
            <a:custGeom>
              <a:rect b="b" l="l" r="r" t="t"/>
              <a:pathLst>
                <a:path extrusionOk="0" h="102" w="89">
                  <a:moveTo>
                    <a:pt x="10" y="96"/>
                  </a:moveTo>
                  <a:cubicBezTo>
                    <a:pt x="12" y="52"/>
                    <a:pt x="36" y="16"/>
                    <a:pt x="80" y="10"/>
                  </a:cubicBezTo>
                  <a:cubicBezTo>
                    <a:pt x="86" y="9"/>
                    <a:pt x="89" y="0"/>
                    <a:pt x="83" y="1"/>
                  </a:cubicBezTo>
                  <a:cubicBezTo>
                    <a:pt x="35" y="8"/>
                    <a:pt x="2" y="48"/>
                    <a:pt x="0" y="96"/>
                  </a:cubicBezTo>
                  <a:cubicBezTo>
                    <a:pt x="0" y="102"/>
                    <a:pt x="10" y="102"/>
                    <a:pt x="10" y="96"/>
                  </a:cubicBezTo>
                  <a:close/>
                </a:path>
              </a:pathLst>
            </a:custGeom>
            <a:solidFill>
              <a:srgbClr val="7D62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15"/>
            <p:cNvSpPr/>
            <p:nvPr/>
          </p:nvSpPr>
          <p:spPr>
            <a:xfrm>
              <a:off x="6645276" y="3067050"/>
              <a:ext cx="360363" cy="384175"/>
            </a:xfrm>
            <a:custGeom>
              <a:rect b="b" l="l" r="r" t="t"/>
              <a:pathLst>
                <a:path extrusionOk="0" h="102" w="96">
                  <a:moveTo>
                    <a:pt x="86" y="96"/>
                  </a:moveTo>
                  <a:cubicBezTo>
                    <a:pt x="84" y="52"/>
                    <a:pt x="57" y="14"/>
                    <a:pt x="13" y="8"/>
                  </a:cubicBezTo>
                  <a:cubicBezTo>
                    <a:pt x="7" y="8"/>
                    <a:pt x="0" y="0"/>
                    <a:pt x="6" y="1"/>
                  </a:cubicBezTo>
                  <a:cubicBezTo>
                    <a:pt x="54" y="7"/>
                    <a:pt x="93" y="36"/>
                    <a:pt x="96" y="96"/>
                  </a:cubicBezTo>
                  <a:cubicBezTo>
                    <a:pt x="96" y="102"/>
                    <a:pt x="86" y="102"/>
                    <a:pt x="86" y="96"/>
                  </a:cubicBezTo>
                  <a:close/>
                </a:path>
              </a:pathLst>
            </a:custGeom>
            <a:solidFill>
              <a:srgbClr val="7D62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15"/>
            <p:cNvSpPr/>
            <p:nvPr/>
          </p:nvSpPr>
          <p:spPr>
            <a:xfrm>
              <a:off x="6892926" y="3384550"/>
              <a:ext cx="180975" cy="176213"/>
            </a:xfrm>
            <a:prstGeom prst="ellipse">
              <a:avLst/>
            </a:prstGeom>
            <a:solidFill>
              <a:srgbClr val="CAB9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15"/>
            <p:cNvSpPr/>
            <p:nvPr/>
          </p:nvSpPr>
          <p:spPr>
            <a:xfrm>
              <a:off x="6927851" y="3417888"/>
              <a:ext cx="112713" cy="109538"/>
            </a:xfrm>
            <a:prstGeom prst="ellipse">
              <a:avLst/>
            </a:prstGeom>
            <a:solidFill>
              <a:srgbClr val="E5D6E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15"/>
            <p:cNvSpPr/>
            <p:nvPr/>
          </p:nvSpPr>
          <p:spPr>
            <a:xfrm>
              <a:off x="3702051" y="1403350"/>
              <a:ext cx="1357313" cy="1355725"/>
            </a:xfrm>
            <a:prstGeom prst="ellipse">
              <a:avLst/>
            </a:prstGeom>
            <a:solidFill>
              <a:srgbClr val="96DA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15"/>
            <p:cNvSpPr/>
            <p:nvPr/>
          </p:nvSpPr>
          <p:spPr>
            <a:xfrm>
              <a:off x="4060826" y="1727200"/>
              <a:ext cx="523875" cy="738188"/>
            </a:xfrm>
            <a:custGeom>
              <a:rect b="b" l="l" r="r" t="t"/>
              <a:pathLst>
                <a:path extrusionOk="0" h="196" w="139">
                  <a:moveTo>
                    <a:pt x="139" y="140"/>
                  </a:moveTo>
                  <a:cubicBezTo>
                    <a:pt x="139" y="171"/>
                    <a:pt x="114" y="196"/>
                    <a:pt x="83" y="196"/>
                  </a:cubicBezTo>
                  <a:cubicBezTo>
                    <a:pt x="56" y="196"/>
                    <a:pt x="56" y="196"/>
                    <a:pt x="56" y="196"/>
                  </a:cubicBezTo>
                  <a:cubicBezTo>
                    <a:pt x="25" y="196"/>
                    <a:pt x="0" y="171"/>
                    <a:pt x="0" y="140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25"/>
                    <a:pt x="25" y="0"/>
                    <a:pt x="56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14" y="0"/>
                    <a:pt x="139" y="25"/>
                    <a:pt x="139" y="56"/>
                  </a:cubicBezTo>
                  <a:lnTo>
                    <a:pt x="139" y="140"/>
                  </a:lnTo>
                  <a:close/>
                </a:path>
              </a:pathLst>
            </a:custGeom>
            <a:solidFill>
              <a:srgbClr val="E13D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15"/>
            <p:cNvSpPr/>
            <p:nvPr/>
          </p:nvSpPr>
          <p:spPr>
            <a:xfrm>
              <a:off x="4121151" y="1595438"/>
              <a:ext cx="403225" cy="176213"/>
            </a:xfrm>
            <a:custGeom>
              <a:rect b="b" l="l" r="r" t="t"/>
              <a:pathLst>
                <a:path extrusionOk="0" h="47" w="107">
                  <a:moveTo>
                    <a:pt x="107" y="33"/>
                  </a:moveTo>
                  <a:cubicBezTo>
                    <a:pt x="107" y="41"/>
                    <a:pt x="101" y="47"/>
                    <a:pt x="93" y="4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6" y="47"/>
                    <a:pt x="0" y="41"/>
                    <a:pt x="0" y="3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01" y="0"/>
                    <a:pt x="107" y="6"/>
                    <a:pt x="107" y="14"/>
                  </a:cubicBezTo>
                  <a:lnTo>
                    <a:pt x="107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15"/>
            <p:cNvSpPr/>
            <p:nvPr/>
          </p:nvSpPr>
          <p:spPr>
            <a:xfrm>
              <a:off x="4187826" y="1617663"/>
              <a:ext cx="46038" cy="134938"/>
            </a:xfrm>
            <a:custGeom>
              <a:rect b="b" l="l" r="r" t="t"/>
              <a:pathLst>
                <a:path extrusionOk="0" h="36" w="12">
                  <a:moveTo>
                    <a:pt x="12" y="30"/>
                  </a:moveTo>
                  <a:cubicBezTo>
                    <a:pt x="12" y="33"/>
                    <a:pt x="9" y="36"/>
                    <a:pt x="6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EAE5E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15"/>
            <p:cNvSpPr/>
            <p:nvPr/>
          </p:nvSpPr>
          <p:spPr>
            <a:xfrm>
              <a:off x="4294188" y="1617663"/>
              <a:ext cx="44450" cy="134938"/>
            </a:xfrm>
            <a:custGeom>
              <a:rect b="b" l="l" r="r" t="t"/>
              <a:pathLst>
                <a:path extrusionOk="0" h="36" w="12">
                  <a:moveTo>
                    <a:pt x="12" y="30"/>
                  </a:moveTo>
                  <a:cubicBezTo>
                    <a:pt x="12" y="33"/>
                    <a:pt x="9" y="36"/>
                    <a:pt x="6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EAE5E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15"/>
            <p:cNvSpPr/>
            <p:nvPr/>
          </p:nvSpPr>
          <p:spPr>
            <a:xfrm>
              <a:off x="4398963" y="1617663"/>
              <a:ext cx="46038" cy="134938"/>
            </a:xfrm>
            <a:custGeom>
              <a:rect b="b" l="l" r="r" t="t"/>
              <a:pathLst>
                <a:path extrusionOk="0" h="36" w="12">
                  <a:moveTo>
                    <a:pt x="12" y="30"/>
                  </a:moveTo>
                  <a:cubicBezTo>
                    <a:pt x="12" y="33"/>
                    <a:pt x="9" y="36"/>
                    <a:pt x="6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EAE5E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15"/>
            <p:cNvSpPr/>
            <p:nvPr/>
          </p:nvSpPr>
          <p:spPr>
            <a:xfrm>
              <a:off x="4138613" y="1911350"/>
              <a:ext cx="366713" cy="3651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15"/>
            <p:cNvSpPr/>
            <p:nvPr/>
          </p:nvSpPr>
          <p:spPr>
            <a:xfrm>
              <a:off x="4229101" y="2001838"/>
              <a:ext cx="185738" cy="184150"/>
            </a:xfrm>
            <a:custGeom>
              <a:rect b="b" l="l" r="r" t="t"/>
              <a:pathLst>
                <a:path extrusionOk="0" h="116" w="117">
                  <a:moveTo>
                    <a:pt x="117" y="40"/>
                  </a:moveTo>
                  <a:lnTo>
                    <a:pt x="79" y="40"/>
                  </a:lnTo>
                  <a:lnTo>
                    <a:pt x="79" y="0"/>
                  </a:lnTo>
                  <a:lnTo>
                    <a:pt x="38" y="0"/>
                  </a:lnTo>
                  <a:lnTo>
                    <a:pt x="38" y="40"/>
                  </a:lnTo>
                  <a:lnTo>
                    <a:pt x="0" y="40"/>
                  </a:lnTo>
                  <a:lnTo>
                    <a:pt x="0" y="78"/>
                  </a:lnTo>
                  <a:lnTo>
                    <a:pt x="38" y="78"/>
                  </a:lnTo>
                  <a:lnTo>
                    <a:pt x="38" y="116"/>
                  </a:lnTo>
                  <a:lnTo>
                    <a:pt x="79" y="116"/>
                  </a:lnTo>
                  <a:lnTo>
                    <a:pt x="79" y="78"/>
                  </a:lnTo>
                  <a:lnTo>
                    <a:pt x="117" y="78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15"/>
            <p:cNvSpPr/>
            <p:nvPr/>
          </p:nvSpPr>
          <p:spPr>
            <a:xfrm>
              <a:off x="4297363" y="2306638"/>
              <a:ext cx="354013" cy="342900"/>
            </a:xfrm>
            <a:custGeom>
              <a:rect b="b" l="l" r="r" t="t"/>
              <a:pathLst>
                <a:path extrusionOk="0" h="91" w="94">
                  <a:moveTo>
                    <a:pt x="58" y="0"/>
                  </a:moveTo>
                  <a:cubicBezTo>
                    <a:pt x="20" y="25"/>
                    <a:pt x="20" y="25"/>
                    <a:pt x="20" y="25"/>
                  </a:cubicBezTo>
                  <a:cubicBezTo>
                    <a:pt x="4" y="35"/>
                    <a:pt x="0" y="56"/>
                    <a:pt x="10" y="71"/>
                  </a:cubicBezTo>
                  <a:cubicBezTo>
                    <a:pt x="19" y="87"/>
                    <a:pt x="40" y="91"/>
                    <a:pt x="56" y="81"/>
                  </a:cubicBezTo>
                  <a:cubicBezTo>
                    <a:pt x="94" y="57"/>
                    <a:pt x="94" y="57"/>
                    <a:pt x="94" y="57"/>
                  </a:cubicBezTo>
                  <a:lnTo>
                    <a:pt x="58" y="0"/>
                  </a:ln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15"/>
            <p:cNvSpPr/>
            <p:nvPr/>
          </p:nvSpPr>
          <p:spPr>
            <a:xfrm>
              <a:off x="4516438" y="2178050"/>
              <a:ext cx="357188" cy="342900"/>
            </a:xfrm>
            <a:custGeom>
              <a:rect b="b" l="l" r="r" t="t"/>
              <a:pathLst>
                <a:path extrusionOk="0" h="91" w="95">
                  <a:moveTo>
                    <a:pt x="36" y="91"/>
                  </a:moveTo>
                  <a:cubicBezTo>
                    <a:pt x="75" y="66"/>
                    <a:pt x="75" y="66"/>
                    <a:pt x="75" y="66"/>
                  </a:cubicBezTo>
                  <a:cubicBezTo>
                    <a:pt x="90" y="56"/>
                    <a:pt x="95" y="36"/>
                    <a:pt x="85" y="20"/>
                  </a:cubicBezTo>
                  <a:cubicBezTo>
                    <a:pt x="75" y="5"/>
                    <a:pt x="55" y="0"/>
                    <a:pt x="39" y="10"/>
                  </a:cubicBezTo>
                  <a:cubicBezTo>
                    <a:pt x="0" y="34"/>
                    <a:pt x="0" y="34"/>
                    <a:pt x="0" y="34"/>
                  </a:cubicBezTo>
                  <a:lnTo>
                    <a:pt x="36" y="91"/>
                  </a:lnTo>
                  <a:close/>
                </a:path>
              </a:pathLst>
            </a:custGeom>
            <a:solidFill>
              <a:srgbClr val="F97A7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15"/>
            <p:cNvSpPr/>
            <p:nvPr/>
          </p:nvSpPr>
          <p:spPr>
            <a:xfrm>
              <a:off x="7672388" y="2924175"/>
              <a:ext cx="1093788" cy="862013"/>
            </a:xfrm>
            <a:custGeom>
              <a:rect b="b" l="l" r="r" t="t"/>
              <a:pathLst>
                <a:path extrusionOk="0" h="229" w="290">
                  <a:moveTo>
                    <a:pt x="290" y="77"/>
                  </a:moveTo>
                  <a:cubicBezTo>
                    <a:pt x="290" y="35"/>
                    <a:pt x="256" y="0"/>
                    <a:pt x="213" y="0"/>
                  </a:cubicBezTo>
                  <a:cubicBezTo>
                    <a:pt x="184" y="0"/>
                    <a:pt x="158" y="17"/>
                    <a:pt x="145" y="42"/>
                  </a:cubicBezTo>
                  <a:cubicBezTo>
                    <a:pt x="132" y="17"/>
                    <a:pt x="107" y="0"/>
                    <a:pt x="77" y="0"/>
                  </a:cubicBezTo>
                  <a:cubicBezTo>
                    <a:pt x="35" y="0"/>
                    <a:pt x="0" y="35"/>
                    <a:pt x="0" y="77"/>
                  </a:cubicBezTo>
                  <a:cubicBezTo>
                    <a:pt x="0" y="91"/>
                    <a:pt x="4" y="104"/>
                    <a:pt x="11" y="116"/>
                  </a:cubicBezTo>
                  <a:cubicBezTo>
                    <a:pt x="11" y="116"/>
                    <a:pt x="40" y="145"/>
                    <a:pt x="145" y="229"/>
                  </a:cubicBezTo>
                  <a:cubicBezTo>
                    <a:pt x="250" y="145"/>
                    <a:pt x="279" y="116"/>
                    <a:pt x="280" y="116"/>
                  </a:cubicBezTo>
                  <a:cubicBezTo>
                    <a:pt x="286" y="104"/>
                    <a:pt x="290" y="91"/>
                    <a:pt x="290" y="77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15"/>
            <p:cNvSpPr/>
            <p:nvPr/>
          </p:nvSpPr>
          <p:spPr>
            <a:xfrm>
              <a:off x="7635876" y="3048000"/>
              <a:ext cx="1166813" cy="614363"/>
            </a:xfrm>
            <a:custGeom>
              <a:rect b="b" l="l" r="r" t="t"/>
              <a:pathLst>
                <a:path extrusionOk="0" h="163" w="310">
                  <a:moveTo>
                    <a:pt x="306" y="80"/>
                  </a:moveTo>
                  <a:cubicBezTo>
                    <a:pt x="293" y="80"/>
                    <a:pt x="279" y="80"/>
                    <a:pt x="266" y="80"/>
                  </a:cubicBezTo>
                  <a:cubicBezTo>
                    <a:pt x="265" y="80"/>
                    <a:pt x="263" y="81"/>
                    <a:pt x="263" y="83"/>
                  </a:cubicBezTo>
                  <a:cubicBezTo>
                    <a:pt x="261" y="95"/>
                    <a:pt x="259" y="108"/>
                    <a:pt x="257" y="119"/>
                  </a:cubicBezTo>
                  <a:cubicBezTo>
                    <a:pt x="252" y="86"/>
                    <a:pt x="247" y="54"/>
                    <a:pt x="242" y="21"/>
                  </a:cubicBezTo>
                  <a:cubicBezTo>
                    <a:pt x="241" y="18"/>
                    <a:pt x="236" y="18"/>
                    <a:pt x="236" y="21"/>
                  </a:cubicBezTo>
                  <a:cubicBezTo>
                    <a:pt x="230" y="58"/>
                    <a:pt x="223" y="95"/>
                    <a:pt x="217" y="132"/>
                  </a:cubicBezTo>
                  <a:cubicBezTo>
                    <a:pt x="214" y="89"/>
                    <a:pt x="210" y="47"/>
                    <a:pt x="206" y="4"/>
                  </a:cubicBezTo>
                  <a:cubicBezTo>
                    <a:pt x="206" y="1"/>
                    <a:pt x="201" y="0"/>
                    <a:pt x="200" y="3"/>
                  </a:cubicBezTo>
                  <a:cubicBezTo>
                    <a:pt x="194" y="26"/>
                    <a:pt x="188" y="48"/>
                    <a:pt x="182" y="70"/>
                  </a:cubicBezTo>
                  <a:cubicBezTo>
                    <a:pt x="181" y="75"/>
                    <a:pt x="180" y="79"/>
                    <a:pt x="179" y="83"/>
                  </a:cubicBezTo>
                  <a:cubicBezTo>
                    <a:pt x="179" y="83"/>
                    <a:pt x="177" y="83"/>
                    <a:pt x="173" y="83"/>
                  </a:cubicBezTo>
                  <a:cubicBezTo>
                    <a:pt x="161" y="83"/>
                    <a:pt x="150" y="83"/>
                    <a:pt x="138" y="83"/>
                  </a:cubicBezTo>
                  <a:cubicBezTo>
                    <a:pt x="138" y="83"/>
                    <a:pt x="137" y="83"/>
                    <a:pt x="137" y="83"/>
                  </a:cubicBezTo>
                  <a:cubicBezTo>
                    <a:pt x="135" y="83"/>
                    <a:pt x="133" y="83"/>
                    <a:pt x="131" y="83"/>
                  </a:cubicBezTo>
                  <a:cubicBezTo>
                    <a:pt x="130" y="83"/>
                    <a:pt x="128" y="84"/>
                    <a:pt x="128" y="85"/>
                  </a:cubicBezTo>
                  <a:cubicBezTo>
                    <a:pt x="126" y="98"/>
                    <a:pt x="124" y="111"/>
                    <a:pt x="123" y="122"/>
                  </a:cubicBezTo>
                  <a:cubicBezTo>
                    <a:pt x="117" y="89"/>
                    <a:pt x="112" y="56"/>
                    <a:pt x="107" y="24"/>
                  </a:cubicBezTo>
                  <a:cubicBezTo>
                    <a:pt x="107" y="21"/>
                    <a:pt x="102" y="21"/>
                    <a:pt x="101" y="24"/>
                  </a:cubicBezTo>
                  <a:cubicBezTo>
                    <a:pt x="95" y="61"/>
                    <a:pt x="89" y="98"/>
                    <a:pt x="83" y="135"/>
                  </a:cubicBezTo>
                  <a:cubicBezTo>
                    <a:pt x="79" y="92"/>
                    <a:pt x="75" y="50"/>
                    <a:pt x="71" y="7"/>
                  </a:cubicBezTo>
                  <a:cubicBezTo>
                    <a:pt x="71" y="4"/>
                    <a:pt x="66" y="3"/>
                    <a:pt x="65" y="6"/>
                  </a:cubicBezTo>
                  <a:cubicBezTo>
                    <a:pt x="59" y="29"/>
                    <a:pt x="53" y="51"/>
                    <a:pt x="48" y="73"/>
                  </a:cubicBezTo>
                  <a:cubicBezTo>
                    <a:pt x="46" y="77"/>
                    <a:pt x="45" y="82"/>
                    <a:pt x="44" y="86"/>
                  </a:cubicBezTo>
                  <a:cubicBezTo>
                    <a:pt x="44" y="86"/>
                    <a:pt x="43" y="86"/>
                    <a:pt x="38" y="86"/>
                  </a:cubicBezTo>
                  <a:cubicBezTo>
                    <a:pt x="27" y="86"/>
                    <a:pt x="15" y="86"/>
                    <a:pt x="4" y="86"/>
                  </a:cubicBezTo>
                  <a:cubicBezTo>
                    <a:pt x="0" y="86"/>
                    <a:pt x="0" y="92"/>
                    <a:pt x="4" y="92"/>
                  </a:cubicBezTo>
                  <a:cubicBezTo>
                    <a:pt x="18" y="92"/>
                    <a:pt x="32" y="92"/>
                    <a:pt x="47" y="92"/>
                  </a:cubicBezTo>
                  <a:cubicBezTo>
                    <a:pt x="48" y="92"/>
                    <a:pt x="49" y="91"/>
                    <a:pt x="50" y="89"/>
                  </a:cubicBezTo>
                  <a:cubicBezTo>
                    <a:pt x="55" y="68"/>
                    <a:pt x="61" y="46"/>
                    <a:pt x="67" y="25"/>
                  </a:cubicBezTo>
                  <a:cubicBezTo>
                    <a:pt x="71" y="70"/>
                    <a:pt x="75" y="114"/>
                    <a:pt x="79" y="159"/>
                  </a:cubicBezTo>
                  <a:cubicBezTo>
                    <a:pt x="79" y="162"/>
                    <a:pt x="84" y="163"/>
                    <a:pt x="85" y="160"/>
                  </a:cubicBezTo>
                  <a:cubicBezTo>
                    <a:pt x="91" y="121"/>
                    <a:pt x="98" y="82"/>
                    <a:pt x="104" y="44"/>
                  </a:cubicBezTo>
                  <a:cubicBezTo>
                    <a:pt x="109" y="77"/>
                    <a:pt x="114" y="110"/>
                    <a:pt x="120" y="143"/>
                  </a:cubicBezTo>
                  <a:cubicBezTo>
                    <a:pt x="120" y="145"/>
                    <a:pt x="125" y="146"/>
                    <a:pt x="125" y="143"/>
                  </a:cubicBezTo>
                  <a:cubicBezTo>
                    <a:pt x="128" y="125"/>
                    <a:pt x="131" y="111"/>
                    <a:pt x="133" y="94"/>
                  </a:cubicBezTo>
                  <a:cubicBezTo>
                    <a:pt x="134" y="91"/>
                    <a:pt x="134" y="90"/>
                    <a:pt x="134" y="89"/>
                  </a:cubicBezTo>
                  <a:cubicBezTo>
                    <a:pt x="138" y="89"/>
                    <a:pt x="141" y="89"/>
                    <a:pt x="145" y="89"/>
                  </a:cubicBezTo>
                  <a:cubicBezTo>
                    <a:pt x="154" y="89"/>
                    <a:pt x="163" y="89"/>
                    <a:pt x="172" y="89"/>
                  </a:cubicBezTo>
                  <a:cubicBezTo>
                    <a:pt x="172" y="89"/>
                    <a:pt x="173" y="89"/>
                    <a:pt x="173" y="89"/>
                  </a:cubicBezTo>
                  <a:cubicBezTo>
                    <a:pt x="176" y="89"/>
                    <a:pt x="179" y="89"/>
                    <a:pt x="181" y="89"/>
                  </a:cubicBezTo>
                  <a:cubicBezTo>
                    <a:pt x="183" y="89"/>
                    <a:pt x="184" y="88"/>
                    <a:pt x="184" y="87"/>
                  </a:cubicBezTo>
                  <a:cubicBezTo>
                    <a:pt x="190" y="65"/>
                    <a:pt x="196" y="44"/>
                    <a:pt x="201" y="22"/>
                  </a:cubicBezTo>
                  <a:cubicBezTo>
                    <a:pt x="205" y="67"/>
                    <a:pt x="209" y="111"/>
                    <a:pt x="213" y="156"/>
                  </a:cubicBezTo>
                  <a:cubicBezTo>
                    <a:pt x="214" y="159"/>
                    <a:pt x="219" y="161"/>
                    <a:pt x="219" y="157"/>
                  </a:cubicBezTo>
                  <a:cubicBezTo>
                    <a:pt x="226" y="118"/>
                    <a:pt x="232" y="80"/>
                    <a:pt x="239" y="41"/>
                  </a:cubicBezTo>
                  <a:cubicBezTo>
                    <a:pt x="244" y="74"/>
                    <a:pt x="249" y="107"/>
                    <a:pt x="254" y="140"/>
                  </a:cubicBezTo>
                  <a:cubicBezTo>
                    <a:pt x="255" y="143"/>
                    <a:pt x="260" y="143"/>
                    <a:pt x="260" y="140"/>
                  </a:cubicBezTo>
                  <a:cubicBezTo>
                    <a:pt x="263" y="122"/>
                    <a:pt x="265" y="108"/>
                    <a:pt x="268" y="91"/>
                  </a:cubicBezTo>
                  <a:cubicBezTo>
                    <a:pt x="268" y="88"/>
                    <a:pt x="269" y="87"/>
                    <a:pt x="269" y="86"/>
                  </a:cubicBezTo>
                  <a:cubicBezTo>
                    <a:pt x="272" y="86"/>
                    <a:pt x="276" y="86"/>
                    <a:pt x="279" y="86"/>
                  </a:cubicBezTo>
                  <a:cubicBezTo>
                    <a:pt x="288" y="86"/>
                    <a:pt x="297" y="86"/>
                    <a:pt x="306" y="86"/>
                  </a:cubicBezTo>
                  <a:cubicBezTo>
                    <a:pt x="310" y="86"/>
                    <a:pt x="310" y="80"/>
                    <a:pt x="306" y="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15"/>
            <p:cNvSpPr/>
            <p:nvPr/>
          </p:nvSpPr>
          <p:spPr>
            <a:xfrm>
              <a:off x="8012113" y="1403350"/>
              <a:ext cx="1355725" cy="1355725"/>
            </a:xfrm>
            <a:prstGeom prst="ellipse">
              <a:avLst/>
            </a:prstGeom>
            <a:solidFill>
              <a:srgbClr val="96DA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15"/>
            <p:cNvSpPr/>
            <p:nvPr/>
          </p:nvSpPr>
          <p:spPr>
            <a:xfrm>
              <a:off x="8610601" y="1655763"/>
              <a:ext cx="558800" cy="752475"/>
            </a:xfrm>
            <a:custGeom>
              <a:rect b="b" l="l" r="r" t="t"/>
              <a:pathLst>
                <a:path extrusionOk="0" h="200" w="148">
                  <a:moveTo>
                    <a:pt x="119" y="179"/>
                  </a:moveTo>
                  <a:cubicBezTo>
                    <a:pt x="117" y="192"/>
                    <a:pt x="104" y="200"/>
                    <a:pt x="91" y="198"/>
                  </a:cubicBezTo>
                  <a:cubicBezTo>
                    <a:pt x="21" y="184"/>
                    <a:pt x="21" y="184"/>
                    <a:pt x="21" y="184"/>
                  </a:cubicBezTo>
                  <a:cubicBezTo>
                    <a:pt x="8" y="181"/>
                    <a:pt x="0" y="169"/>
                    <a:pt x="2" y="156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1" y="9"/>
                    <a:pt x="44" y="0"/>
                    <a:pt x="57" y="3"/>
                  </a:cubicBezTo>
                  <a:cubicBezTo>
                    <a:pt x="127" y="17"/>
                    <a:pt x="127" y="17"/>
                    <a:pt x="127" y="17"/>
                  </a:cubicBezTo>
                  <a:cubicBezTo>
                    <a:pt x="140" y="19"/>
                    <a:pt x="148" y="32"/>
                    <a:pt x="146" y="45"/>
                  </a:cubicBezTo>
                  <a:lnTo>
                    <a:pt x="119" y="179"/>
                  </a:lnTo>
                  <a:close/>
                </a:path>
              </a:pathLst>
            </a:custGeom>
            <a:solidFill>
              <a:srgbClr val="F4F3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15"/>
            <p:cNvSpPr/>
            <p:nvPr/>
          </p:nvSpPr>
          <p:spPr>
            <a:xfrm>
              <a:off x="8815388" y="1768475"/>
              <a:ext cx="149225" cy="530225"/>
            </a:xfrm>
            <a:custGeom>
              <a:rect b="b" l="l" r="r" t="t"/>
              <a:pathLst>
                <a:path extrusionOk="0" h="141" w="40">
                  <a:moveTo>
                    <a:pt x="15" y="134"/>
                  </a:moveTo>
                  <a:cubicBezTo>
                    <a:pt x="14" y="138"/>
                    <a:pt x="10" y="141"/>
                    <a:pt x="6" y="140"/>
                  </a:cubicBezTo>
                  <a:cubicBezTo>
                    <a:pt x="6" y="140"/>
                    <a:pt x="6" y="140"/>
                    <a:pt x="6" y="140"/>
                  </a:cubicBezTo>
                  <a:cubicBezTo>
                    <a:pt x="2" y="139"/>
                    <a:pt x="0" y="136"/>
                    <a:pt x="1" y="132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6" y="2"/>
                    <a:pt x="30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8" y="1"/>
                    <a:pt x="40" y="5"/>
                    <a:pt x="40" y="9"/>
                  </a:cubicBezTo>
                  <a:lnTo>
                    <a:pt x="15" y="134"/>
                  </a:lnTo>
                  <a:close/>
                </a:path>
              </a:pathLst>
            </a:custGeom>
            <a:solidFill>
              <a:srgbClr val="D7E2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15"/>
            <p:cNvSpPr/>
            <p:nvPr/>
          </p:nvSpPr>
          <p:spPr>
            <a:xfrm>
              <a:off x="8739188" y="1730375"/>
              <a:ext cx="142875" cy="142875"/>
            </a:xfrm>
            <a:custGeom>
              <a:rect b="b" l="l" r="r" t="t"/>
              <a:pathLst>
                <a:path extrusionOk="0" h="38" w="38">
                  <a:moveTo>
                    <a:pt x="36" y="22"/>
                  </a:moveTo>
                  <a:cubicBezTo>
                    <a:pt x="34" y="32"/>
                    <a:pt x="25" y="38"/>
                    <a:pt x="16" y="36"/>
                  </a:cubicBezTo>
                  <a:cubicBezTo>
                    <a:pt x="6" y="34"/>
                    <a:pt x="0" y="25"/>
                    <a:pt x="2" y="16"/>
                  </a:cubicBezTo>
                  <a:cubicBezTo>
                    <a:pt x="4" y="6"/>
                    <a:pt x="13" y="0"/>
                    <a:pt x="23" y="2"/>
                  </a:cubicBezTo>
                  <a:cubicBezTo>
                    <a:pt x="32" y="4"/>
                    <a:pt x="38" y="13"/>
                    <a:pt x="36" y="22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15"/>
            <p:cNvSpPr/>
            <p:nvPr/>
          </p:nvSpPr>
          <p:spPr>
            <a:xfrm>
              <a:off x="8777288" y="1757363"/>
              <a:ext cx="71438" cy="90488"/>
            </a:xfrm>
            <a:custGeom>
              <a:rect b="b" l="l" r="r" t="t"/>
              <a:pathLst>
                <a:path extrusionOk="0" h="24" w="19">
                  <a:moveTo>
                    <a:pt x="17" y="23"/>
                  </a:moveTo>
                  <a:cubicBezTo>
                    <a:pt x="15" y="24"/>
                    <a:pt x="13" y="24"/>
                    <a:pt x="12" y="2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9" y="20"/>
                    <a:pt x="18" y="22"/>
                    <a:pt x="17" y="23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15"/>
            <p:cNvSpPr/>
            <p:nvPr/>
          </p:nvSpPr>
          <p:spPr>
            <a:xfrm>
              <a:off x="8697913" y="1938338"/>
              <a:ext cx="142875" cy="142875"/>
            </a:xfrm>
            <a:custGeom>
              <a:rect b="b" l="l" r="r" t="t"/>
              <a:pathLst>
                <a:path extrusionOk="0" h="38" w="38">
                  <a:moveTo>
                    <a:pt x="37" y="22"/>
                  </a:moveTo>
                  <a:cubicBezTo>
                    <a:pt x="35" y="32"/>
                    <a:pt x="25" y="38"/>
                    <a:pt x="16" y="36"/>
                  </a:cubicBezTo>
                  <a:cubicBezTo>
                    <a:pt x="6" y="34"/>
                    <a:pt x="0" y="25"/>
                    <a:pt x="2" y="16"/>
                  </a:cubicBezTo>
                  <a:cubicBezTo>
                    <a:pt x="4" y="6"/>
                    <a:pt x="13" y="0"/>
                    <a:pt x="23" y="2"/>
                  </a:cubicBezTo>
                  <a:cubicBezTo>
                    <a:pt x="32" y="4"/>
                    <a:pt x="38" y="13"/>
                    <a:pt x="37" y="22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15"/>
            <p:cNvSpPr/>
            <p:nvPr/>
          </p:nvSpPr>
          <p:spPr>
            <a:xfrm>
              <a:off x="8736013" y="1963738"/>
              <a:ext cx="71438" cy="90488"/>
            </a:xfrm>
            <a:custGeom>
              <a:rect b="b" l="l" r="r" t="t"/>
              <a:pathLst>
                <a:path extrusionOk="0" h="24" w="19">
                  <a:moveTo>
                    <a:pt x="17" y="23"/>
                  </a:moveTo>
                  <a:cubicBezTo>
                    <a:pt x="15" y="24"/>
                    <a:pt x="13" y="24"/>
                    <a:pt x="12" y="2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6" y="0"/>
                    <a:pt x="7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9" y="20"/>
                    <a:pt x="18" y="22"/>
                    <a:pt x="17" y="23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15"/>
            <p:cNvSpPr/>
            <p:nvPr/>
          </p:nvSpPr>
          <p:spPr>
            <a:xfrm>
              <a:off x="8656638" y="2144713"/>
              <a:ext cx="146050" cy="142875"/>
            </a:xfrm>
            <a:custGeom>
              <a:rect b="b" l="l" r="r" t="t"/>
              <a:pathLst>
                <a:path extrusionOk="0" h="38" w="39">
                  <a:moveTo>
                    <a:pt x="37" y="22"/>
                  </a:moveTo>
                  <a:cubicBezTo>
                    <a:pt x="35" y="32"/>
                    <a:pt x="26" y="38"/>
                    <a:pt x="16" y="36"/>
                  </a:cubicBezTo>
                  <a:cubicBezTo>
                    <a:pt x="7" y="34"/>
                    <a:pt x="0" y="25"/>
                    <a:pt x="2" y="16"/>
                  </a:cubicBezTo>
                  <a:cubicBezTo>
                    <a:pt x="4" y="6"/>
                    <a:pt x="13" y="0"/>
                    <a:pt x="23" y="2"/>
                  </a:cubicBezTo>
                  <a:cubicBezTo>
                    <a:pt x="32" y="4"/>
                    <a:pt x="39" y="13"/>
                    <a:pt x="37" y="22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15"/>
            <p:cNvSpPr/>
            <p:nvPr/>
          </p:nvSpPr>
          <p:spPr>
            <a:xfrm>
              <a:off x="8694738" y="2171700"/>
              <a:ext cx="71438" cy="90488"/>
            </a:xfrm>
            <a:custGeom>
              <a:rect b="b" l="l" r="r" t="t"/>
              <a:pathLst>
                <a:path extrusionOk="0" h="24" w="19">
                  <a:moveTo>
                    <a:pt x="17" y="23"/>
                  </a:moveTo>
                  <a:cubicBezTo>
                    <a:pt x="15" y="24"/>
                    <a:pt x="13" y="24"/>
                    <a:pt x="12" y="2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6" y="0"/>
                    <a:pt x="7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9" y="20"/>
                    <a:pt x="19" y="22"/>
                    <a:pt x="17" y="23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15"/>
            <p:cNvSpPr/>
            <p:nvPr/>
          </p:nvSpPr>
          <p:spPr>
            <a:xfrm>
              <a:off x="8980488" y="1779588"/>
              <a:ext cx="142875" cy="142875"/>
            </a:xfrm>
            <a:custGeom>
              <a:rect b="b" l="l" r="r" t="t"/>
              <a:pathLst>
                <a:path extrusionOk="0" h="38" w="38">
                  <a:moveTo>
                    <a:pt x="36" y="22"/>
                  </a:moveTo>
                  <a:cubicBezTo>
                    <a:pt x="34" y="31"/>
                    <a:pt x="25" y="38"/>
                    <a:pt x="15" y="36"/>
                  </a:cubicBezTo>
                  <a:cubicBezTo>
                    <a:pt x="6" y="34"/>
                    <a:pt x="0" y="25"/>
                    <a:pt x="1" y="15"/>
                  </a:cubicBezTo>
                  <a:cubicBezTo>
                    <a:pt x="3" y="6"/>
                    <a:pt x="12" y="0"/>
                    <a:pt x="22" y="1"/>
                  </a:cubicBezTo>
                  <a:cubicBezTo>
                    <a:pt x="31" y="3"/>
                    <a:pt x="38" y="12"/>
                    <a:pt x="36" y="22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15"/>
            <p:cNvSpPr/>
            <p:nvPr/>
          </p:nvSpPr>
          <p:spPr>
            <a:xfrm>
              <a:off x="9013826" y="1801813"/>
              <a:ext cx="71438" cy="95250"/>
            </a:xfrm>
            <a:custGeom>
              <a:rect b="b" l="l" r="r" t="t"/>
              <a:pathLst>
                <a:path extrusionOk="0" h="25" w="19">
                  <a:moveTo>
                    <a:pt x="17" y="24"/>
                  </a:moveTo>
                  <a:cubicBezTo>
                    <a:pt x="15" y="25"/>
                    <a:pt x="13" y="24"/>
                    <a:pt x="12" y="23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3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6" y="1"/>
                    <a:pt x="7" y="2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20"/>
                    <a:pt x="19" y="23"/>
                    <a:pt x="17" y="2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15"/>
            <p:cNvSpPr/>
            <p:nvPr/>
          </p:nvSpPr>
          <p:spPr>
            <a:xfrm>
              <a:off x="8939213" y="1982788"/>
              <a:ext cx="142875" cy="147638"/>
            </a:xfrm>
            <a:custGeom>
              <a:rect b="b" l="l" r="r" t="t"/>
              <a:pathLst>
                <a:path extrusionOk="0" h="39" w="38">
                  <a:moveTo>
                    <a:pt x="36" y="23"/>
                  </a:moveTo>
                  <a:cubicBezTo>
                    <a:pt x="34" y="32"/>
                    <a:pt x="25" y="39"/>
                    <a:pt x="15" y="37"/>
                  </a:cubicBezTo>
                  <a:cubicBezTo>
                    <a:pt x="6" y="35"/>
                    <a:pt x="0" y="26"/>
                    <a:pt x="2" y="16"/>
                  </a:cubicBezTo>
                  <a:cubicBezTo>
                    <a:pt x="3" y="7"/>
                    <a:pt x="13" y="0"/>
                    <a:pt x="22" y="2"/>
                  </a:cubicBezTo>
                  <a:cubicBezTo>
                    <a:pt x="32" y="4"/>
                    <a:pt x="38" y="13"/>
                    <a:pt x="36" y="23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15"/>
            <p:cNvSpPr/>
            <p:nvPr/>
          </p:nvSpPr>
          <p:spPr>
            <a:xfrm>
              <a:off x="8972551" y="2009775"/>
              <a:ext cx="71438" cy="93663"/>
            </a:xfrm>
            <a:custGeom>
              <a:rect b="b" l="l" r="r" t="t"/>
              <a:pathLst>
                <a:path extrusionOk="0" h="25" w="19">
                  <a:moveTo>
                    <a:pt x="17" y="24"/>
                  </a:moveTo>
                  <a:cubicBezTo>
                    <a:pt x="16" y="25"/>
                    <a:pt x="13" y="24"/>
                    <a:pt x="12" y="23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1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6" y="1"/>
                    <a:pt x="7" y="2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20"/>
                    <a:pt x="19" y="23"/>
                    <a:pt x="17" y="2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15"/>
            <p:cNvSpPr/>
            <p:nvPr/>
          </p:nvSpPr>
          <p:spPr>
            <a:xfrm>
              <a:off x="8897938" y="2190750"/>
              <a:ext cx="142875" cy="142875"/>
            </a:xfrm>
            <a:custGeom>
              <a:rect b="b" l="l" r="r" t="t"/>
              <a:pathLst>
                <a:path extrusionOk="0" h="38" w="38">
                  <a:moveTo>
                    <a:pt x="36" y="23"/>
                  </a:moveTo>
                  <a:cubicBezTo>
                    <a:pt x="34" y="32"/>
                    <a:pt x="25" y="38"/>
                    <a:pt x="16" y="37"/>
                  </a:cubicBezTo>
                  <a:cubicBezTo>
                    <a:pt x="6" y="35"/>
                    <a:pt x="0" y="26"/>
                    <a:pt x="2" y="16"/>
                  </a:cubicBezTo>
                  <a:cubicBezTo>
                    <a:pt x="4" y="7"/>
                    <a:pt x="13" y="0"/>
                    <a:pt x="22" y="2"/>
                  </a:cubicBezTo>
                  <a:cubicBezTo>
                    <a:pt x="32" y="4"/>
                    <a:pt x="38" y="13"/>
                    <a:pt x="36" y="23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15"/>
            <p:cNvSpPr/>
            <p:nvPr/>
          </p:nvSpPr>
          <p:spPr>
            <a:xfrm>
              <a:off x="8931276" y="2216150"/>
              <a:ext cx="71438" cy="93663"/>
            </a:xfrm>
            <a:custGeom>
              <a:rect b="b" l="l" r="r" t="t"/>
              <a:pathLst>
                <a:path extrusionOk="0" h="25" w="19">
                  <a:moveTo>
                    <a:pt x="17" y="24"/>
                  </a:moveTo>
                  <a:cubicBezTo>
                    <a:pt x="16" y="25"/>
                    <a:pt x="13" y="24"/>
                    <a:pt x="12" y="23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1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6" y="1"/>
                    <a:pt x="7" y="2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20"/>
                    <a:pt x="19" y="22"/>
                    <a:pt x="17" y="2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15"/>
            <p:cNvSpPr/>
            <p:nvPr/>
          </p:nvSpPr>
          <p:spPr>
            <a:xfrm>
              <a:off x="8212138" y="1749425"/>
              <a:ext cx="546100" cy="749300"/>
            </a:xfrm>
            <a:custGeom>
              <a:rect b="b" l="l" r="r" t="t"/>
              <a:pathLst>
                <a:path extrusionOk="0" h="199" w="145">
                  <a:moveTo>
                    <a:pt x="143" y="157"/>
                  </a:moveTo>
                  <a:cubicBezTo>
                    <a:pt x="145" y="170"/>
                    <a:pt x="136" y="182"/>
                    <a:pt x="123" y="185"/>
                  </a:cubicBezTo>
                  <a:cubicBezTo>
                    <a:pt x="53" y="196"/>
                    <a:pt x="53" y="196"/>
                    <a:pt x="53" y="196"/>
                  </a:cubicBezTo>
                  <a:cubicBezTo>
                    <a:pt x="40" y="199"/>
                    <a:pt x="27" y="190"/>
                    <a:pt x="25" y="177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0" y="29"/>
                    <a:pt x="9" y="17"/>
                    <a:pt x="22" y="14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105" y="0"/>
                    <a:pt x="118" y="9"/>
                    <a:pt x="120" y="22"/>
                  </a:cubicBezTo>
                  <a:lnTo>
                    <a:pt x="143" y="1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15"/>
            <p:cNvSpPr/>
            <p:nvPr/>
          </p:nvSpPr>
          <p:spPr>
            <a:xfrm>
              <a:off x="8415338" y="1858963"/>
              <a:ext cx="139700" cy="530225"/>
            </a:xfrm>
            <a:custGeom>
              <a:rect b="b" l="l" r="r" t="t"/>
              <a:pathLst>
                <a:path extrusionOk="0" h="141" w="37">
                  <a:moveTo>
                    <a:pt x="36" y="132"/>
                  </a:moveTo>
                  <a:cubicBezTo>
                    <a:pt x="37" y="136"/>
                    <a:pt x="34" y="140"/>
                    <a:pt x="30" y="141"/>
                  </a:cubicBezTo>
                  <a:cubicBezTo>
                    <a:pt x="30" y="141"/>
                    <a:pt x="30" y="141"/>
                    <a:pt x="30" y="141"/>
                  </a:cubicBezTo>
                  <a:cubicBezTo>
                    <a:pt x="26" y="141"/>
                    <a:pt x="23" y="139"/>
                    <a:pt x="22" y="135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5"/>
                    <a:pt x="3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6"/>
                  </a:cubicBezTo>
                  <a:lnTo>
                    <a:pt x="36" y="132"/>
                  </a:lnTo>
                  <a:close/>
                </a:path>
              </a:pathLst>
            </a:custGeom>
            <a:solidFill>
              <a:srgbClr val="DC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15"/>
            <p:cNvSpPr/>
            <p:nvPr/>
          </p:nvSpPr>
          <p:spPr>
            <a:xfrm>
              <a:off x="8324851" y="1889125"/>
              <a:ext cx="71438" cy="55563"/>
            </a:xfrm>
            <a:custGeom>
              <a:rect b="b" l="l" r="r" t="t"/>
              <a:pathLst>
                <a:path extrusionOk="0" h="15" w="19">
                  <a:moveTo>
                    <a:pt x="11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7" y="13"/>
                    <a:pt x="19" y="9"/>
                    <a:pt x="18" y="6"/>
                  </a:cubicBezTo>
                  <a:cubicBezTo>
                    <a:pt x="18" y="2"/>
                    <a:pt x="14" y="0"/>
                    <a:pt x="11" y="0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15"/>
            <p:cNvSpPr/>
            <p:nvPr/>
          </p:nvSpPr>
          <p:spPr>
            <a:xfrm>
              <a:off x="8261351" y="1897063"/>
              <a:ext cx="71438" cy="58738"/>
            </a:xfrm>
            <a:custGeom>
              <a:rect b="b" l="l" r="r" t="t"/>
              <a:pathLst>
                <a:path extrusionOk="0" h="16" w="19">
                  <a:moveTo>
                    <a:pt x="9" y="15"/>
                  </a:moveTo>
                  <a:cubicBezTo>
                    <a:pt x="19" y="13"/>
                    <a:pt x="19" y="13"/>
                    <a:pt x="19" y="13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3" y="2"/>
                    <a:pt x="0" y="6"/>
                    <a:pt x="1" y="10"/>
                  </a:cubicBezTo>
                  <a:cubicBezTo>
                    <a:pt x="2" y="13"/>
                    <a:pt x="5" y="16"/>
                    <a:pt x="9" y="15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15"/>
            <p:cNvSpPr/>
            <p:nvPr/>
          </p:nvSpPr>
          <p:spPr>
            <a:xfrm>
              <a:off x="8351838" y="2035175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10" y="1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6" y="13"/>
                    <a:pt x="19" y="10"/>
                    <a:pt x="18" y="6"/>
                  </a:cubicBezTo>
                  <a:cubicBezTo>
                    <a:pt x="17" y="2"/>
                    <a:pt x="14" y="0"/>
                    <a:pt x="10" y="1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15"/>
            <p:cNvSpPr/>
            <p:nvPr/>
          </p:nvSpPr>
          <p:spPr>
            <a:xfrm>
              <a:off x="8286751" y="2043113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8" y="16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2" y="3"/>
                    <a:pt x="0" y="6"/>
                    <a:pt x="1" y="10"/>
                  </a:cubicBezTo>
                  <a:cubicBezTo>
                    <a:pt x="1" y="14"/>
                    <a:pt x="5" y="16"/>
                    <a:pt x="8" y="16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15"/>
            <p:cNvSpPr/>
            <p:nvPr/>
          </p:nvSpPr>
          <p:spPr>
            <a:xfrm>
              <a:off x="8374063" y="2182813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11" y="1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7" y="14"/>
                    <a:pt x="19" y="10"/>
                    <a:pt x="19" y="7"/>
                  </a:cubicBezTo>
                  <a:cubicBezTo>
                    <a:pt x="18" y="3"/>
                    <a:pt x="15" y="0"/>
                    <a:pt x="11" y="1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15"/>
            <p:cNvSpPr/>
            <p:nvPr/>
          </p:nvSpPr>
          <p:spPr>
            <a:xfrm>
              <a:off x="8313738" y="2193925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8" y="15"/>
                  </a:moveTo>
                  <a:cubicBezTo>
                    <a:pt x="19" y="13"/>
                    <a:pt x="19" y="13"/>
                    <a:pt x="19" y="1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2" y="2"/>
                    <a:pt x="0" y="6"/>
                    <a:pt x="0" y="9"/>
                  </a:cubicBezTo>
                  <a:cubicBezTo>
                    <a:pt x="1" y="13"/>
                    <a:pt x="4" y="16"/>
                    <a:pt x="8" y="15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15"/>
            <p:cNvSpPr/>
            <p:nvPr/>
          </p:nvSpPr>
          <p:spPr>
            <a:xfrm>
              <a:off x="8399463" y="2333625"/>
              <a:ext cx="73025" cy="60325"/>
            </a:xfrm>
            <a:custGeom>
              <a:rect b="b" l="l" r="r" t="t"/>
              <a:pathLst>
                <a:path extrusionOk="0" h="16" w="19">
                  <a:moveTo>
                    <a:pt x="11" y="1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7" y="13"/>
                    <a:pt x="19" y="10"/>
                    <a:pt x="18" y="6"/>
                  </a:cubicBezTo>
                  <a:cubicBezTo>
                    <a:pt x="18" y="2"/>
                    <a:pt x="14" y="0"/>
                    <a:pt x="11" y="1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15"/>
            <p:cNvSpPr/>
            <p:nvPr/>
          </p:nvSpPr>
          <p:spPr>
            <a:xfrm>
              <a:off x="8335963" y="2339975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9" y="15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3" y="3"/>
                    <a:pt x="0" y="6"/>
                    <a:pt x="1" y="10"/>
                  </a:cubicBezTo>
                  <a:cubicBezTo>
                    <a:pt x="2" y="14"/>
                    <a:pt x="5" y="16"/>
                    <a:pt x="9" y="15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15"/>
            <p:cNvSpPr/>
            <p:nvPr/>
          </p:nvSpPr>
          <p:spPr>
            <a:xfrm>
              <a:off x="8562976" y="1847850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10" y="1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6" y="13"/>
                    <a:pt x="19" y="10"/>
                    <a:pt x="18" y="6"/>
                  </a:cubicBezTo>
                  <a:cubicBezTo>
                    <a:pt x="18" y="2"/>
                    <a:pt x="14" y="0"/>
                    <a:pt x="10" y="1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15"/>
            <p:cNvSpPr/>
            <p:nvPr/>
          </p:nvSpPr>
          <p:spPr>
            <a:xfrm>
              <a:off x="8497888" y="1854200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8" y="16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2" y="3"/>
                    <a:pt x="0" y="6"/>
                    <a:pt x="1" y="10"/>
                  </a:cubicBezTo>
                  <a:cubicBezTo>
                    <a:pt x="1" y="14"/>
                    <a:pt x="5" y="16"/>
                    <a:pt x="8" y="16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15"/>
            <p:cNvSpPr/>
            <p:nvPr/>
          </p:nvSpPr>
          <p:spPr>
            <a:xfrm>
              <a:off x="8585201" y="1993900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11" y="1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7" y="14"/>
                    <a:pt x="19" y="10"/>
                    <a:pt x="19" y="7"/>
                  </a:cubicBezTo>
                  <a:cubicBezTo>
                    <a:pt x="18" y="3"/>
                    <a:pt x="15" y="0"/>
                    <a:pt x="11" y="1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15"/>
            <p:cNvSpPr/>
            <p:nvPr/>
          </p:nvSpPr>
          <p:spPr>
            <a:xfrm>
              <a:off x="8524876" y="2005013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8" y="15"/>
                  </a:moveTo>
                  <a:cubicBezTo>
                    <a:pt x="19" y="13"/>
                    <a:pt x="19" y="13"/>
                    <a:pt x="19" y="1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2" y="2"/>
                    <a:pt x="0" y="6"/>
                    <a:pt x="0" y="9"/>
                  </a:cubicBezTo>
                  <a:cubicBezTo>
                    <a:pt x="1" y="13"/>
                    <a:pt x="4" y="16"/>
                    <a:pt x="8" y="15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15"/>
            <p:cNvSpPr/>
            <p:nvPr/>
          </p:nvSpPr>
          <p:spPr>
            <a:xfrm>
              <a:off x="8610601" y="2144713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11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7" y="13"/>
                    <a:pt x="19" y="10"/>
                    <a:pt x="18" y="6"/>
                  </a:cubicBezTo>
                  <a:cubicBezTo>
                    <a:pt x="18" y="2"/>
                    <a:pt x="14" y="0"/>
                    <a:pt x="11" y="0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15"/>
            <p:cNvSpPr/>
            <p:nvPr/>
          </p:nvSpPr>
          <p:spPr>
            <a:xfrm>
              <a:off x="8547101" y="2152650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9" y="15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3" y="3"/>
                    <a:pt x="0" y="6"/>
                    <a:pt x="1" y="10"/>
                  </a:cubicBezTo>
                  <a:cubicBezTo>
                    <a:pt x="2" y="14"/>
                    <a:pt x="5" y="16"/>
                    <a:pt x="9" y="15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15"/>
            <p:cNvSpPr/>
            <p:nvPr/>
          </p:nvSpPr>
          <p:spPr>
            <a:xfrm>
              <a:off x="8637588" y="2292350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10" y="1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6" y="14"/>
                    <a:pt x="19" y="10"/>
                    <a:pt x="18" y="6"/>
                  </a:cubicBezTo>
                  <a:cubicBezTo>
                    <a:pt x="18" y="3"/>
                    <a:pt x="14" y="0"/>
                    <a:pt x="10" y="1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15"/>
            <p:cNvSpPr/>
            <p:nvPr/>
          </p:nvSpPr>
          <p:spPr>
            <a:xfrm>
              <a:off x="8574088" y="2303463"/>
              <a:ext cx="71438" cy="55563"/>
            </a:xfrm>
            <a:custGeom>
              <a:rect b="b" l="l" r="r" t="t"/>
              <a:pathLst>
                <a:path extrusionOk="0" h="15" w="19">
                  <a:moveTo>
                    <a:pt x="8" y="15"/>
                  </a:moveTo>
                  <a:cubicBezTo>
                    <a:pt x="19" y="13"/>
                    <a:pt x="19" y="13"/>
                    <a:pt x="19" y="13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2" y="2"/>
                    <a:pt x="0" y="6"/>
                    <a:pt x="1" y="9"/>
                  </a:cubicBezTo>
                  <a:cubicBezTo>
                    <a:pt x="1" y="13"/>
                    <a:pt x="5" y="15"/>
                    <a:pt x="8" y="15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15"/>
            <p:cNvSpPr/>
            <p:nvPr/>
          </p:nvSpPr>
          <p:spPr>
            <a:xfrm>
              <a:off x="3284538" y="4291013"/>
              <a:ext cx="968375" cy="723900"/>
            </a:xfrm>
            <a:custGeom>
              <a:rect b="b" l="l" r="r" t="t"/>
              <a:pathLst>
                <a:path extrusionOk="0" h="192" w="257">
                  <a:moveTo>
                    <a:pt x="257" y="159"/>
                  </a:moveTo>
                  <a:cubicBezTo>
                    <a:pt x="257" y="177"/>
                    <a:pt x="243" y="192"/>
                    <a:pt x="225" y="192"/>
                  </a:cubicBezTo>
                  <a:cubicBezTo>
                    <a:pt x="33" y="192"/>
                    <a:pt x="33" y="192"/>
                    <a:pt x="33" y="192"/>
                  </a:cubicBezTo>
                  <a:cubicBezTo>
                    <a:pt x="15" y="192"/>
                    <a:pt x="0" y="177"/>
                    <a:pt x="0" y="159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43" y="0"/>
                    <a:pt x="257" y="15"/>
                    <a:pt x="257" y="33"/>
                  </a:cubicBezTo>
                  <a:lnTo>
                    <a:pt x="257" y="1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15"/>
            <p:cNvSpPr/>
            <p:nvPr/>
          </p:nvSpPr>
          <p:spPr>
            <a:xfrm>
              <a:off x="3567113" y="4137025"/>
              <a:ext cx="403225" cy="153988"/>
            </a:xfrm>
            <a:custGeom>
              <a:rect b="b" l="l" r="r" t="t"/>
              <a:pathLst>
                <a:path extrusionOk="0" h="41" w="107">
                  <a:moveTo>
                    <a:pt x="107" y="41"/>
                  </a:moveTo>
                  <a:cubicBezTo>
                    <a:pt x="95" y="41"/>
                    <a:pt x="95" y="41"/>
                    <a:pt x="95" y="41"/>
                  </a:cubicBezTo>
                  <a:cubicBezTo>
                    <a:pt x="95" y="22"/>
                    <a:pt x="95" y="22"/>
                    <a:pt x="95" y="22"/>
                  </a:cubicBezTo>
                  <a:cubicBezTo>
                    <a:pt x="95" y="17"/>
                    <a:pt x="91" y="12"/>
                    <a:pt x="85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17" y="12"/>
                    <a:pt x="13" y="17"/>
                    <a:pt x="13" y="2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97" y="0"/>
                    <a:pt x="107" y="10"/>
                    <a:pt x="107" y="22"/>
                  </a:cubicBezTo>
                  <a:lnTo>
                    <a:pt x="107" y="41"/>
                  </a:lnTo>
                  <a:close/>
                </a:path>
              </a:pathLst>
            </a:custGeom>
            <a:solidFill>
              <a:srgbClr val="7D62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15"/>
            <p:cNvSpPr/>
            <p:nvPr/>
          </p:nvSpPr>
          <p:spPr>
            <a:xfrm>
              <a:off x="3544888" y="4438650"/>
              <a:ext cx="447675" cy="447675"/>
            </a:xfrm>
            <a:prstGeom prst="ellipse">
              <a:avLst/>
            </a:pr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15"/>
            <p:cNvSpPr/>
            <p:nvPr/>
          </p:nvSpPr>
          <p:spPr>
            <a:xfrm>
              <a:off x="3657601" y="4551363"/>
              <a:ext cx="225425" cy="222250"/>
            </a:xfrm>
            <a:custGeom>
              <a:rect b="b" l="l" r="r" t="t"/>
              <a:pathLst>
                <a:path extrusionOk="0" h="140" w="142">
                  <a:moveTo>
                    <a:pt x="142" y="47"/>
                  </a:moveTo>
                  <a:lnTo>
                    <a:pt x="95" y="47"/>
                  </a:lnTo>
                  <a:lnTo>
                    <a:pt x="95" y="0"/>
                  </a:lnTo>
                  <a:lnTo>
                    <a:pt x="47" y="0"/>
                  </a:lnTo>
                  <a:lnTo>
                    <a:pt x="47" y="47"/>
                  </a:lnTo>
                  <a:lnTo>
                    <a:pt x="0" y="47"/>
                  </a:lnTo>
                  <a:lnTo>
                    <a:pt x="0" y="92"/>
                  </a:lnTo>
                  <a:lnTo>
                    <a:pt x="47" y="92"/>
                  </a:lnTo>
                  <a:lnTo>
                    <a:pt x="47" y="140"/>
                  </a:lnTo>
                  <a:lnTo>
                    <a:pt x="95" y="140"/>
                  </a:lnTo>
                  <a:lnTo>
                    <a:pt x="95" y="92"/>
                  </a:lnTo>
                  <a:lnTo>
                    <a:pt x="142" y="92"/>
                  </a:lnTo>
                  <a:lnTo>
                    <a:pt x="142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15"/>
            <p:cNvSpPr/>
            <p:nvPr/>
          </p:nvSpPr>
          <p:spPr>
            <a:xfrm>
              <a:off x="8897938" y="4114800"/>
              <a:ext cx="782638" cy="1023938"/>
            </a:xfrm>
            <a:custGeom>
              <a:rect b="b" l="l" r="r" t="t"/>
              <a:pathLst>
                <a:path extrusionOk="0" h="272" w="208">
                  <a:moveTo>
                    <a:pt x="208" y="252"/>
                  </a:moveTo>
                  <a:cubicBezTo>
                    <a:pt x="208" y="263"/>
                    <a:pt x="199" y="272"/>
                    <a:pt x="188" y="27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9" y="272"/>
                    <a:pt x="0" y="263"/>
                    <a:pt x="0" y="25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9" y="0"/>
                    <a:pt x="208" y="9"/>
                    <a:pt x="208" y="20"/>
                  </a:cubicBezTo>
                  <a:lnTo>
                    <a:pt x="208" y="252"/>
                  </a:lnTo>
                  <a:close/>
                </a:path>
              </a:pathLst>
            </a:custGeom>
            <a:solidFill>
              <a:srgbClr val="7D62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15"/>
            <p:cNvSpPr/>
            <p:nvPr/>
          </p:nvSpPr>
          <p:spPr>
            <a:xfrm>
              <a:off x="8980488" y="4194175"/>
              <a:ext cx="617538" cy="835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15"/>
            <p:cNvSpPr/>
            <p:nvPr/>
          </p:nvSpPr>
          <p:spPr>
            <a:xfrm>
              <a:off x="9085263" y="4027488"/>
              <a:ext cx="407988" cy="203200"/>
            </a:xfrm>
            <a:custGeom>
              <a:rect b="b" l="l" r="r" t="t"/>
              <a:pathLst>
                <a:path extrusionOk="0" h="54" w="108">
                  <a:moveTo>
                    <a:pt x="97" y="31"/>
                  </a:moveTo>
                  <a:cubicBezTo>
                    <a:pt x="76" y="31"/>
                    <a:pt x="76" y="31"/>
                    <a:pt x="76" y="31"/>
                  </a:cubicBezTo>
                  <a:cubicBezTo>
                    <a:pt x="77" y="29"/>
                    <a:pt x="78" y="26"/>
                    <a:pt x="78" y="24"/>
                  </a:cubicBezTo>
                  <a:cubicBezTo>
                    <a:pt x="78" y="11"/>
                    <a:pt x="67" y="0"/>
                    <a:pt x="54" y="0"/>
                  </a:cubicBezTo>
                  <a:cubicBezTo>
                    <a:pt x="41" y="0"/>
                    <a:pt x="31" y="11"/>
                    <a:pt x="31" y="24"/>
                  </a:cubicBezTo>
                  <a:cubicBezTo>
                    <a:pt x="31" y="26"/>
                    <a:pt x="31" y="29"/>
                    <a:pt x="3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5" y="31"/>
                    <a:pt x="0" y="36"/>
                    <a:pt x="0" y="43"/>
                  </a:cubicBezTo>
                  <a:cubicBezTo>
                    <a:pt x="0" y="49"/>
                    <a:pt x="5" y="54"/>
                    <a:pt x="12" y="54"/>
                  </a:cubicBezTo>
                  <a:cubicBezTo>
                    <a:pt x="97" y="54"/>
                    <a:pt x="97" y="54"/>
                    <a:pt x="97" y="54"/>
                  </a:cubicBezTo>
                  <a:cubicBezTo>
                    <a:pt x="103" y="54"/>
                    <a:pt x="108" y="49"/>
                    <a:pt x="108" y="43"/>
                  </a:cubicBezTo>
                  <a:cubicBezTo>
                    <a:pt x="108" y="36"/>
                    <a:pt x="103" y="31"/>
                    <a:pt x="97" y="31"/>
                  </a:cubicBezTo>
                  <a:close/>
                  <a:moveTo>
                    <a:pt x="54" y="30"/>
                  </a:moveTo>
                  <a:cubicBezTo>
                    <a:pt x="49" y="30"/>
                    <a:pt x="46" y="26"/>
                    <a:pt x="46" y="21"/>
                  </a:cubicBezTo>
                  <a:cubicBezTo>
                    <a:pt x="46" y="16"/>
                    <a:pt x="49" y="12"/>
                    <a:pt x="54" y="12"/>
                  </a:cubicBezTo>
                  <a:cubicBezTo>
                    <a:pt x="59" y="12"/>
                    <a:pt x="63" y="16"/>
                    <a:pt x="63" y="21"/>
                  </a:cubicBezTo>
                  <a:cubicBezTo>
                    <a:pt x="63" y="26"/>
                    <a:pt x="59" y="30"/>
                    <a:pt x="54" y="30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15"/>
            <p:cNvSpPr/>
            <p:nvPr/>
          </p:nvSpPr>
          <p:spPr>
            <a:xfrm>
              <a:off x="9040813" y="4295775"/>
              <a:ext cx="219075" cy="304800"/>
            </a:xfrm>
            <a:prstGeom prst="rect">
              <a:avLst/>
            </a:pr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15"/>
            <p:cNvSpPr/>
            <p:nvPr/>
          </p:nvSpPr>
          <p:spPr>
            <a:xfrm>
              <a:off x="9296401" y="4295775"/>
              <a:ext cx="241300" cy="33338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15"/>
            <p:cNvSpPr/>
            <p:nvPr/>
          </p:nvSpPr>
          <p:spPr>
            <a:xfrm>
              <a:off x="9296401" y="4386263"/>
              <a:ext cx="241300" cy="33338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15"/>
            <p:cNvSpPr/>
            <p:nvPr/>
          </p:nvSpPr>
          <p:spPr>
            <a:xfrm>
              <a:off x="9296401" y="4475163"/>
              <a:ext cx="241300" cy="34925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15"/>
            <p:cNvSpPr/>
            <p:nvPr/>
          </p:nvSpPr>
          <p:spPr>
            <a:xfrm>
              <a:off x="9296401" y="4565650"/>
              <a:ext cx="241300" cy="34925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15"/>
            <p:cNvSpPr/>
            <p:nvPr/>
          </p:nvSpPr>
          <p:spPr>
            <a:xfrm>
              <a:off x="9040813" y="4656138"/>
              <a:ext cx="496888" cy="34925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15"/>
            <p:cNvSpPr/>
            <p:nvPr/>
          </p:nvSpPr>
          <p:spPr>
            <a:xfrm>
              <a:off x="9040813" y="4746625"/>
              <a:ext cx="496888" cy="34925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15"/>
            <p:cNvSpPr/>
            <p:nvPr/>
          </p:nvSpPr>
          <p:spPr>
            <a:xfrm>
              <a:off x="9040813" y="4837113"/>
              <a:ext cx="496888" cy="34925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15"/>
            <p:cNvSpPr/>
            <p:nvPr/>
          </p:nvSpPr>
          <p:spPr>
            <a:xfrm>
              <a:off x="9040813" y="4927600"/>
              <a:ext cx="496888" cy="33338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15"/>
            <p:cNvSpPr/>
            <p:nvPr/>
          </p:nvSpPr>
          <p:spPr>
            <a:xfrm>
              <a:off x="3336926" y="2811463"/>
              <a:ext cx="2466975" cy="831850"/>
            </a:xfrm>
            <a:custGeom>
              <a:rect b="b" l="l" r="r" t="t"/>
              <a:pathLst>
                <a:path extrusionOk="0" h="221" w="655">
                  <a:moveTo>
                    <a:pt x="647" y="13"/>
                  </a:moveTo>
                  <a:cubicBezTo>
                    <a:pt x="655" y="4"/>
                    <a:pt x="652" y="0"/>
                    <a:pt x="641" y="5"/>
                  </a:cubicBezTo>
                  <a:cubicBezTo>
                    <a:pt x="578" y="33"/>
                    <a:pt x="578" y="33"/>
                    <a:pt x="578" y="33"/>
                  </a:cubicBezTo>
                  <a:cubicBezTo>
                    <a:pt x="567" y="38"/>
                    <a:pt x="548" y="42"/>
                    <a:pt x="536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1"/>
                    <a:pt x="0" y="64"/>
                  </a:cubicBezTo>
                  <a:cubicBezTo>
                    <a:pt x="0" y="199"/>
                    <a:pt x="0" y="199"/>
                    <a:pt x="0" y="199"/>
                  </a:cubicBezTo>
                  <a:cubicBezTo>
                    <a:pt x="0" y="211"/>
                    <a:pt x="10" y="221"/>
                    <a:pt x="22" y="221"/>
                  </a:cubicBezTo>
                  <a:cubicBezTo>
                    <a:pt x="536" y="221"/>
                    <a:pt x="536" y="221"/>
                    <a:pt x="536" y="221"/>
                  </a:cubicBezTo>
                  <a:cubicBezTo>
                    <a:pt x="548" y="221"/>
                    <a:pt x="558" y="211"/>
                    <a:pt x="558" y="199"/>
                  </a:cubicBezTo>
                  <a:cubicBezTo>
                    <a:pt x="558" y="143"/>
                    <a:pt x="558" y="143"/>
                    <a:pt x="558" y="143"/>
                  </a:cubicBezTo>
                  <a:cubicBezTo>
                    <a:pt x="558" y="131"/>
                    <a:pt x="564" y="114"/>
                    <a:pt x="572" y="104"/>
                  </a:cubicBezTo>
                  <a:lnTo>
                    <a:pt x="647" y="13"/>
                  </a:ln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15"/>
            <p:cNvSpPr/>
            <p:nvPr/>
          </p:nvSpPr>
          <p:spPr>
            <a:xfrm>
              <a:off x="3592513" y="3071813"/>
              <a:ext cx="1574800" cy="55563"/>
            </a:xfrm>
            <a:prstGeom prst="rect">
              <a:avLst/>
            </a:prstGeom>
            <a:solidFill>
              <a:srgbClr val="FFD1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15"/>
            <p:cNvSpPr/>
            <p:nvPr/>
          </p:nvSpPr>
          <p:spPr>
            <a:xfrm>
              <a:off x="3592513" y="3341688"/>
              <a:ext cx="1574800" cy="57150"/>
            </a:xfrm>
            <a:prstGeom prst="rect">
              <a:avLst/>
            </a:prstGeom>
            <a:solidFill>
              <a:srgbClr val="FFD1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15"/>
            <p:cNvSpPr/>
            <p:nvPr/>
          </p:nvSpPr>
          <p:spPr>
            <a:xfrm>
              <a:off x="3592513" y="3206750"/>
              <a:ext cx="1574800" cy="57150"/>
            </a:xfrm>
            <a:prstGeom prst="rect">
              <a:avLst/>
            </a:prstGeom>
            <a:solidFill>
              <a:srgbClr val="FFD1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15"/>
            <p:cNvSpPr/>
            <p:nvPr/>
          </p:nvSpPr>
          <p:spPr>
            <a:xfrm>
              <a:off x="3592513" y="3478213"/>
              <a:ext cx="1574800" cy="55563"/>
            </a:xfrm>
            <a:prstGeom prst="rect">
              <a:avLst/>
            </a:prstGeom>
            <a:solidFill>
              <a:srgbClr val="FFD1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15"/>
            <p:cNvSpPr/>
            <p:nvPr/>
          </p:nvSpPr>
          <p:spPr>
            <a:xfrm>
              <a:off x="9290051" y="2555875"/>
              <a:ext cx="636588" cy="492125"/>
            </a:xfrm>
            <a:custGeom>
              <a:rect b="b" l="l" r="r" t="t"/>
              <a:pathLst>
                <a:path extrusionOk="0" h="131" w="169">
                  <a:moveTo>
                    <a:pt x="118" y="5"/>
                  </a:moveTo>
                  <a:cubicBezTo>
                    <a:pt x="130" y="0"/>
                    <a:pt x="144" y="4"/>
                    <a:pt x="150" y="16"/>
                  </a:cubicBezTo>
                  <a:cubicBezTo>
                    <a:pt x="163" y="42"/>
                    <a:pt x="163" y="42"/>
                    <a:pt x="163" y="42"/>
                  </a:cubicBezTo>
                  <a:cubicBezTo>
                    <a:pt x="169" y="54"/>
                    <a:pt x="164" y="69"/>
                    <a:pt x="153" y="75"/>
                  </a:cubicBezTo>
                  <a:cubicBezTo>
                    <a:pt x="52" y="125"/>
                    <a:pt x="52" y="125"/>
                    <a:pt x="52" y="125"/>
                  </a:cubicBezTo>
                  <a:cubicBezTo>
                    <a:pt x="40" y="131"/>
                    <a:pt x="25" y="126"/>
                    <a:pt x="19" y="114"/>
                  </a:cubicBezTo>
                  <a:cubicBezTo>
                    <a:pt x="6" y="88"/>
                    <a:pt x="6" y="88"/>
                    <a:pt x="6" y="88"/>
                  </a:cubicBezTo>
                  <a:cubicBezTo>
                    <a:pt x="0" y="76"/>
                    <a:pt x="5" y="62"/>
                    <a:pt x="17" y="56"/>
                  </a:cubicBezTo>
                  <a:lnTo>
                    <a:pt x="118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15"/>
            <p:cNvSpPr/>
            <p:nvPr/>
          </p:nvSpPr>
          <p:spPr>
            <a:xfrm>
              <a:off x="9469438" y="2660650"/>
              <a:ext cx="282575" cy="279400"/>
            </a:xfrm>
            <a:custGeom>
              <a:rect b="b" l="l" r="r" t="t"/>
              <a:pathLst>
                <a:path extrusionOk="0" h="74" w="75">
                  <a:moveTo>
                    <a:pt x="3" y="35"/>
                  </a:moveTo>
                  <a:cubicBezTo>
                    <a:pt x="0" y="29"/>
                    <a:pt x="3" y="21"/>
                    <a:pt x="9" y="18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46" y="0"/>
                    <a:pt x="53" y="2"/>
                    <a:pt x="56" y="8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5" y="45"/>
                    <a:pt x="72" y="53"/>
                    <a:pt x="66" y="56"/>
                  </a:cubicBezTo>
                  <a:cubicBezTo>
                    <a:pt x="36" y="71"/>
                    <a:pt x="36" y="71"/>
                    <a:pt x="36" y="71"/>
                  </a:cubicBezTo>
                  <a:cubicBezTo>
                    <a:pt x="29" y="74"/>
                    <a:pt x="22" y="72"/>
                    <a:pt x="19" y="66"/>
                  </a:cubicBezTo>
                  <a:lnTo>
                    <a:pt x="3" y="35"/>
                  </a:ln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15"/>
            <p:cNvSpPr/>
            <p:nvPr/>
          </p:nvSpPr>
          <p:spPr>
            <a:xfrm>
              <a:off x="9650413" y="2747963"/>
              <a:ext cx="41275" cy="44450"/>
            </a:xfrm>
            <a:custGeom>
              <a:rect b="b" l="l" r="r" t="t"/>
              <a:pathLst>
                <a:path extrusionOk="0" h="12" w="11">
                  <a:moveTo>
                    <a:pt x="1" y="8"/>
                  </a:moveTo>
                  <a:cubicBezTo>
                    <a:pt x="0" y="6"/>
                    <a:pt x="1" y="3"/>
                    <a:pt x="3" y="2"/>
                  </a:cubicBezTo>
                  <a:cubicBezTo>
                    <a:pt x="6" y="0"/>
                    <a:pt x="9" y="1"/>
                    <a:pt x="10" y="4"/>
                  </a:cubicBezTo>
                  <a:cubicBezTo>
                    <a:pt x="11" y="6"/>
                    <a:pt x="10" y="9"/>
                    <a:pt x="8" y="10"/>
                  </a:cubicBezTo>
                  <a:cubicBezTo>
                    <a:pt x="5" y="12"/>
                    <a:pt x="2" y="11"/>
                    <a:pt x="1" y="8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15"/>
            <p:cNvSpPr/>
            <p:nvPr/>
          </p:nvSpPr>
          <p:spPr>
            <a:xfrm>
              <a:off x="9590088" y="2778125"/>
              <a:ext cx="41275" cy="44450"/>
            </a:xfrm>
            <a:custGeom>
              <a:rect b="b" l="l" r="r" t="t"/>
              <a:pathLst>
                <a:path extrusionOk="0" h="12" w="11">
                  <a:moveTo>
                    <a:pt x="1" y="8"/>
                  </a:moveTo>
                  <a:cubicBezTo>
                    <a:pt x="0" y="6"/>
                    <a:pt x="1" y="3"/>
                    <a:pt x="3" y="2"/>
                  </a:cubicBezTo>
                  <a:cubicBezTo>
                    <a:pt x="6" y="0"/>
                    <a:pt x="9" y="1"/>
                    <a:pt x="10" y="4"/>
                  </a:cubicBezTo>
                  <a:cubicBezTo>
                    <a:pt x="11" y="6"/>
                    <a:pt x="10" y="9"/>
                    <a:pt x="8" y="10"/>
                  </a:cubicBezTo>
                  <a:cubicBezTo>
                    <a:pt x="5" y="12"/>
                    <a:pt x="2" y="11"/>
                    <a:pt x="1" y="8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15"/>
            <p:cNvSpPr/>
            <p:nvPr/>
          </p:nvSpPr>
          <p:spPr>
            <a:xfrm>
              <a:off x="9529763" y="2811463"/>
              <a:ext cx="42863" cy="41275"/>
            </a:xfrm>
            <a:custGeom>
              <a:rect b="b" l="l" r="r" t="t"/>
              <a:pathLst>
                <a:path extrusionOk="0" h="11" w="11">
                  <a:moveTo>
                    <a:pt x="1" y="7"/>
                  </a:moveTo>
                  <a:cubicBezTo>
                    <a:pt x="0" y="5"/>
                    <a:pt x="1" y="2"/>
                    <a:pt x="3" y="1"/>
                  </a:cubicBezTo>
                  <a:cubicBezTo>
                    <a:pt x="6" y="0"/>
                    <a:pt x="9" y="1"/>
                    <a:pt x="10" y="3"/>
                  </a:cubicBezTo>
                  <a:cubicBezTo>
                    <a:pt x="11" y="5"/>
                    <a:pt x="10" y="8"/>
                    <a:pt x="8" y="9"/>
                  </a:cubicBezTo>
                  <a:cubicBezTo>
                    <a:pt x="5" y="11"/>
                    <a:pt x="2" y="10"/>
                    <a:pt x="1" y="7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15"/>
            <p:cNvSpPr/>
            <p:nvPr/>
          </p:nvSpPr>
          <p:spPr>
            <a:xfrm>
              <a:off x="9680576" y="2811463"/>
              <a:ext cx="41275" cy="41275"/>
            </a:xfrm>
            <a:custGeom>
              <a:rect b="b" l="l" r="r" t="t"/>
              <a:pathLst>
                <a:path extrusionOk="0" h="11" w="11">
                  <a:moveTo>
                    <a:pt x="1" y="7"/>
                  </a:moveTo>
                  <a:cubicBezTo>
                    <a:pt x="0" y="5"/>
                    <a:pt x="1" y="2"/>
                    <a:pt x="4" y="1"/>
                  </a:cubicBezTo>
                  <a:cubicBezTo>
                    <a:pt x="6" y="0"/>
                    <a:pt x="9" y="1"/>
                    <a:pt x="10" y="3"/>
                  </a:cubicBezTo>
                  <a:cubicBezTo>
                    <a:pt x="11" y="5"/>
                    <a:pt x="10" y="8"/>
                    <a:pt x="8" y="10"/>
                  </a:cubicBezTo>
                  <a:cubicBezTo>
                    <a:pt x="5" y="11"/>
                    <a:pt x="3" y="10"/>
                    <a:pt x="1" y="7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15"/>
            <p:cNvSpPr/>
            <p:nvPr/>
          </p:nvSpPr>
          <p:spPr>
            <a:xfrm>
              <a:off x="9620251" y="2841625"/>
              <a:ext cx="41275" cy="41275"/>
            </a:xfrm>
            <a:custGeom>
              <a:rect b="b" l="l" r="r" t="t"/>
              <a:pathLst>
                <a:path extrusionOk="0" h="11" w="11">
                  <a:moveTo>
                    <a:pt x="1" y="7"/>
                  </a:moveTo>
                  <a:cubicBezTo>
                    <a:pt x="0" y="5"/>
                    <a:pt x="1" y="2"/>
                    <a:pt x="3" y="1"/>
                  </a:cubicBezTo>
                  <a:cubicBezTo>
                    <a:pt x="6" y="0"/>
                    <a:pt x="9" y="1"/>
                    <a:pt x="10" y="3"/>
                  </a:cubicBezTo>
                  <a:cubicBezTo>
                    <a:pt x="11" y="5"/>
                    <a:pt x="10" y="8"/>
                    <a:pt x="8" y="10"/>
                  </a:cubicBezTo>
                  <a:cubicBezTo>
                    <a:pt x="5" y="11"/>
                    <a:pt x="2" y="10"/>
                    <a:pt x="1" y="7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15"/>
            <p:cNvSpPr/>
            <p:nvPr/>
          </p:nvSpPr>
          <p:spPr>
            <a:xfrm>
              <a:off x="9559926" y="2871788"/>
              <a:ext cx="42863" cy="41275"/>
            </a:xfrm>
            <a:custGeom>
              <a:rect b="b" l="l" r="r" t="t"/>
              <a:pathLst>
                <a:path extrusionOk="0" h="11" w="11">
                  <a:moveTo>
                    <a:pt x="1" y="7"/>
                  </a:moveTo>
                  <a:cubicBezTo>
                    <a:pt x="0" y="5"/>
                    <a:pt x="1" y="2"/>
                    <a:pt x="3" y="1"/>
                  </a:cubicBezTo>
                  <a:cubicBezTo>
                    <a:pt x="6" y="0"/>
                    <a:pt x="9" y="1"/>
                    <a:pt x="10" y="3"/>
                  </a:cubicBezTo>
                  <a:cubicBezTo>
                    <a:pt x="11" y="5"/>
                    <a:pt x="10" y="8"/>
                    <a:pt x="8" y="10"/>
                  </a:cubicBezTo>
                  <a:cubicBezTo>
                    <a:pt x="5" y="11"/>
                    <a:pt x="2" y="10"/>
                    <a:pt x="1" y="7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15"/>
            <p:cNvSpPr/>
            <p:nvPr/>
          </p:nvSpPr>
          <p:spPr>
            <a:xfrm>
              <a:off x="9620251" y="2687638"/>
              <a:ext cx="41275" cy="41275"/>
            </a:xfrm>
            <a:custGeom>
              <a:rect b="b" l="l" r="r" t="t"/>
              <a:pathLst>
                <a:path extrusionOk="0" h="11" w="11">
                  <a:moveTo>
                    <a:pt x="1" y="8"/>
                  </a:moveTo>
                  <a:cubicBezTo>
                    <a:pt x="0" y="6"/>
                    <a:pt x="1" y="3"/>
                    <a:pt x="3" y="1"/>
                  </a:cubicBezTo>
                  <a:cubicBezTo>
                    <a:pt x="6" y="0"/>
                    <a:pt x="9" y="1"/>
                    <a:pt x="10" y="4"/>
                  </a:cubicBezTo>
                  <a:cubicBezTo>
                    <a:pt x="11" y="6"/>
                    <a:pt x="10" y="9"/>
                    <a:pt x="8" y="10"/>
                  </a:cubicBezTo>
                  <a:cubicBezTo>
                    <a:pt x="5" y="11"/>
                    <a:pt x="2" y="10"/>
                    <a:pt x="1" y="8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15"/>
            <p:cNvSpPr/>
            <p:nvPr/>
          </p:nvSpPr>
          <p:spPr>
            <a:xfrm>
              <a:off x="9559926" y="2717800"/>
              <a:ext cx="42863" cy="44450"/>
            </a:xfrm>
            <a:custGeom>
              <a:rect b="b" l="l" r="r" t="t"/>
              <a:pathLst>
                <a:path extrusionOk="0" h="12" w="11">
                  <a:moveTo>
                    <a:pt x="1" y="8"/>
                  </a:moveTo>
                  <a:cubicBezTo>
                    <a:pt x="0" y="6"/>
                    <a:pt x="1" y="3"/>
                    <a:pt x="3" y="2"/>
                  </a:cubicBezTo>
                  <a:cubicBezTo>
                    <a:pt x="6" y="0"/>
                    <a:pt x="9" y="1"/>
                    <a:pt x="10" y="4"/>
                  </a:cubicBezTo>
                  <a:cubicBezTo>
                    <a:pt x="11" y="6"/>
                    <a:pt x="10" y="9"/>
                    <a:pt x="8" y="10"/>
                  </a:cubicBezTo>
                  <a:cubicBezTo>
                    <a:pt x="5" y="12"/>
                    <a:pt x="2" y="11"/>
                    <a:pt x="1" y="8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15"/>
            <p:cNvSpPr/>
            <p:nvPr/>
          </p:nvSpPr>
          <p:spPr>
            <a:xfrm>
              <a:off x="9499601" y="2747963"/>
              <a:ext cx="42863" cy="44450"/>
            </a:xfrm>
            <a:custGeom>
              <a:rect b="b" l="l" r="r" t="t"/>
              <a:pathLst>
                <a:path extrusionOk="0" h="12" w="11">
                  <a:moveTo>
                    <a:pt x="1" y="8"/>
                  </a:moveTo>
                  <a:cubicBezTo>
                    <a:pt x="0" y="6"/>
                    <a:pt x="1" y="3"/>
                    <a:pt x="3" y="2"/>
                  </a:cubicBezTo>
                  <a:cubicBezTo>
                    <a:pt x="6" y="0"/>
                    <a:pt x="8" y="1"/>
                    <a:pt x="10" y="4"/>
                  </a:cubicBezTo>
                  <a:cubicBezTo>
                    <a:pt x="11" y="6"/>
                    <a:pt x="10" y="9"/>
                    <a:pt x="7" y="10"/>
                  </a:cubicBezTo>
                  <a:cubicBezTo>
                    <a:pt x="5" y="12"/>
                    <a:pt x="2" y="11"/>
                    <a:pt x="1" y="8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15"/>
            <p:cNvSpPr/>
            <p:nvPr/>
          </p:nvSpPr>
          <p:spPr>
            <a:xfrm>
              <a:off x="9175751" y="3154363"/>
              <a:ext cx="630238" cy="361950"/>
            </a:xfrm>
            <a:custGeom>
              <a:rect b="b" l="l" r="r" t="t"/>
              <a:pathLst>
                <a:path extrusionOk="0" h="96" w="167">
                  <a:moveTo>
                    <a:pt x="145" y="17"/>
                  </a:moveTo>
                  <a:cubicBezTo>
                    <a:pt x="158" y="19"/>
                    <a:pt x="167" y="32"/>
                    <a:pt x="166" y="45"/>
                  </a:cubicBezTo>
                  <a:cubicBezTo>
                    <a:pt x="162" y="74"/>
                    <a:pt x="162" y="74"/>
                    <a:pt x="162" y="74"/>
                  </a:cubicBezTo>
                  <a:cubicBezTo>
                    <a:pt x="160" y="87"/>
                    <a:pt x="147" y="96"/>
                    <a:pt x="134" y="94"/>
                  </a:cubicBezTo>
                  <a:cubicBezTo>
                    <a:pt x="23" y="79"/>
                    <a:pt x="23" y="79"/>
                    <a:pt x="23" y="79"/>
                  </a:cubicBezTo>
                  <a:cubicBezTo>
                    <a:pt x="9" y="77"/>
                    <a:pt x="0" y="65"/>
                    <a:pt x="2" y="51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8" y="9"/>
                    <a:pt x="20" y="0"/>
                    <a:pt x="33" y="2"/>
                  </a:cubicBezTo>
                  <a:lnTo>
                    <a:pt x="145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15"/>
            <p:cNvSpPr/>
            <p:nvPr/>
          </p:nvSpPr>
          <p:spPr>
            <a:xfrm>
              <a:off x="9372601" y="3209925"/>
              <a:ext cx="244475" cy="249238"/>
            </a:xfrm>
            <a:custGeom>
              <a:rect b="b" l="l" r="r" t="t"/>
              <a:pathLst>
                <a:path extrusionOk="0" h="66" w="65">
                  <a:moveTo>
                    <a:pt x="6" y="12"/>
                  </a:moveTo>
                  <a:cubicBezTo>
                    <a:pt x="7" y="5"/>
                    <a:pt x="13" y="0"/>
                    <a:pt x="20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60" y="7"/>
                    <a:pt x="65" y="13"/>
                    <a:pt x="64" y="20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59" y="61"/>
                    <a:pt x="52" y="66"/>
                    <a:pt x="45" y="65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5" y="59"/>
                    <a:pt x="0" y="53"/>
                    <a:pt x="1" y="46"/>
                  </a:cubicBezTo>
                  <a:lnTo>
                    <a:pt x="6" y="12"/>
                  </a:ln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15"/>
            <p:cNvSpPr/>
            <p:nvPr/>
          </p:nvSpPr>
          <p:spPr>
            <a:xfrm>
              <a:off x="9542463" y="3324225"/>
              <a:ext cx="41275" cy="41275"/>
            </a:xfrm>
            <a:custGeom>
              <a:rect b="b" l="l" r="r" t="t"/>
              <a:pathLst>
                <a:path extrusionOk="0" h="11" w="11">
                  <a:moveTo>
                    <a:pt x="1" y="5"/>
                  </a:moveTo>
                  <a:cubicBezTo>
                    <a:pt x="1" y="2"/>
                    <a:pt x="3" y="0"/>
                    <a:pt x="6" y="1"/>
                  </a:cubicBezTo>
                  <a:cubicBezTo>
                    <a:pt x="9" y="1"/>
                    <a:pt x="11" y="4"/>
                    <a:pt x="10" y="6"/>
                  </a:cubicBezTo>
                  <a:cubicBezTo>
                    <a:pt x="10" y="9"/>
                    <a:pt x="7" y="11"/>
                    <a:pt x="5" y="11"/>
                  </a:cubicBezTo>
                  <a:cubicBezTo>
                    <a:pt x="2" y="10"/>
                    <a:pt x="0" y="8"/>
                    <a:pt x="1" y="5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15"/>
            <p:cNvSpPr/>
            <p:nvPr/>
          </p:nvSpPr>
          <p:spPr>
            <a:xfrm>
              <a:off x="9474201" y="3316288"/>
              <a:ext cx="41275" cy="38100"/>
            </a:xfrm>
            <a:custGeom>
              <a:rect b="b" l="l" r="r" t="t"/>
              <a:pathLst>
                <a:path extrusionOk="0" h="10" w="11">
                  <a:moveTo>
                    <a:pt x="1" y="5"/>
                  </a:moveTo>
                  <a:cubicBezTo>
                    <a:pt x="1" y="2"/>
                    <a:pt x="4" y="0"/>
                    <a:pt x="6" y="0"/>
                  </a:cubicBezTo>
                  <a:cubicBezTo>
                    <a:pt x="9" y="1"/>
                    <a:pt x="11" y="3"/>
                    <a:pt x="10" y="6"/>
                  </a:cubicBezTo>
                  <a:cubicBezTo>
                    <a:pt x="10" y="9"/>
                    <a:pt x="8" y="10"/>
                    <a:pt x="5" y="10"/>
                  </a:cubicBezTo>
                  <a:cubicBezTo>
                    <a:pt x="2" y="10"/>
                    <a:pt x="0" y="7"/>
                    <a:pt x="1" y="5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15"/>
            <p:cNvSpPr/>
            <p:nvPr/>
          </p:nvSpPr>
          <p:spPr>
            <a:xfrm>
              <a:off x="9405938" y="3308350"/>
              <a:ext cx="41275" cy="38100"/>
            </a:xfrm>
            <a:custGeom>
              <a:rect b="b" l="l" r="r" t="t"/>
              <a:pathLst>
                <a:path extrusionOk="0" h="10" w="11">
                  <a:moveTo>
                    <a:pt x="1" y="4"/>
                  </a:moveTo>
                  <a:cubicBezTo>
                    <a:pt x="1" y="1"/>
                    <a:pt x="4" y="0"/>
                    <a:pt x="6" y="0"/>
                  </a:cubicBezTo>
                  <a:cubicBezTo>
                    <a:pt x="9" y="0"/>
                    <a:pt x="11" y="3"/>
                    <a:pt x="11" y="5"/>
                  </a:cubicBezTo>
                  <a:cubicBezTo>
                    <a:pt x="10" y="8"/>
                    <a:pt x="8" y="10"/>
                    <a:pt x="5" y="10"/>
                  </a:cubicBezTo>
                  <a:cubicBezTo>
                    <a:pt x="2" y="9"/>
                    <a:pt x="0" y="7"/>
                    <a:pt x="1" y="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15"/>
            <p:cNvSpPr/>
            <p:nvPr/>
          </p:nvSpPr>
          <p:spPr>
            <a:xfrm>
              <a:off x="9534526" y="3390900"/>
              <a:ext cx="38100" cy="41275"/>
            </a:xfrm>
            <a:custGeom>
              <a:rect b="b" l="l" r="r" t="t"/>
              <a:pathLst>
                <a:path extrusionOk="0" h="11" w="10">
                  <a:moveTo>
                    <a:pt x="0" y="5"/>
                  </a:moveTo>
                  <a:cubicBezTo>
                    <a:pt x="0" y="2"/>
                    <a:pt x="3" y="0"/>
                    <a:pt x="6" y="1"/>
                  </a:cubicBezTo>
                  <a:cubicBezTo>
                    <a:pt x="8" y="1"/>
                    <a:pt x="10" y="4"/>
                    <a:pt x="10" y="6"/>
                  </a:cubicBezTo>
                  <a:cubicBezTo>
                    <a:pt x="9" y="9"/>
                    <a:pt x="7" y="11"/>
                    <a:pt x="4" y="10"/>
                  </a:cubicBezTo>
                  <a:cubicBezTo>
                    <a:pt x="2" y="10"/>
                    <a:pt x="0" y="8"/>
                    <a:pt x="0" y="5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15"/>
            <p:cNvSpPr/>
            <p:nvPr/>
          </p:nvSpPr>
          <p:spPr>
            <a:xfrm>
              <a:off x="9466263" y="3384550"/>
              <a:ext cx="38100" cy="36513"/>
            </a:xfrm>
            <a:custGeom>
              <a:rect b="b" l="l" r="r" t="t"/>
              <a:pathLst>
                <a:path extrusionOk="0" h="10" w="10">
                  <a:moveTo>
                    <a:pt x="0" y="4"/>
                  </a:moveTo>
                  <a:cubicBezTo>
                    <a:pt x="1" y="2"/>
                    <a:pt x="3" y="0"/>
                    <a:pt x="6" y="0"/>
                  </a:cubicBezTo>
                  <a:cubicBezTo>
                    <a:pt x="8" y="1"/>
                    <a:pt x="10" y="3"/>
                    <a:pt x="10" y="6"/>
                  </a:cubicBezTo>
                  <a:cubicBezTo>
                    <a:pt x="10" y="8"/>
                    <a:pt x="7" y="10"/>
                    <a:pt x="4" y="10"/>
                  </a:cubicBezTo>
                  <a:cubicBezTo>
                    <a:pt x="2" y="10"/>
                    <a:pt x="0" y="7"/>
                    <a:pt x="0" y="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15"/>
            <p:cNvSpPr/>
            <p:nvPr/>
          </p:nvSpPr>
          <p:spPr>
            <a:xfrm>
              <a:off x="9398001" y="3371850"/>
              <a:ext cx="38100" cy="41275"/>
            </a:xfrm>
            <a:custGeom>
              <a:rect b="b" l="l" r="r" t="t"/>
              <a:pathLst>
                <a:path extrusionOk="0" h="11" w="10">
                  <a:moveTo>
                    <a:pt x="0" y="5"/>
                  </a:moveTo>
                  <a:cubicBezTo>
                    <a:pt x="1" y="2"/>
                    <a:pt x="3" y="0"/>
                    <a:pt x="6" y="1"/>
                  </a:cubicBezTo>
                  <a:cubicBezTo>
                    <a:pt x="9" y="1"/>
                    <a:pt x="10" y="4"/>
                    <a:pt x="10" y="6"/>
                  </a:cubicBezTo>
                  <a:cubicBezTo>
                    <a:pt x="10" y="9"/>
                    <a:pt x="7" y="11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15"/>
            <p:cNvSpPr/>
            <p:nvPr/>
          </p:nvSpPr>
          <p:spPr>
            <a:xfrm>
              <a:off x="9553576" y="3259138"/>
              <a:ext cx="36513" cy="38100"/>
            </a:xfrm>
            <a:custGeom>
              <a:rect b="b" l="l" r="r" t="t"/>
              <a:pathLst>
                <a:path extrusionOk="0" h="10" w="10">
                  <a:moveTo>
                    <a:pt x="0" y="4"/>
                  </a:moveTo>
                  <a:cubicBezTo>
                    <a:pt x="0" y="1"/>
                    <a:pt x="3" y="0"/>
                    <a:pt x="6" y="0"/>
                  </a:cubicBezTo>
                  <a:cubicBezTo>
                    <a:pt x="8" y="0"/>
                    <a:pt x="10" y="3"/>
                    <a:pt x="10" y="6"/>
                  </a:cubicBezTo>
                  <a:cubicBezTo>
                    <a:pt x="9" y="8"/>
                    <a:pt x="7" y="10"/>
                    <a:pt x="4" y="10"/>
                  </a:cubicBezTo>
                  <a:cubicBezTo>
                    <a:pt x="2" y="9"/>
                    <a:pt x="0" y="7"/>
                    <a:pt x="0" y="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15"/>
            <p:cNvSpPr/>
            <p:nvPr/>
          </p:nvSpPr>
          <p:spPr>
            <a:xfrm>
              <a:off x="9485313" y="3248025"/>
              <a:ext cx="38100" cy="41275"/>
            </a:xfrm>
            <a:custGeom>
              <a:rect b="b" l="l" r="r" t="t"/>
              <a:pathLst>
                <a:path extrusionOk="0" h="11" w="10">
                  <a:moveTo>
                    <a:pt x="0" y="5"/>
                  </a:moveTo>
                  <a:cubicBezTo>
                    <a:pt x="1" y="2"/>
                    <a:pt x="3" y="0"/>
                    <a:pt x="6" y="1"/>
                  </a:cubicBezTo>
                  <a:cubicBezTo>
                    <a:pt x="8" y="1"/>
                    <a:pt x="10" y="3"/>
                    <a:pt x="10" y="6"/>
                  </a:cubicBezTo>
                  <a:cubicBezTo>
                    <a:pt x="9" y="9"/>
                    <a:pt x="7" y="11"/>
                    <a:pt x="4" y="10"/>
                  </a:cubicBezTo>
                  <a:cubicBezTo>
                    <a:pt x="2" y="10"/>
                    <a:pt x="0" y="7"/>
                    <a:pt x="0" y="5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15"/>
            <p:cNvSpPr/>
            <p:nvPr/>
          </p:nvSpPr>
          <p:spPr>
            <a:xfrm>
              <a:off x="9417051" y="3240088"/>
              <a:ext cx="38100" cy="38100"/>
            </a:xfrm>
            <a:custGeom>
              <a:rect b="b" l="l" r="r" t="t"/>
              <a:pathLst>
                <a:path extrusionOk="0" h="10" w="10">
                  <a:moveTo>
                    <a:pt x="0" y="4"/>
                  </a:moveTo>
                  <a:cubicBezTo>
                    <a:pt x="1" y="2"/>
                    <a:pt x="3" y="0"/>
                    <a:pt x="6" y="0"/>
                  </a:cubicBezTo>
                  <a:cubicBezTo>
                    <a:pt x="9" y="0"/>
                    <a:pt x="10" y="3"/>
                    <a:pt x="10" y="6"/>
                  </a:cubicBezTo>
                  <a:cubicBezTo>
                    <a:pt x="10" y="8"/>
                    <a:pt x="7" y="10"/>
                    <a:pt x="4" y="10"/>
                  </a:cubicBezTo>
                  <a:cubicBezTo>
                    <a:pt x="2" y="9"/>
                    <a:pt x="0" y="7"/>
                    <a:pt x="0" y="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15"/>
            <p:cNvSpPr/>
            <p:nvPr/>
          </p:nvSpPr>
          <p:spPr>
            <a:xfrm>
              <a:off x="7180263" y="1527175"/>
              <a:ext cx="609600" cy="560388"/>
            </a:xfrm>
            <a:custGeom>
              <a:rect b="b" l="l" r="r" t="t"/>
              <a:pathLst>
                <a:path extrusionOk="0" h="353" w="384">
                  <a:moveTo>
                    <a:pt x="327" y="214"/>
                  </a:moveTo>
                  <a:lnTo>
                    <a:pt x="64" y="0"/>
                  </a:lnTo>
                  <a:lnTo>
                    <a:pt x="0" y="83"/>
                  </a:lnTo>
                  <a:lnTo>
                    <a:pt x="261" y="294"/>
                  </a:lnTo>
                  <a:lnTo>
                    <a:pt x="232" y="327"/>
                  </a:lnTo>
                  <a:lnTo>
                    <a:pt x="265" y="353"/>
                  </a:lnTo>
                  <a:lnTo>
                    <a:pt x="384" y="204"/>
                  </a:lnTo>
                  <a:lnTo>
                    <a:pt x="353" y="178"/>
                  </a:lnTo>
                  <a:lnTo>
                    <a:pt x="327" y="214"/>
                  </a:lnTo>
                  <a:close/>
                </a:path>
              </a:pathLst>
            </a:custGeom>
            <a:solidFill>
              <a:srgbClr val="7C93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15"/>
            <p:cNvSpPr/>
            <p:nvPr/>
          </p:nvSpPr>
          <p:spPr>
            <a:xfrm>
              <a:off x="6813551" y="1255713"/>
              <a:ext cx="754063" cy="655638"/>
            </a:xfrm>
            <a:custGeom>
              <a:rect b="b" l="l" r="r" t="t"/>
              <a:pathLst>
                <a:path extrusionOk="0" h="174" w="200">
                  <a:moveTo>
                    <a:pt x="191" y="102"/>
                  </a:moveTo>
                  <a:cubicBezTo>
                    <a:pt x="183" y="112"/>
                    <a:pt x="183" y="112"/>
                    <a:pt x="183" y="11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83" y="32"/>
                    <a:pt x="65" y="31"/>
                    <a:pt x="55" y="39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6" y="0"/>
                    <a:pt x="3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9" y="47"/>
                    <a:pt x="49" y="47"/>
                    <a:pt x="49" y="47"/>
                  </a:cubicBezTo>
                  <a:cubicBezTo>
                    <a:pt x="43" y="59"/>
                    <a:pt x="47" y="76"/>
                    <a:pt x="60" y="86"/>
                  </a:cubicBezTo>
                  <a:cubicBezTo>
                    <a:pt x="147" y="156"/>
                    <a:pt x="147" y="156"/>
                    <a:pt x="147" y="156"/>
                  </a:cubicBezTo>
                  <a:cubicBezTo>
                    <a:pt x="138" y="167"/>
                    <a:pt x="138" y="167"/>
                    <a:pt x="138" y="167"/>
                  </a:cubicBezTo>
                  <a:cubicBezTo>
                    <a:pt x="147" y="174"/>
                    <a:pt x="147" y="174"/>
                    <a:pt x="147" y="174"/>
                  </a:cubicBezTo>
                  <a:cubicBezTo>
                    <a:pt x="200" y="109"/>
                    <a:pt x="200" y="109"/>
                    <a:pt x="200" y="109"/>
                  </a:cubicBezTo>
                  <a:lnTo>
                    <a:pt x="191" y="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15"/>
            <p:cNvSpPr/>
            <p:nvPr/>
          </p:nvSpPr>
          <p:spPr>
            <a:xfrm>
              <a:off x="7032626" y="1425575"/>
              <a:ext cx="230188" cy="214313"/>
            </a:xfrm>
            <a:custGeom>
              <a:rect b="b" l="l" r="r" t="t"/>
              <a:pathLst>
                <a:path extrusionOk="0" h="57" w="61">
                  <a:moveTo>
                    <a:pt x="61" y="28"/>
                  </a:moveTo>
                  <a:cubicBezTo>
                    <a:pt x="35" y="8"/>
                    <a:pt x="35" y="8"/>
                    <a:pt x="35" y="8"/>
                  </a:cubicBezTo>
                  <a:cubicBezTo>
                    <a:pt x="26" y="0"/>
                    <a:pt x="13" y="0"/>
                    <a:pt x="6" y="8"/>
                  </a:cubicBezTo>
                  <a:cubicBezTo>
                    <a:pt x="0" y="16"/>
                    <a:pt x="2" y="29"/>
                    <a:pt x="12" y="37"/>
                  </a:cubicBezTo>
                  <a:cubicBezTo>
                    <a:pt x="37" y="57"/>
                    <a:pt x="37" y="57"/>
                    <a:pt x="37" y="57"/>
                  </a:cubicBezTo>
                  <a:lnTo>
                    <a:pt x="61" y="28"/>
                  </a:ln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15"/>
            <p:cNvSpPr/>
            <p:nvPr/>
          </p:nvSpPr>
          <p:spPr>
            <a:xfrm>
              <a:off x="5792788" y="1230313"/>
              <a:ext cx="279400" cy="282575"/>
            </a:xfrm>
            <a:custGeom>
              <a:rect b="b" l="l" r="r" t="t"/>
              <a:pathLst>
                <a:path extrusionOk="0" h="75" w="74">
                  <a:moveTo>
                    <a:pt x="5" y="12"/>
                  </a:moveTo>
                  <a:cubicBezTo>
                    <a:pt x="24" y="31"/>
                    <a:pt x="42" y="51"/>
                    <a:pt x="61" y="70"/>
                  </a:cubicBezTo>
                  <a:cubicBezTo>
                    <a:pt x="66" y="75"/>
                    <a:pt x="74" y="68"/>
                    <a:pt x="69" y="63"/>
                  </a:cubicBezTo>
                  <a:cubicBezTo>
                    <a:pt x="51" y="44"/>
                    <a:pt x="32" y="24"/>
                    <a:pt x="13" y="5"/>
                  </a:cubicBezTo>
                  <a:cubicBezTo>
                    <a:pt x="9" y="0"/>
                    <a:pt x="0" y="7"/>
                    <a:pt x="5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15"/>
            <p:cNvSpPr/>
            <p:nvPr/>
          </p:nvSpPr>
          <p:spPr>
            <a:xfrm>
              <a:off x="5683251" y="1320800"/>
              <a:ext cx="282575" cy="280988"/>
            </a:xfrm>
            <a:custGeom>
              <a:rect b="b" l="l" r="r" t="t"/>
              <a:pathLst>
                <a:path extrusionOk="0" h="75" w="75">
                  <a:moveTo>
                    <a:pt x="5" y="12"/>
                  </a:moveTo>
                  <a:cubicBezTo>
                    <a:pt x="24" y="31"/>
                    <a:pt x="42" y="50"/>
                    <a:pt x="61" y="69"/>
                  </a:cubicBezTo>
                  <a:cubicBezTo>
                    <a:pt x="66" y="75"/>
                    <a:pt x="75" y="68"/>
                    <a:pt x="70" y="62"/>
                  </a:cubicBezTo>
                  <a:cubicBezTo>
                    <a:pt x="51" y="43"/>
                    <a:pt x="32" y="24"/>
                    <a:pt x="14" y="5"/>
                  </a:cubicBezTo>
                  <a:cubicBezTo>
                    <a:pt x="9" y="0"/>
                    <a:pt x="0" y="7"/>
                    <a:pt x="5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15"/>
            <p:cNvSpPr/>
            <p:nvPr/>
          </p:nvSpPr>
          <p:spPr>
            <a:xfrm>
              <a:off x="5364163" y="1655763"/>
              <a:ext cx="260350" cy="277813"/>
            </a:xfrm>
            <a:custGeom>
              <a:rect b="b" l="l" r="r" t="t"/>
              <a:pathLst>
                <a:path extrusionOk="0" h="74" w="69">
                  <a:moveTo>
                    <a:pt x="4" y="12"/>
                  </a:moveTo>
                  <a:cubicBezTo>
                    <a:pt x="22" y="31"/>
                    <a:pt x="39" y="50"/>
                    <a:pt x="56" y="69"/>
                  </a:cubicBezTo>
                  <a:cubicBezTo>
                    <a:pt x="61" y="74"/>
                    <a:pt x="69" y="68"/>
                    <a:pt x="64" y="63"/>
                  </a:cubicBezTo>
                  <a:cubicBezTo>
                    <a:pt x="47" y="44"/>
                    <a:pt x="30" y="24"/>
                    <a:pt x="13" y="5"/>
                  </a:cubicBezTo>
                  <a:cubicBezTo>
                    <a:pt x="8" y="0"/>
                    <a:pt x="0" y="7"/>
                    <a:pt x="4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15"/>
            <p:cNvSpPr/>
            <p:nvPr/>
          </p:nvSpPr>
          <p:spPr>
            <a:xfrm>
              <a:off x="5254626" y="1735138"/>
              <a:ext cx="260350" cy="277813"/>
            </a:xfrm>
            <a:custGeom>
              <a:rect b="b" l="l" r="r" t="t"/>
              <a:pathLst>
                <a:path extrusionOk="0" h="74" w="69">
                  <a:moveTo>
                    <a:pt x="4" y="12"/>
                  </a:moveTo>
                  <a:cubicBezTo>
                    <a:pt x="22" y="31"/>
                    <a:pt x="39" y="50"/>
                    <a:pt x="56" y="69"/>
                  </a:cubicBezTo>
                  <a:cubicBezTo>
                    <a:pt x="61" y="74"/>
                    <a:pt x="69" y="68"/>
                    <a:pt x="64" y="63"/>
                  </a:cubicBezTo>
                  <a:cubicBezTo>
                    <a:pt x="47" y="44"/>
                    <a:pt x="30" y="24"/>
                    <a:pt x="13" y="5"/>
                  </a:cubicBezTo>
                  <a:cubicBezTo>
                    <a:pt x="8" y="0"/>
                    <a:pt x="0" y="7"/>
                    <a:pt x="4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15"/>
            <p:cNvSpPr/>
            <p:nvPr/>
          </p:nvSpPr>
          <p:spPr>
            <a:xfrm>
              <a:off x="5400676" y="1189038"/>
              <a:ext cx="534988" cy="873125"/>
            </a:xfrm>
            <a:custGeom>
              <a:rect b="b" l="l" r="r" t="t"/>
              <a:pathLst>
                <a:path extrusionOk="0" h="232" w="142">
                  <a:moveTo>
                    <a:pt x="122" y="5"/>
                  </a:moveTo>
                  <a:cubicBezTo>
                    <a:pt x="97" y="18"/>
                    <a:pt x="76" y="40"/>
                    <a:pt x="66" y="66"/>
                  </a:cubicBezTo>
                  <a:cubicBezTo>
                    <a:pt x="58" y="88"/>
                    <a:pt x="61" y="114"/>
                    <a:pt x="57" y="137"/>
                  </a:cubicBezTo>
                  <a:cubicBezTo>
                    <a:pt x="52" y="169"/>
                    <a:pt x="37" y="193"/>
                    <a:pt x="10" y="210"/>
                  </a:cubicBezTo>
                  <a:cubicBezTo>
                    <a:pt x="0" y="216"/>
                    <a:pt x="10" y="232"/>
                    <a:pt x="19" y="225"/>
                  </a:cubicBezTo>
                  <a:cubicBezTo>
                    <a:pt x="58" y="200"/>
                    <a:pt x="74" y="163"/>
                    <a:pt x="77" y="118"/>
                  </a:cubicBezTo>
                  <a:cubicBezTo>
                    <a:pt x="80" y="88"/>
                    <a:pt x="81" y="65"/>
                    <a:pt x="102" y="42"/>
                  </a:cubicBezTo>
                  <a:cubicBezTo>
                    <a:pt x="110" y="33"/>
                    <a:pt x="121" y="26"/>
                    <a:pt x="131" y="21"/>
                  </a:cubicBezTo>
                  <a:cubicBezTo>
                    <a:pt x="142" y="16"/>
                    <a:pt x="132" y="0"/>
                    <a:pt x="122" y="5"/>
                  </a:cubicBezTo>
                  <a:close/>
                </a:path>
              </a:pathLst>
            </a:custGeom>
            <a:solidFill>
              <a:srgbClr val="E13D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15"/>
            <p:cNvSpPr/>
            <p:nvPr/>
          </p:nvSpPr>
          <p:spPr>
            <a:xfrm>
              <a:off x="5224463" y="1362075"/>
              <a:ext cx="896938" cy="488950"/>
            </a:xfrm>
            <a:custGeom>
              <a:rect b="b" l="l" r="r" t="t"/>
              <a:pathLst>
                <a:path extrusionOk="0" h="130" w="238">
                  <a:moveTo>
                    <a:pt x="232" y="20"/>
                  </a:moveTo>
                  <a:cubicBezTo>
                    <a:pt x="218" y="45"/>
                    <a:pt x="195" y="64"/>
                    <a:pt x="168" y="73"/>
                  </a:cubicBezTo>
                  <a:cubicBezTo>
                    <a:pt x="146" y="80"/>
                    <a:pt x="120" y="75"/>
                    <a:pt x="97" y="77"/>
                  </a:cubicBezTo>
                  <a:cubicBezTo>
                    <a:pt x="65" y="80"/>
                    <a:pt x="40" y="94"/>
                    <a:pt x="21" y="120"/>
                  </a:cubicBezTo>
                  <a:cubicBezTo>
                    <a:pt x="14" y="130"/>
                    <a:pt x="0" y="119"/>
                    <a:pt x="6" y="110"/>
                  </a:cubicBezTo>
                  <a:cubicBezTo>
                    <a:pt x="34" y="72"/>
                    <a:pt x="72" y="59"/>
                    <a:pt x="117" y="58"/>
                  </a:cubicBezTo>
                  <a:cubicBezTo>
                    <a:pt x="147" y="58"/>
                    <a:pt x="170" y="58"/>
                    <a:pt x="194" y="38"/>
                  </a:cubicBezTo>
                  <a:cubicBezTo>
                    <a:pt x="204" y="30"/>
                    <a:pt x="212" y="20"/>
                    <a:pt x="217" y="10"/>
                  </a:cubicBezTo>
                  <a:cubicBezTo>
                    <a:pt x="223" y="0"/>
                    <a:pt x="238" y="10"/>
                    <a:pt x="232" y="20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30" name="Google Shape;1730;p15"/>
          <p:cNvSpPr/>
          <p:nvPr/>
        </p:nvSpPr>
        <p:spPr>
          <a:xfrm>
            <a:off x="252925" y="1197850"/>
            <a:ext cx="9185400" cy="5267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200">
                <a:latin typeface="Lato"/>
                <a:ea typeface="Lato"/>
                <a:cs typeface="Lato"/>
                <a:sym typeface="Lato"/>
              </a:rPr>
              <a:t>Accuracy</a:t>
            </a:r>
            <a:r>
              <a:rPr lang="zh-CN" sz="2200">
                <a:latin typeface="Lato"/>
                <a:ea typeface="Lato"/>
                <a:cs typeface="Lato"/>
                <a:sym typeface="Lato"/>
              </a:rPr>
              <a:t>:</a:t>
            </a:r>
            <a:r>
              <a:rPr lang="zh-CN" sz="2200">
                <a:latin typeface="Oswald"/>
                <a:ea typeface="Oswald"/>
                <a:cs typeface="Oswald"/>
                <a:sym typeface="Oswald"/>
              </a:rPr>
              <a:t> 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lang="zh-CN" sz="2200">
                <a:latin typeface="Lato"/>
                <a:ea typeface="Lato"/>
                <a:cs typeface="Lato"/>
                <a:sym typeface="Lato"/>
              </a:rPr>
              <a:t>The overall trend and IMR values are generally close, with minor deviation from the actual values.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200">
                <a:latin typeface="Lato"/>
                <a:ea typeface="Lato"/>
                <a:cs typeface="Lato"/>
                <a:sym typeface="Lato"/>
              </a:rPr>
              <a:t>Discrepancy</a:t>
            </a:r>
            <a:r>
              <a:rPr lang="zh-CN" sz="2200">
                <a:latin typeface="Lato"/>
                <a:ea typeface="Lato"/>
                <a:cs typeface="Lato"/>
                <a:sym typeface="Lato"/>
              </a:rPr>
              <a:t>: 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lang="zh-CN" sz="2200">
                <a:latin typeface="Lato"/>
                <a:ea typeface="Lato"/>
                <a:cs typeface="Lato"/>
                <a:sym typeface="Lato"/>
              </a:rPr>
              <a:t>Minor discrepancies in the forecasted IMR values may be due to unforeseen changes in healthcare policies, economic factors, or external events impacting infant mortality.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lang="zh-CN" sz="2200">
                <a:latin typeface="Lato"/>
                <a:ea typeface="Lato"/>
                <a:cs typeface="Lato"/>
                <a:sym typeface="Lato"/>
              </a:rPr>
              <a:t>Continuous monitoring and model adjustments are recommended to improve forecast accuracy over time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13716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9144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31" name="Google Shape;173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8703" y="2781154"/>
            <a:ext cx="4917815" cy="3472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5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6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Google Shape;1737;g2ef167a619e_0_12"/>
          <p:cNvSpPr/>
          <p:nvPr/>
        </p:nvSpPr>
        <p:spPr>
          <a:xfrm>
            <a:off x="-80349" y="-1"/>
            <a:ext cx="10069800" cy="960600"/>
          </a:xfrm>
          <a:prstGeom prst="roundRect">
            <a:avLst>
              <a:gd fmla="val 16667" name="adj"/>
            </a:avLst>
          </a:prstGeom>
          <a:solidFill>
            <a:schemeClr val="accent2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800">
                <a:solidFill>
                  <a:schemeClr val="lt1"/>
                </a:solidFill>
              </a:rPr>
              <a:t>            Discussion</a:t>
            </a:r>
            <a:endParaRPr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id="1738" name="Google Shape;1738;g2ef167a619e_0_12" title="iSlide™ 版权声明  COPYRIGHT NOTICE"/>
          <p:cNvGrpSpPr/>
          <p:nvPr/>
        </p:nvGrpSpPr>
        <p:grpSpPr>
          <a:xfrm>
            <a:off x="252935" y="282943"/>
            <a:ext cx="1247423" cy="783273"/>
            <a:chOff x="2979738" y="1189038"/>
            <a:chExt cx="7111875" cy="4465638"/>
          </a:xfrm>
        </p:grpSpPr>
        <p:sp>
          <p:nvSpPr>
            <p:cNvPr id="1739" name="Google Shape;1739;g2ef167a619e_0_12"/>
            <p:cNvSpPr/>
            <p:nvPr/>
          </p:nvSpPr>
          <p:spPr>
            <a:xfrm>
              <a:off x="4324351" y="4611688"/>
              <a:ext cx="4422775" cy="584200"/>
            </a:xfrm>
            <a:custGeom>
              <a:rect b="b" l="l" r="r" t="t"/>
              <a:pathLst>
                <a:path extrusionOk="0" h="155" w="1174">
                  <a:moveTo>
                    <a:pt x="0" y="0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0" y="116"/>
                    <a:pt x="39" y="155"/>
                    <a:pt x="86" y="155"/>
                  </a:cubicBezTo>
                  <a:cubicBezTo>
                    <a:pt x="1088" y="155"/>
                    <a:pt x="1088" y="155"/>
                    <a:pt x="1088" y="155"/>
                  </a:cubicBezTo>
                  <a:cubicBezTo>
                    <a:pt x="1135" y="155"/>
                    <a:pt x="1174" y="116"/>
                    <a:pt x="1174" y="69"/>
                  </a:cubicBezTo>
                  <a:cubicBezTo>
                    <a:pt x="1174" y="0"/>
                    <a:pt x="1174" y="0"/>
                    <a:pt x="11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g2ef167a619e_0_12"/>
            <p:cNvSpPr/>
            <p:nvPr/>
          </p:nvSpPr>
          <p:spPr>
            <a:xfrm>
              <a:off x="4324351" y="2197100"/>
              <a:ext cx="4422775" cy="2414588"/>
            </a:xfrm>
            <a:custGeom>
              <a:rect b="b" l="l" r="r" t="t"/>
              <a:pathLst>
                <a:path extrusionOk="0" h="641" w="1174">
                  <a:moveTo>
                    <a:pt x="1174" y="641"/>
                  </a:moveTo>
                  <a:cubicBezTo>
                    <a:pt x="1174" y="87"/>
                    <a:pt x="1174" y="87"/>
                    <a:pt x="1174" y="87"/>
                  </a:cubicBezTo>
                  <a:cubicBezTo>
                    <a:pt x="1174" y="39"/>
                    <a:pt x="1135" y="0"/>
                    <a:pt x="1088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39" y="0"/>
                    <a:pt x="0" y="39"/>
                    <a:pt x="0" y="87"/>
                  </a:cubicBezTo>
                  <a:cubicBezTo>
                    <a:pt x="0" y="641"/>
                    <a:pt x="0" y="641"/>
                    <a:pt x="0" y="641"/>
                  </a:cubicBezTo>
                  <a:lnTo>
                    <a:pt x="1174" y="641"/>
                  </a:lnTo>
                  <a:close/>
                </a:path>
              </a:pathLst>
            </a:custGeom>
            <a:solidFill>
              <a:srgbClr val="7D62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g2ef167a619e_0_12"/>
            <p:cNvSpPr/>
            <p:nvPr/>
          </p:nvSpPr>
          <p:spPr>
            <a:xfrm>
              <a:off x="6022976" y="5195888"/>
              <a:ext cx="1025400" cy="3714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g2ef167a619e_0_12"/>
            <p:cNvSpPr/>
            <p:nvPr/>
          </p:nvSpPr>
          <p:spPr>
            <a:xfrm>
              <a:off x="5827713" y="5567363"/>
              <a:ext cx="1416050" cy="87313"/>
            </a:xfrm>
            <a:custGeom>
              <a:rect b="b" l="l" r="r" t="t"/>
              <a:pathLst>
                <a:path extrusionOk="0" h="23" w="376">
                  <a:moveTo>
                    <a:pt x="376" y="11"/>
                  </a:moveTo>
                  <a:cubicBezTo>
                    <a:pt x="376" y="18"/>
                    <a:pt x="371" y="23"/>
                    <a:pt x="364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5" y="23"/>
                    <a:pt x="0" y="18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364" y="0"/>
                    <a:pt x="364" y="0"/>
                    <a:pt x="364" y="0"/>
                  </a:cubicBezTo>
                  <a:cubicBezTo>
                    <a:pt x="371" y="0"/>
                    <a:pt x="376" y="5"/>
                    <a:pt x="376" y="1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g2ef167a619e_0_12"/>
            <p:cNvSpPr/>
            <p:nvPr/>
          </p:nvSpPr>
          <p:spPr>
            <a:xfrm>
              <a:off x="4541838" y="2408238"/>
              <a:ext cx="3986100" cy="2011500"/>
            </a:xfrm>
            <a:prstGeom prst="rect">
              <a:avLst/>
            </a:prstGeom>
            <a:solidFill>
              <a:srgbClr val="7C93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g2ef167a619e_0_12"/>
            <p:cNvSpPr/>
            <p:nvPr/>
          </p:nvSpPr>
          <p:spPr>
            <a:xfrm>
              <a:off x="2979738" y="3813175"/>
              <a:ext cx="1596900" cy="1596900"/>
            </a:xfrm>
            <a:prstGeom prst="ellipse">
              <a:avLst/>
            </a:prstGeom>
            <a:solidFill>
              <a:srgbClr val="96DA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g2ef167a619e_0_12"/>
            <p:cNvSpPr/>
            <p:nvPr/>
          </p:nvSpPr>
          <p:spPr>
            <a:xfrm>
              <a:off x="8494713" y="3813175"/>
              <a:ext cx="1596900" cy="1596900"/>
            </a:xfrm>
            <a:prstGeom prst="ellipse">
              <a:avLst/>
            </a:prstGeom>
            <a:solidFill>
              <a:srgbClr val="96DA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g2ef167a619e_0_12"/>
            <p:cNvSpPr/>
            <p:nvPr/>
          </p:nvSpPr>
          <p:spPr>
            <a:xfrm>
              <a:off x="6459538" y="2490788"/>
              <a:ext cx="622300" cy="569913"/>
            </a:xfrm>
            <a:custGeom>
              <a:rect b="b" l="l" r="r" t="t"/>
              <a:pathLst>
                <a:path extrusionOk="0" h="151" w="165">
                  <a:moveTo>
                    <a:pt x="139" y="0"/>
                  </a:moveTo>
                  <a:cubicBezTo>
                    <a:pt x="139" y="0"/>
                    <a:pt x="165" y="96"/>
                    <a:pt x="114" y="129"/>
                  </a:cubicBezTo>
                  <a:cubicBezTo>
                    <a:pt x="114" y="129"/>
                    <a:pt x="124" y="113"/>
                    <a:pt x="121" y="95"/>
                  </a:cubicBezTo>
                  <a:cubicBezTo>
                    <a:pt x="121" y="95"/>
                    <a:pt x="115" y="151"/>
                    <a:pt x="0" y="151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139" y="0"/>
                  </a:lnTo>
                  <a:close/>
                </a:path>
              </a:pathLst>
            </a:custGeom>
            <a:solidFill>
              <a:srgbClr val="582A1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g2ef167a619e_0_12"/>
            <p:cNvSpPr/>
            <p:nvPr/>
          </p:nvSpPr>
          <p:spPr>
            <a:xfrm>
              <a:off x="5857876" y="2490788"/>
              <a:ext cx="620713" cy="569913"/>
            </a:xfrm>
            <a:custGeom>
              <a:rect b="b" l="l" r="r" t="t"/>
              <a:pathLst>
                <a:path extrusionOk="0" h="151" w="165">
                  <a:moveTo>
                    <a:pt x="26" y="0"/>
                  </a:moveTo>
                  <a:cubicBezTo>
                    <a:pt x="26" y="0"/>
                    <a:pt x="0" y="96"/>
                    <a:pt x="50" y="129"/>
                  </a:cubicBezTo>
                  <a:cubicBezTo>
                    <a:pt x="50" y="129"/>
                    <a:pt x="41" y="113"/>
                    <a:pt x="44" y="95"/>
                  </a:cubicBezTo>
                  <a:cubicBezTo>
                    <a:pt x="44" y="95"/>
                    <a:pt x="50" y="151"/>
                    <a:pt x="165" y="151"/>
                  </a:cubicBezTo>
                  <a:cubicBezTo>
                    <a:pt x="165" y="29"/>
                    <a:pt x="165" y="29"/>
                    <a:pt x="165" y="29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582A1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g2ef167a619e_0_12"/>
            <p:cNvSpPr/>
            <p:nvPr/>
          </p:nvSpPr>
          <p:spPr>
            <a:xfrm>
              <a:off x="6154738" y="2924175"/>
              <a:ext cx="674688" cy="741363"/>
            </a:xfrm>
            <a:custGeom>
              <a:rect b="b" l="l" r="r" t="t"/>
              <a:pathLst>
                <a:path extrusionOk="0" h="197" w="179">
                  <a:moveTo>
                    <a:pt x="144" y="136"/>
                  </a:moveTo>
                  <a:cubicBezTo>
                    <a:pt x="160" y="106"/>
                    <a:pt x="179" y="106"/>
                    <a:pt x="175" y="62"/>
                  </a:cubicBezTo>
                  <a:cubicBezTo>
                    <a:pt x="175" y="62"/>
                    <a:pt x="119" y="54"/>
                    <a:pt x="119" y="2"/>
                  </a:cubicBezTo>
                  <a:cubicBezTo>
                    <a:pt x="119" y="2"/>
                    <a:pt x="101" y="12"/>
                    <a:pt x="85" y="12"/>
                  </a:cubicBezTo>
                  <a:cubicBezTo>
                    <a:pt x="69" y="13"/>
                    <a:pt x="51" y="0"/>
                    <a:pt x="51" y="0"/>
                  </a:cubicBezTo>
                  <a:cubicBezTo>
                    <a:pt x="51" y="0"/>
                    <a:pt x="46" y="56"/>
                    <a:pt x="5" y="66"/>
                  </a:cubicBezTo>
                  <a:cubicBezTo>
                    <a:pt x="0" y="111"/>
                    <a:pt x="17" y="157"/>
                    <a:pt x="44" y="180"/>
                  </a:cubicBezTo>
                  <a:cubicBezTo>
                    <a:pt x="63" y="197"/>
                    <a:pt x="129" y="164"/>
                    <a:pt x="144" y="136"/>
                  </a:cubicBezTo>
                  <a:close/>
                </a:path>
              </a:pathLst>
            </a:custGeom>
            <a:solidFill>
              <a:srgbClr val="FECE9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g2ef167a619e_0_12"/>
            <p:cNvSpPr/>
            <p:nvPr/>
          </p:nvSpPr>
          <p:spPr>
            <a:xfrm>
              <a:off x="6343651" y="2932113"/>
              <a:ext cx="327025" cy="222250"/>
            </a:xfrm>
            <a:custGeom>
              <a:rect b="b" l="l" r="r" t="t"/>
              <a:pathLst>
                <a:path extrusionOk="0" h="59" w="87">
                  <a:moveTo>
                    <a:pt x="87" y="42"/>
                  </a:moveTo>
                  <a:cubicBezTo>
                    <a:pt x="87" y="42"/>
                    <a:pt x="87" y="42"/>
                    <a:pt x="87" y="42"/>
                  </a:cubicBezTo>
                  <a:cubicBezTo>
                    <a:pt x="78" y="32"/>
                    <a:pt x="69" y="19"/>
                    <a:pt x="69" y="0"/>
                  </a:cubicBezTo>
                  <a:cubicBezTo>
                    <a:pt x="69" y="0"/>
                    <a:pt x="51" y="10"/>
                    <a:pt x="35" y="10"/>
                  </a:cubicBezTo>
                  <a:cubicBezTo>
                    <a:pt x="23" y="11"/>
                    <a:pt x="9" y="3"/>
                    <a:pt x="3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6" y="11"/>
                    <a:pt x="46" y="59"/>
                    <a:pt x="87" y="42"/>
                  </a:cubicBezTo>
                  <a:close/>
                </a:path>
              </a:pathLst>
            </a:custGeom>
            <a:solidFill>
              <a:srgbClr val="EEB8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g2ef167a619e_0_12"/>
            <p:cNvSpPr/>
            <p:nvPr/>
          </p:nvSpPr>
          <p:spPr>
            <a:xfrm>
              <a:off x="5965826" y="1708150"/>
              <a:ext cx="1009650" cy="1279525"/>
            </a:xfrm>
            <a:custGeom>
              <a:rect b="b" l="l" r="r" t="t"/>
              <a:pathLst>
                <a:path extrusionOk="0" h="340" w="268">
                  <a:moveTo>
                    <a:pt x="262" y="180"/>
                  </a:moveTo>
                  <a:cubicBezTo>
                    <a:pt x="268" y="0"/>
                    <a:pt x="134" y="14"/>
                    <a:pt x="134" y="14"/>
                  </a:cubicBezTo>
                  <a:cubicBezTo>
                    <a:pt x="134" y="14"/>
                    <a:pt x="0" y="0"/>
                    <a:pt x="6" y="180"/>
                  </a:cubicBezTo>
                  <a:cubicBezTo>
                    <a:pt x="6" y="180"/>
                    <a:pt x="6" y="255"/>
                    <a:pt x="26" y="283"/>
                  </a:cubicBezTo>
                  <a:cubicBezTo>
                    <a:pt x="53" y="320"/>
                    <a:pt x="101" y="340"/>
                    <a:pt x="134" y="340"/>
                  </a:cubicBezTo>
                  <a:cubicBezTo>
                    <a:pt x="167" y="340"/>
                    <a:pt x="216" y="323"/>
                    <a:pt x="242" y="283"/>
                  </a:cubicBezTo>
                  <a:cubicBezTo>
                    <a:pt x="263" y="252"/>
                    <a:pt x="262" y="180"/>
                    <a:pt x="262" y="180"/>
                  </a:cubicBezTo>
                  <a:close/>
                </a:path>
              </a:pathLst>
            </a:custGeom>
            <a:solidFill>
              <a:srgbClr val="FECE9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g2ef167a619e_0_12"/>
            <p:cNvSpPr/>
            <p:nvPr/>
          </p:nvSpPr>
          <p:spPr>
            <a:xfrm>
              <a:off x="6927851" y="2386013"/>
              <a:ext cx="112713" cy="241300"/>
            </a:xfrm>
            <a:custGeom>
              <a:rect b="b" l="l" r="r" t="t"/>
              <a:pathLst>
                <a:path extrusionOk="0" h="64" w="30">
                  <a:moveTo>
                    <a:pt x="4" y="16"/>
                  </a:moveTo>
                  <a:cubicBezTo>
                    <a:pt x="4" y="16"/>
                    <a:pt x="12" y="0"/>
                    <a:pt x="21" y="10"/>
                  </a:cubicBezTo>
                  <a:cubicBezTo>
                    <a:pt x="30" y="21"/>
                    <a:pt x="28" y="64"/>
                    <a:pt x="0" y="64"/>
                  </a:cubicBezTo>
                  <a:cubicBezTo>
                    <a:pt x="0" y="64"/>
                    <a:pt x="4" y="26"/>
                    <a:pt x="4" y="16"/>
                  </a:cubicBezTo>
                  <a:close/>
                </a:path>
              </a:pathLst>
            </a:custGeom>
            <a:solidFill>
              <a:srgbClr val="FECE9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g2ef167a619e_0_12"/>
            <p:cNvSpPr/>
            <p:nvPr/>
          </p:nvSpPr>
          <p:spPr>
            <a:xfrm>
              <a:off x="6942138" y="2446338"/>
              <a:ext cx="63500" cy="123825"/>
            </a:xfrm>
            <a:custGeom>
              <a:rect b="b" l="l" r="r" t="t"/>
              <a:pathLst>
                <a:path extrusionOk="0" h="33" w="17">
                  <a:moveTo>
                    <a:pt x="0" y="15"/>
                  </a:moveTo>
                  <a:cubicBezTo>
                    <a:pt x="0" y="15"/>
                    <a:pt x="6" y="0"/>
                    <a:pt x="12" y="8"/>
                  </a:cubicBezTo>
                  <a:cubicBezTo>
                    <a:pt x="17" y="16"/>
                    <a:pt x="14" y="26"/>
                    <a:pt x="6" y="33"/>
                  </a:cubicBezTo>
                  <a:cubicBezTo>
                    <a:pt x="6" y="33"/>
                    <a:pt x="10" y="5"/>
                    <a:pt x="0" y="15"/>
                  </a:cubicBezTo>
                  <a:close/>
                </a:path>
              </a:pathLst>
            </a:custGeom>
            <a:solidFill>
              <a:srgbClr val="EEB8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g2ef167a619e_0_12"/>
            <p:cNvSpPr/>
            <p:nvPr/>
          </p:nvSpPr>
          <p:spPr>
            <a:xfrm>
              <a:off x="5899151" y="2386013"/>
              <a:ext cx="115888" cy="241300"/>
            </a:xfrm>
            <a:custGeom>
              <a:rect b="b" l="l" r="r" t="t"/>
              <a:pathLst>
                <a:path extrusionOk="0" h="64" w="31">
                  <a:moveTo>
                    <a:pt x="26" y="16"/>
                  </a:moveTo>
                  <a:cubicBezTo>
                    <a:pt x="26" y="16"/>
                    <a:pt x="18" y="0"/>
                    <a:pt x="9" y="10"/>
                  </a:cubicBezTo>
                  <a:cubicBezTo>
                    <a:pt x="0" y="21"/>
                    <a:pt x="3" y="64"/>
                    <a:pt x="31" y="64"/>
                  </a:cubicBezTo>
                  <a:cubicBezTo>
                    <a:pt x="31" y="64"/>
                    <a:pt x="26" y="26"/>
                    <a:pt x="26" y="16"/>
                  </a:cubicBezTo>
                  <a:close/>
                </a:path>
              </a:pathLst>
            </a:custGeom>
            <a:solidFill>
              <a:srgbClr val="FECE9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g2ef167a619e_0_12"/>
            <p:cNvSpPr/>
            <p:nvPr/>
          </p:nvSpPr>
          <p:spPr>
            <a:xfrm>
              <a:off x="5929313" y="2446338"/>
              <a:ext cx="63500" cy="123825"/>
            </a:xfrm>
            <a:custGeom>
              <a:rect b="b" l="l" r="r" t="t"/>
              <a:pathLst>
                <a:path extrusionOk="0" h="33" w="17">
                  <a:moveTo>
                    <a:pt x="17" y="15"/>
                  </a:moveTo>
                  <a:cubicBezTo>
                    <a:pt x="17" y="15"/>
                    <a:pt x="12" y="0"/>
                    <a:pt x="6" y="8"/>
                  </a:cubicBezTo>
                  <a:cubicBezTo>
                    <a:pt x="0" y="16"/>
                    <a:pt x="3" y="26"/>
                    <a:pt x="12" y="33"/>
                  </a:cubicBezTo>
                  <a:cubicBezTo>
                    <a:pt x="12" y="33"/>
                    <a:pt x="8" y="5"/>
                    <a:pt x="17" y="15"/>
                  </a:cubicBezTo>
                  <a:close/>
                </a:path>
              </a:pathLst>
            </a:custGeom>
            <a:solidFill>
              <a:srgbClr val="EEB8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g2ef167a619e_0_12"/>
            <p:cNvSpPr/>
            <p:nvPr/>
          </p:nvSpPr>
          <p:spPr>
            <a:xfrm>
              <a:off x="6418263" y="2600325"/>
              <a:ext cx="112800" cy="71400"/>
            </a:xfrm>
            <a:prstGeom prst="ellipse">
              <a:avLst/>
            </a:prstGeom>
            <a:solidFill>
              <a:srgbClr val="EEB8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g2ef167a619e_0_12"/>
            <p:cNvSpPr/>
            <p:nvPr/>
          </p:nvSpPr>
          <p:spPr>
            <a:xfrm>
              <a:off x="6275388" y="2698750"/>
              <a:ext cx="395288" cy="90488"/>
            </a:xfrm>
            <a:custGeom>
              <a:rect b="b" l="l" r="r" t="t"/>
              <a:pathLst>
                <a:path extrusionOk="0" h="24" w="105">
                  <a:moveTo>
                    <a:pt x="0" y="4"/>
                  </a:moveTo>
                  <a:cubicBezTo>
                    <a:pt x="0" y="4"/>
                    <a:pt x="2" y="5"/>
                    <a:pt x="4" y="6"/>
                  </a:cubicBezTo>
                  <a:cubicBezTo>
                    <a:pt x="7" y="7"/>
                    <a:pt x="11" y="9"/>
                    <a:pt x="16" y="11"/>
                  </a:cubicBezTo>
                  <a:cubicBezTo>
                    <a:pt x="19" y="12"/>
                    <a:pt x="21" y="12"/>
                    <a:pt x="24" y="13"/>
                  </a:cubicBezTo>
                  <a:cubicBezTo>
                    <a:pt x="27" y="14"/>
                    <a:pt x="30" y="15"/>
                    <a:pt x="33" y="15"/>
                  </a:cubicBezTo>
                  <a:cubicBezTo>
                    <a:pt x="35" y="15"/>
                    <a:pt x="36" y="16"/>
                    <a:pt x="38" y="16"/>
                  </a:cubicBezTo>
                  <a:cubicBezTo>
                    <a:pt x="40" y="16"/>
                    <a:pt x="41" y="16"/>
                    <a:pt x="43" y="16"/>
                  </a:cubicBezTo>
                  <a:cubicBezTo>
                    <a:pt x="46" y="17"/>
                    <a:pt x="50" y="16"/>
                    <a:pt x="53" y="16"/>
                  </a:cubicBezTo>
                  <a:cubicBezTo>
                    <a:pt x="56" y="16"/>
                    <a:pt x="60" y="15"/>
                    <a:pt x="63" y="15"/>
                  </a:cubicBezTo>
                  <a:cubicBezTo>
                    <a:pt x="66" y="15"/>
                    <a:pt x="69" y="14"/>
                    <a:pt x="72" y="13"/>
                  </a:cubicBezTo>
                  <a:cubicBezTo>
                    <a:pt x="76" y="12"/>
                    <a:pt x="78" y="11"/>
                    <a:pt x="81" y="10"/>
                  </a:cubicBezTo>
                  <a:cubicBezTo>
                    <a:pt x="83" y="10"/>
                    <a:pt x="84" y="9"/>
                    <a:pt x="85" y="9"/>
                  </a:cubicBezTo>
                  <a:cubicBezTo>
                    <a:pt x="87" y="8"/>
                    <a:pt x="88" y="8"/>
                    <a:pt x="89" y="7"/>
                  </a:cubicBezTo>
                  <a:cubicBezTo>
                    <a:pt x="91" y="6"/>
                    <a:pt x="94" y="5"/>
                    <a:pt x="96" y="4"/>
                  </a:cubicBezTo>
                  <a:cubicBezTo>
                    <a:pt x="97" y="3"/>
                    <a:pt x="99" y="3"/>
                    <a:pt x="101" y="2"/>
                  </a:cubicBezTo>
                  <a:cubicBezTo>
                    <a:pt x="103" y="1"/>
                    <a:pt x="105" y="0"/>
                    <a:pt x="105" y="0"/>
                  </a:cubicBezTo>
                  <a:cubicBezTo>
                    <a:pt x="105" y="0"/>
                    <a:pt x="104" y="1"/>
                    <a:pt x="101" y="3"/>
                  </a:cubicBezTo>
                  <a:cubicBezTo>
                    <a:pt x="100" y="4"/>
                    <a:pt x="99" y="6"/>
                    <a:pt x="97" y="7"/>
                  </a:cubicBezTo>
                  <a:cubicBezTo>
                    <a:pt x="96" y="9"/>
                    <a:pt x="93" y="10"/>
                    <a:pt x="91" y="11"/>
                  </a:cubicBezTo>
                  <a:cubicBezTo>
                    <a:pt x="89" y="13"/>
                    <a:pt x="87" y="15"/>
                    <a:pt x="84" y="16"/>
                  </a:cubicBezTo>
                  <a:cubicBezTo>
                    <a:pt x="81" y="17"/>
                    <a:pt x="78" y="19"/>
                    <a:pt x="75" y="20"/>
                  </a:cubicBezTo>
                  <a:cubicBezTo>
                    <a:pt x="71" y="21"/>
                    <a:pt x="68" y="22"/>
                    <a:pt x="64" y="23"/>
                  </a:cubicBezTo>
                  <a:cubicBezTo>
                    <a:pt x="61" y="23"/>
                    <a:pt x="57" y="24"/>
                    <a:pt x="53" y="24"/>
                  </a:cubicBezTo>
                  <a:cubicBezTo>
                    <a:pt x="50" y="24"/>
                    <a:pt x="46" y="24"/>
                    <a:pt x="42" y="24"/>
                  </a:cubicBezTo>
                  <a:cubicBezTo>
                    <a:pt x="39" y="24"/>
                    <a:pt x="35" y="23"/>
                    <a:pt x="32" y="22"/>
                  </a:cubicBezTo>
                  <a:cubicBezTo>
                    <a:pt x="28" y="21"/>
                    <a:pt x="25" y="20"/>
                    <a:pt x="22" y="19"/>
                  </a:cubicBezTo>
                  <a:cubicBezTo>
                    <a:pt x="19" y="18"/>
                    <a:pt x="17" y="16"/>
                    <a:pt x="14" y="15"/>
                  </a:cubicBezTo>
                  <a:cubicBezTo>
                    <a:pt x="12" y="14"/>
                    <a:pt x="10" y="12"/>
                    <a:pt x="8" y="11"/>
                  </a:cubicBezTo>
                  <a:cubicBezTo>
                    <a:pt x="6" y="10"/>
                    <a:pt x="5" y="9"/>
                    <a:pt x="4" y="7"/>
                  </a:cubicBezTo>
                  <a:cubicBezTo>
                    <a:pt x="1" y="5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EA81A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g2ef167a619e_0_12"/>
            <p:cNvSpPr/>
            <p:nvPr/>
          </p:nvSpPr>
          <p:spPr>
            <a:xfrm>
              <a:off x="6667501" y="2430463"/>
              <a:ext cx="120600" cy="117600"/>
            </a:xfrm>
            <a:prstGeom prst="ellipse">
              <a:avLst/>
            </a:prstGeom>
            <a:solidFill>
              <a:srgbClr val="35221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g2ef167a619e_0_12"/>
            <p:cNvSpPr/>
            <p:nvPr/>
          </p:nvSpPr>
          <p:spPr>
            <a:xfrm>
              <a:off x="6727826" y="2441575"/>
              <a:ext cx="38100" cy="38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g2ef167a619e_0_12"/>
            <p:cNvSpPr/>
            <p:nvPr/>
          </p:nvSpPr>
          <p:spPr>
            <a:xfrm>
              <a:off x="6154738" y="2430463"/>
              <a:ext cx="120600" cy="117600"/>
            </a:xfrm>
            <a:prstGeom prst="ellipse">
              <a:avLst/>
            </a:prstGeom>
            <a:solidFill>
              <a:srgbClr val="35221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g2ef167a619e_0_12"/>
            <p:cNvSpPr/>
            <p:nvPr/>
          </p:nvSpPr>
          <p:spPr>
            <a:xfrm>
              <a:off x="6215063" y="2441575"/>
              <a:ext cx="38100" cy="38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g2ef167a619e_0_12"/>
            <p:cNvSpPr/>
            <p:nvPr/>
          </p:nvSpPr>
          <p:spPr>
            <a:xfrm>
              <a:off x="5786438" y="3089275"/>
              <a:ext cx="1385888" cy="1330325"/>
            </a:xfrm>
            <a:custGeom>
              <a:rect b="b" l="l" r="r" t="t"/>
              <a:pathLst>
                <a:path extrusionOk="0" h="353" w="368">
                  <a:moveTo>
                    <a:pt x="358" y="48"/>
                  </a:moveTo>
                  <a:cubicBezTo>
                    <a:pt x="349" y="37"/>
                    <a:pt x="234" y="0"/>
                    <a:pt x="234" y="0"/>
                  </a:cubicBezTo>
                  <a:cubicBezTo>
                    <a:pt x="184" y="36"/>
                    <a:pt x="184" y="36"/>
                    <a:pt x="184" y="36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3" y="0"/>
                    <a:pt x="19" y="37"/>
                    <a:pt x="9" y="48"/>
                  </a:cubicBezTo>
                  <a:cubicBezTo>
                    <a:pt x="0" y="59"/>
                    <a:pt x="70" y="155"/>
                    <a:pt x="70" y="155"/>
                  </a:cubicBezTo>
                  <a:cubicBezTo>
                    <a:pt x="81" y="353"/>
                    <a:pt x="81" y="353"/>
                    <a:pt x="81" y="353"/>
                  </a:cubicBezTo>
                  <a:cubicBezTo>
                    <a:pt x="184" y="353"/>
                    <a:pt x="184" y="353"/>
                    <a:pt x="184" y="353"/>
                  </a:cubicBezTo>
                  <a:cubicBezTo>
                    <a:pt x="184" y="353"/>
                    <a:pt x="184" y="353"/>
                    <a:pt x="184" y="353"/>
                  </a:cubicBezTo>
                  <a:cubicBezTo>
                    <a:pt x="290" y="353"/>
                    <a:pt x="290" y="353"/>
                    <a:pt x="290" y="353"/>
                  </a:cubicBezTo>
                  <a:cubicBezTo>
                    <a:pt x="298" y="155"/>
                    <a:pt x="298" y="155"/>
                    <a:pt x="298" y="155"/>
                  </a:cubicBezTo>
                  <a:cubicBezTo>
                    <a:pt x="298" y="155"/>
                    <a:pt x="368" y="59"/>
                    <a:pt x="358" y="48"/>
                  </a:cubicBezTo>
                  <a:close/>
                </a:path>
              </a:pathLst>
            </a:custGeom>
            <a:solidFill>
              <a:srgbClr val="5FA3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g2ef167a619e_0_12"/>
            <p:cNvSpPr/>
            <p:nvPr/>
          </p:nvSpPr>
          <p:spPr>
            <a:xfrm>
              <a:off x="6154738" y="3089275"/>
              <a:ext cx="323850" cy="298450"/>
            </a:xfrm>
            <a:custGeom>
              <a:rect b="b" l="l" r="r" t="t"/>
              <a:pathLst>
                <a:path extrusionOk="0" h="188" w="204">
                  <a:moveTo>
                    <a:pt x="83" y="0"/>
                  </a:moveTo>
                  <a:lnTo>
                    <a:pt x="0" y="29"/>
                  </a:lnTo>
                  <a:lnTo>
                    <a:pt x="126" y="188"/>
                  </a:lnTo>
                  <a:lnTo>
                    <a:pt x="204" y="86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75C4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g2ef167a619e_0_12"/>
            <p:cNvSpPr/>
            <p:nvPr/>
          </p:nvSpPr>
          <p:spPr>
            <a:xfrm>
              <a:off x="6478588" y="3089275"/>
              <a:ext cx="323850" cy="298450"/>
            </a:xfrm>
            <a:custGeom>
              <a:rect b="b" l="l" r="r" t="t"/>
              <a:pathLst>
                <a:path extrusionOk="0" h="188" w="204">
                  <a:moveTo>
                    <a:pt x="119" y="0"/>
                  </a:moveTo>
                  <a:lnTo>
                    <a:pt x="204" y="29"/>
                  </a:lnTo>
                  <a:lnTo>
                    <a:pt x="79" y="188"/>
                  </a:lnTo>
                  <a:lnTo>
                    <a:pt x="0" y="86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75C4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g2ef167a619e_0_12"/>
            <p:cNvSpPr/>
            <p:nvPr/>
          </p:nvSpPr>
          <p:spPr>
            <a:xfrm>
              <a:off x="6437313" y="3395663"/>
              <a:ext cx="79500" cy="77700"/>
            </a:xfrm>
            <a:prstGeom prst="ellipse">
              <a:avLst/>
            </a:prstGeom>
            <a:solidFill>
              <a:srgbClr val="75C4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g2ef167a619e_0_12"/>
            <p:cNvSpPr/>
            <p:nvPr/>
          </p:nvSpPr>
          <p:spPr>
            <a:xfrm>
              <a:off x="6437313" y="3665538"/>
              <a:ext cx="79500" cy="79500"/>
            </a:xfrm>
            <a:prstGeom prst="ellipse">
              <a:avLst/>
            </a:prstGeom>
            <a:solidFill>
              <a:srgbClr val="75C4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g2ef167a619e_0_12"/>
            <p:cNvSpPr/>
            <p:nvPr/>
          </p:nvSpPr>
          <p:spPr>
            <a:xfrm>
              <a:off x="6437313" y="3937000"/>
              <a:ext cx="79500" cy="76200"/>
            </a:xfrm>
            <a:prstGeom prst="ellipse">
              <a:avLst/>
            </a:prstGeom>
            <a:solidFill>
              <a:srgbClr val="75C4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g2ef167a619e_0_12"/>
            <p:cNvSpPr/>
            <p:nvPr/>
          </p:nvSpPr>
          <p:spPr>
            <a:xfrm>
              <a:off x="6437313" y="4208463"/>
              <a:ext cx="79500" cy="74700"/>
            </a:xfrm>
            <a:prstGeom prst="ellipse">
              <a:avLst/>
            </a:prstGeom>
            <a:solidFill>
              <a:srgbClr val="75C4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g2ef167a619e_0_12"/>
            <p:cNvSpPr/>
            <p:nvPr/>
          </p:nvSpPr>
          <p:spPr>
            <a:xfrm>
              <a:off x="5600701" y="3105150"/>
              <a:ext cx="701675" cy="1314450"/>
            </a:xfrm>
            <a:custGeom>
              <a:rect b="b" l="l" r="r" t="t"/>
              <a:pathLst>
                <a:path extrusionOk="0" h="349" w="186">
                  <a:moveTo>
                    <a:pt x="76" y="349"/>
                  </a:moveTo>
                  <a:cubicBezTo>
                    <a:pt x="91" y="243"/>
                    <a:pt x="110" y="170"/>
                    <a:pt x="110" y="170"/>
                  </a:cubicBezTo>
                  <a:cubicBezTo>
                    <a:pt x="102" y="220"/>
                    <a:pt x="94" y="285"/>
                    <a:pt x="88" y="349"/>
                  </a:cubicBezTo>
                  <a:cubicBezTo>
                    <a:pt x="186" y="349"/>
                    <a:pt x="186" y="349"/>
                    <a:pt x="186" y="349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26" y="4"/>
                    <a:pt x="47" y="44"/>
                    <a:pt x="47" y="44"/>
                  </a:cubicBezTo>
                  <a:cubicBezTo>
                    <a:pt x="29" y="75"/>
                    <a:pt x="12" y="222"/>
                    <a:pt x="0" y="349"/>
                  </a:cubicBezTo>
                  <a:lnTo>
                    <a:pt x="76" y="3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g2ef167a619e_0_12"/>
            <p:cNvSpPr/>
            <p:nvPr/>
          </p:nvSpPr>
          <p:spPr>
            <a:xfrm>
              <a:off x="6053138" y="3105150"/>
              <a:ext cx="225425" cy="831850"/>
            </a:xfrm>
            <a:custGeom>
              <a:rect b="b" l="l" r="r" t="t"/>
              <a:pathLst>
                <a:path extrusionOk="0" h="524" w="142">
                  <a:moveTo>
                    <a:pt x="119" y="0"/>
                  </a:moveTo>
                  <a:lnTo>
                    <a:pt x="10" y="74"/>
                  </a:lnTo>
                  <a:lnTo>
                    <a:pt x="74" y="140"/>
                  </a:lnTo>
                  <a:lnTo>
                    <a:pt x="0" y="194"/>
                  </a:lnTo>
                  <a:lnTo>
                    <a:pt x="142" y="524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ED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g2ef167a619e_0_12"/>
            <p:cNvSpPr/>
            <p:nvPr/>
          </p:nvSpPr>
          <p:spPr>
            <a:xfrm>
              <a:off x="6648451" y="3105150"/>
              <a:ext cx="696913" cy="1314450"/>
            </a:xfrm>
            <a:custGeom>
              <a:rect b="b" l="l" r="r" t="t"/>
              <a:pathLst>
                <a:path extrusionOk="0" h="349" w="185">
                  <a:moveTo>
                    <a:pt x="109" y="349"/>
                  </a:moveTo>
                  <a:cubicBezTo>
                    <a:pt x="94" y="243"/>
                    <a:pt x="75" y="170"/>
                    <a:pt x="75" y="170"/>
                  </a:cubicBezTo>
                  <a:cubicBezTo>
                    <a:pt x="84" y="220"/>
                    <a:pt x="91" y="285"/>
                    <a:pt x="97" y="349"/>
                  </a:cubicBezTo>
                  <a:cubicBezTo>
                    <a:pt x="0" y="349"/>
                    <a:pt x="0" y="349"/>
                    <a:pt x="0" y="349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0" y="4"/>
                    <a:pt x="138" y="44"/>
                    <a:pt x="138" y="44"/>
                  </a:cubicBezTo>
                  <a:cubicBezTo>
                    <a:pt x="157" y="75"/>
                    <a:pt x="174" y="222"/>
                    <a:pt x="185" y="349"/>
                  </a:cubicBezTo>
                  <a:lnTo>
                    <a:pt x="109" y="3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g2ef167a619e_0_12"/>
            <p:cNvSpPr/>
            <p:nvPr/>
          </p:nvSpPr>
          <p:spPr>
            <a:xfrm>
              <a:off x="6667502" y="3105152"/>
              <a:ext cx="225425" cy="831853"/>
            </a:xfrm>
            <a:custGeom>
              <a:rect b="b" l="l" r="r" t="t"/>
              <a:pathLst>
                <a:path extrusionOk="0" h="524" w="142">
                  <a:moveTo>
                    <a:pt x="24" y="0"/>
                  </a:moveTo>
                  <a:lnTo>
                    <a:pt x="133" y="74"/>
                  </a:lnTo>
                  <a:lnTo>
                    <a:pt x="69" y="140"/>
                  </a:lnTo>
                  <a:lnTo>
                    <a:pt x="142" y="194"/>
                  </a:lnTo>
                  <a:lnTo>
                    <a:pt x="0" y="52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ED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g2ef167a619e_0_12"/>
            <p:cNvSpPr/>
            <p:nvPr/>
          </p:nvSpPr>
          <p:spPr>
            <a:xfrm>
              <a:off x="5894388" y="1595438"/>
              <a:ext cx="1179513" cy="858838"/>
            </a:xfrm>
            <a:custGeom>
              <a:rect b="b" l="l" r="r" t="t"/>
              <a:pathLst>
                <a:path extrusionOk="0" h="228" w="313">
                  <a:moveTo>
                    <a:pt x="76" y="112"/>
                  </a:moveTo>
                  <a:cubicBezTo>
                    <a:pt x="76" y="112"/>
                    <a:pt x="87" y="180"/>
                    <a:pt x="149" y="200"/>
                  </a:cubicBezTo>
                  <a:cubicBezTo>
                    <a:pt x="149" y="200"/>
                    <a:pt x="119" y="151"/>
                    <a:pt x="115" y="136"/>
                  </a:cubicBezTo>
                  <a:cubicBezTo>
                    <a:pt x="115" y="136"/>
                    <a:pt x="160" y="208"/>
                    <a:pt x="197" y="217"/>
                  </a:cubicBezTo>
                  <a:cubicBezTo>
                    <a:pt x="197" y="217"/>
                    <a:pt x="162" y="159"/>
                    <a:pt x="163" y="145"/>
                  </a:cubicBezTo>
                  <a:cubicBezTo>
                    <a:pt x="163" y="145"/>
                    <a:pt x="188" y="221"/>
                    <a:pt x="278" y="228"/>
                  </a:cubicBezTo>
                  <a:cubicBezTo>
                    <a:pt x="278" y="228"/>
                    <a:pt x="290" y="218"/>
                    <a:pt x="296" y="222"/>
                  </a:cubicBezTo>
                  <a:cubicBezTo>
                    <a:pt x="296" y="222"/>
                    <a:pt x="313" y="13"/>
                    <a:pt x="156" y="27"/>
                  </a:cubicBezTo>
                  <a:cubicBezTo>
                    <a:pt x="156" y="27"/>
                    <a:pt x="0" y="0"/>
                    <a:pt x="9" y="222"/>
                  </a:cubicBezTo>
                  <a:cubicBezTo>
                    <a:pt x="9" y="222"/>
                    <a:pt x="18" y="216"/>
                    <a:pt x="27" y="228"/>
                  </a:cubicBezTo>
                  <a:cubicBezTo>
                    <a:pt x="27" y="228"/>
                    <a:pt x="67" y="163"/>
                    <a:pt x="76" y="112"/>
                  </a:cubicBezTo>
                  <a:close/>
                </a:path>
              </a:pathLst>
            </a:custGeom>
            <a:solidFill>
              <a:srgbClr val="582A1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g2ef167a619e_0_12"/>
            <p:cNvSpPr/>
            <p:nvPr/>
          </p:nvSpPr>
          <p:spPr>
            <a:xfrm>
              <a:off x="6110288" y="2284413"/>
              <a:ext cx="165100" cy="55563"/>
            </a:xfrm>
            <a:custGeom>
              <a:rect b="b" l="l" r="r" t="t"/>
              <a:pathLst>
                <a:path extrusionOk="0" h="15" w="44">
                  <a:moveTo>
                    <a:pt x="0" y="15"/>
                  </a:moveTo>
                  <a:cubicBezTo>
                    <a:pt x="0" y="15"/>
                    <a:pt x="1" y="12"/>
                    <a:pt x="5" y="9"/>
                  </a:cubicBezTo>
                  <a:cubicBezTo>
                    <a:pt x="6" y="7"/>
                    <a:pt x="9" y="6"/>
                    <a:pt x="11" y="4"/>
                  </a:cubicBezTo>
                  <a:cubicBezTo>
                    <a:pt x="12" y="4"/>
                    <a:pt x="14" y="3"/>
                    <a:pt x="15" y="2"/>
                  </a:cubicBezTo>
                  <a:cubicBezTo>
                    <a:pt x="17" y="2"/>
                    <a:pt x="18" y="1"/>
                    <a:pt x="20" y="1"/>
                  </a:cubicBezTo>
                  <a:cubicBezTo>
                    <a:pt x="21" y="1"/>
                    <a:pt x="23" y="0"/>
                    <a:pt x="25" y="0"/>
                  </a:cubicBezTo>
                  <a:cubicBezTo>
                    <a:pt x="26" y="0"/>
                    <a:pt x="28" y="0"/>
                    <a:pt x="29" y="0"/>
                  </a:cubicBezTo>
                  <a:cubicBezTo>
                    <a:pt x="31" y="0"/>
                    <a:pt x="32" y="1"/>
                    <a:pt x="33" y="1"/>
                  </a:cubicBezTo>
                  <a:cubicBezTo>
                    <a:pt x="35" y="1"/>
                    <a:pt x="36" y="1"/>
                    <a:pt x="37" y="2"/>
                  </a:cubicBezTo>
                  <a:cubicBezTo>
                    <a:pt x="38" y="2"/>
                    <a:pt x="39" y="2"/>
                    <a:pt x="40" y="3"/>
                  </a:cubicBezTo>
                  <a:cubicBezTo>
                    <a:pt x="41" y="3"/>
                    <a:pt x="42" y="4"/>
                    <a:pt x="42" y="4"/>
                  </a:cubicBezTo>
                  <a:cubicBezTo>
                    <a:pt x="43" y="5"/>
                    <a:pt x="44" y="5"/>
                    <a:pt x="44" y="5"/>
                  </a:cubicBezTo>
                  <a:cubicBezTo>
                    <a:pt x="44" y="5"/>
                    <a:pt x="43" y="5"/>
                    <a:pt x="42" y="5"/>
                  </a:cubicBezTo>
                  <a:cubicBezTo>
                    <a:pt x="41" y="5"/>
                    <a:pt x="41" y="5"/>
                    <a:pt x="40" y="5"/>
                  </a:cubicBezTo>
                  <a:cubicBezTo>
                    <a:pt x="39" y="5"/>
                    <a:pt x="38" y="5"/>
                    <a:pt x="37" y="5"/>
                  </a:cubicBezTo>
                  <a:cubicBezTo>
                    <a:pt x="35" y="5"/>
                    <a:pt x="34" y="5"/>
                    <a:pt x="33" y="5"/>
                  </a:cubicBezTo>
                  <a:cubicBezTo>
                    <a:pt x="32" y="5"/>
                    <a:pt x="31" y="5"/>
                    <a:pt x="29" y="5"/>
                  </a:cubicBezTo>
                  <a:cubicBezTo>
                    <a:pt x="28" y="6"/>
                    <a:pt x="27" y="6"/>
                    <a:pt x="25" y="6"/>
                  </a:cubicBezTo>
                  <a:cubicBezTo>
                    <a:pt x="24" y="6"/>
                    <a:pt x="23" y="6"/>
                    <a:pt x="21" y="7"/>
                  </a:cubicBezTo>
                  <a:cubicBezTo>
                    <a:pt x="19" y="7"/>
                    <a:pt x="16" y="8"/>
                    <a:pt x="13" y="9"/>
                  </a:cubicBezTo>
                  <a:cubicBezTo>
                    <a:pt x="11" y="10"/>
                    <a:pt x="9" y="11"/>
                    <a:pt x="7" y="12"/>
                  </a:cubicBezTo>
                  <a:cubicBezTo>
                    <a:pt x="3" y="14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582A1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g2ef167a619e_0_12"/>
            <p:cNvSpPr/>
            <p:nvPr/>
          </p:nvSpPr>
          <p:spPr>
            <a:xfrm>
              <a:off x="5743576" y="3429000"/>
              <a:ext cx="493713" cy="458788"/>
            </a:xfrm>
            <a:custGeom>
              <a:rect b="b" l="l" r="r" t="t"/>
              <a:pathLst>
                <a:path extrusionOk="0" h="122" w="131">
                  <a:moveTo>
                    <a:pt x="118" y="59"/>
                  </a:moveTo>
                  <a:cubicBezTo>
                    <a:pt x="114" y="47"/>
                    <a:pt x="110" y="36"/>
                    <a:pt x="106" y="25"/>
                  </a:cubicBezTo>
                  <a:cubicBezTo>
                    <a:pt x="97" y="5"/>
                    <a:pt x="87" y="0"/>
                    <a:pt x="67" y="0"/>
                  </a:cubicBezTo>
                  <a:cubicBezTo>
                    <a:pt x="66" y="0"/>
                    <a:pt x="66" y="0"/>
                    <a:pt x="65" y="0"/>
                  </a:cubicBezTo>
                  <a:cubicBezTo>
                    <a:pt x="65" y="0"/>
                    <a:pt x="64" y="0"/>
                    <a:pt x="63" y="0"/>
                  </a:cubicBezTo>
                  <a:cubicBezTo>
                    <a:pt x="43" y="0"/>
                    <a:pt x="33" y="5"/>
                    <a:pt x="25" y="25"/>
                  </a:cubicBezTo>
                  <a:cubicBezTo>
                    <a:pt x="20" y="36"/>
                    <a:pt x="16" y="47"/>
                    <a:pt x="12" y="59"/>
                  </a:cubicBezTo>
                  <a:cubicBezTo>
                    <a:pt x="7" y="74"/>
                    <a:pt x="2" y="88"/>
                    <a:pt x="3" y="104"/>
                  </a:cubicBezTo>
                  <a:cubicBezTo>
                    <a:pt x="4" y="121"/>
                    <a:pt x="24" y="122"/>
                    <a:pt x="37" y="122"/>
                  </a:cubicBezTo>
                  <a:cubicBezTo>
                    <a:pt x="43" y="122"/>
                    <a:pt x="43" y="112"/>
                    <a:pt x="37" y="112"/>
                  </a:cubicBezTo>
                  <a:cubicBezTo>
                    <a:pt x="0" y="112"/>
                    <a:pt x="16" y="78"/>
                    <a:pt x="23" y="58"/>
                  </a:cubicBezTo>
                  <a:cubicBezTo>
                    <a:pt x="26" y="50"/>
                    <a:pt x="29" y="42"/>
                    <a:pt x="32" y="34"/>
                  </a:cubicBezTo>
                  <a:cubicBezTo>
                    <a:pt x="37" y="18"/>
                    <a:pt x="45" y="10"/>
                    <a:pt x="63" y="10"/>
                  </a:cubicBezTo>
                  <a:cubicBezTo>
                    <a:pt x="64" y="10"/>
                    <a:pt x="65" y="9"/>
                    <a:pt x="65" y="9"/>
                  </a:cubicBezTo>
                  <a:cubicBezTo>
                    <a:pt x="66" y="9"/>
                    <a:pt x="66" y="10"/>
                    <a:pt x="67" y="10"/>
                  </a:cubicBezTo>
                  <a:cubicBezTo>
                    <a:pt x="85" y="10"/>
                    <a:pt x="93" y="18"/>
                    <a:pt x="98" y="34"/>
                  </a:cubicBezTo>
                  <a:cubicBezTo>
                    <a:pt x="101" y="42"/>
                    <a:pt x="104" y="50"/>
                    <a:pt x="107" y="58"/>
                  </a:cubicBezTo>
                  <a:cubicBezTo>
                    <a:pt x="114" y="78"/>
                    <a:pt x="131" y="112"/>
                    <a:pt x="93" y="112"/>
                  </a:cubicBezTo>
                  <a:cubicBezTo>
                    <a:pt x="87" y="112"/>
                    <a:pt x="87" y="122"/>
                    <a:pt x="93" y="122"/>
                  </a:cubicBezTo>
                  <a:cubicBezTo>
                    <a:pt x="106" y="122"/>
                    <a:pt x="126" y="121"/>
                    <a:pt x="127" y="104"/>
                  </a:cubicBezTo>
                  <a:cubicBezTo>
                    <a:pt x="128" y="88"/>
                    <a:pt x="123" y="74"/>
                    <a:pt x="118" y="59"/>
                  </a:cubicBezTo>
                  <a:close/>
                </a:path>
              </a:pathLst>
            </a:custGeom>
            <a:solidFill>
              <a:srgbClr val="7D62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g2ef167a619e_0_12"/>
            <p:cNvSpPr/>
            <p:nvPr/>
          </p:nvSpPr>
          <p:spPr>
            <a:xfrm>
              <a:off x="5857876" y="3835400"/>
              <a:ext cx="71400" cy="68400"/>
            </a:xfrm>
            <a:prstGeom prst="ellipse">
              <a:avLst/>
            </a:prstGeom>
            <a:solidFill>
              <a:srgbClr val="CAB9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g2ef167a619e_0_12"/>
            <p:cNvSpPr/>
            <p:nvPr/>
          </p:nvSpPr>
          <p:spPr>
            <a:xfrm>
              <a:off x="6049963" y="3835400"/>
              <a:ext cx="71400" cy="68400"/>
            </a:xfrm>
            <a:prstGeom prst="ellipse">
              <a:avLst/>
            </a:prstGeom>
            <a:solidFill>
              <a:srgbClr val="CAB9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g2ef167a619e_0_12"/>
            <p:cNvSpPr/>
            <p:nvPr/>
          </p:nvSpPr>
          <p:spPr>
            <a:xfrm>
              <a:off x="5970588" y="3067050"/>
              <a:ext cx="334963" cy="384175"/>
            </a:xfrm>
            <a:custGeom>
              <a:rect b="b" l="l" r="r" t="t"/>
              <a:pathLst>
                <a:path extrusionOk="0" h="102" w="89">
                  <a:moveTo>
                    <a:pt x="10" y="96"/>
                  </a:moveTo>
                  <a:cubicBezTo>
                    <a:pt x="12" y="52"/>
                    <a:pt x="36" y="16"/>
                    <a:pt x="80" y="10"/>
                  </a:cubicBezTo>
                  <a:cubicBezTo>
                    <a:pt x="86" y="9"/>
                    <a:pt x="89" y="0"/>
                    <a:pt x="83" y="1"/>
                  </a:cubicBezTo>
                  <a:cubicBezTo>
                    <a:pt x="35" y="8"/>
                    <a:pt x="2" y="48"/>
                    <a:pt x="0" y="96"/>
                  </a:cubicBezTo>
                  <a:cubicBezTo>
                    <a:pt x="0" y="102"/>
                    <a:pt x="10" y="102"/>
                    <a:pt x="10" y="96"/>
                  </a:cubicBezTo>
                  <a:close/>
                </a:path>
              </a:pathLst>
            </a:custGeom>
            <a:solidFill>
              <a:srgbClr val="7D62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g2ef167a619e_0_12"/>
            <p:cNvSpPr/>
            <p:nvPr/>
          </p:nvSpPr>
          <p:spPr>
            <a:xfrm>
              <a:off x="6645276" y="3067050"/>
              <a:ext cx="360363" cy="384175"/>
            </a:xfrm>
            <a:custGeom>
              <a:rect b="b" l="l" r="r" t="t"/>
              <a:pathLst>
                <a:path extrusionOk="0" h="102" w="96">
                  <a:moveTo>
                    <a:pt x="86" y="96"/>
                  </a:moveTo>
                  <a:cubicBezTo>
                    <a:pt x="84" y="52"/>
                    <a:pt x="57" y="14"/>
                    <a:pt x="13" y="8"/>
                  </a:cubicBezTo>
                  <a:cubicBezTo>
                    <a:pt x="7" y="8"/>
                    <a:pt x="0" y="0"/>
                    <a:pt x="6" y="1"/>
                  </a:cubicBezTo>
                  <a:cubicBezTo>
                    <a:pt x="54" y="7"/>
                    <a:pt x="93" y="36"/>
                    <a:pt x="96" y="96"/>
                  </a:cubicBezTo>
                  <a:cubicBezTo>
                    <a:pt x="96" y="102"/>
                    <a:pt x="86" y="102"/>
                    <a:pt x="86" y="96"/>
                  </a:cubicBezTo>
                  <a:close/>
                </a:path>
              </a:pathLst>
            </a:custGeom>
            <a:solidFill>
              <a:srgbClr val="7D62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g2ef167a619e_0_12"/>
            <p:cNvSpPr/>
            <p:nvPr/>
          </p:nvSpPr>
          <p:spPr>
            <a:xfrm>
              <a:off x="6892926" y="3384550"/>
              <a:ext cx="180900" cy="176100"/>
            </a:xfrm>
            <a:prstGeom prst="ellipse">
              <a:avLst/>
            </a:prstGeom>
            <a:solidFill>
              <a:srgbClr val="CAB9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g2ef167a619e_0_12"/>
            <p:cNvSpPr/>
            <p:nvPr/>
          </p:nvSpPr>
          <p:spPr>
            <a:xfrm>
              <a:off x="6927851" y="3417888"/>
              <a:ext cx="112800" cy="109500"/>
            </a:xfrm>
            <a:prstGeom prst="ellipse">
              <a:avLst/>
            </a:prstGeom>
            <a:solidFill>
              <a:srgbClr val="E5D6E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g2ef167a619e_0_12"/>
            <p:cNvSpPr/>
            <p:nvPr/>
          </p:nvSpPr>
          <p:spPr>
            <a:xfrm>
              <a:off x="3702051" y="1403350"/>
              <a:ext cx="1357200" cy="1355700"/>
            </a:xfrm>
            <a:prstGeom prst="ellipse">
              <a:avLst/>
            </a:prstGeom>
            <a:solidFill>
              <a:srgbClr val="96DA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g2ef167a619e_0_12"/>
            <p:cNvSpPr/>
            <p:nvPr/>
          </p:nvSpPr>
          <p:spPr>
            <a:xfrm>
              <a:off x="4060826" y="1727200"/>
              <a:ext cx="523875" cy="738188"/>
            </a:xfrm>
            <a:custGeom>
              <a:rect b="b" l="l" r="r" t="t"/>
              <a:pathLst>
                <a:path extrusionOk="0" h="196" w="139">
                  <a:moveTo>
                    <a:pt x="139" y="140"/>
                  </a:moveTo>
                  <a:cubicBezTo>
                    <a:pt x="139" y="171"/>
                    <a:pt x="114" y="196"/>
                    <a:pt x="83" y="196"/>
                  </a:cubicBezTo>
                  <a:cubicBezTo>
                    <a:pt x="56" y="196"/>
                    <a:pt x="56" y="196"/>
                    <a:pt x="56" y="196"/>
                  </a:cubicBezTo>
                  <a:cubicBezTo>
                    <a:pt x="25" y="196"/>
                    <a:pt x="0" y="171"/>
                    <a:pt x="0" y="140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25"/>
                    <a:pt x="25" y="0"/>
                    <a:pt x="56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14" y="0"/>
                    <a:pt x="139" y="25"/>
                    <a:pt x="139" y="56"/>
                  </a:cubicBezTo>
                  <a:lnTo>
                    <a:pt x="139" y="140"/>
                  </a:lnTo>
                  <a:close/>
                </a:path>
              </a:pathLst>
            </a:custGeom>
            <a:solidFill>
              <a:srgbClr val="E13D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g2ef167a619e_0_12"/>
            <p:cNvSpPr/>
            <p:nvPr/>
          </p:nvSpPr>
          <p:spPr>
            <a:xfrm>
              <a:off x="4121151" y="1595438"/>
              <a:ext cx="403225" cy="176213"/>
            </a:xfrm>
            <a:custGeom>
              <a:rect b="b" l="l" r="r" t="t"/>
              <a:pathLst>
                <a:path extrusionOk="0" h="47" w="107">
                  <a:moveTo>
                    <a:pt x="107" y="33"/>
                  </a:moveTo>
                  <a:cubicBezTo>
                    <a:pt x="107" y="41"/>
                    <a:pt x="101" y="47"/>
                    <a:pt x="93" y="4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6" y="47"/>
                    <a:pt x="0" y="41"/>
                    <a:pt x="0" y="3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01" y="0"/>
                    <a:pt x="107" y="6"/>
                    <a:pt x="107" y="14"/>
                  </a:cubicBezTo>
                  <a:lnTo>
                    <a:pt x="107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g2ef167a619e_0_12"/>
            <p:cNvSpPr/>
            <p:nvPr/>
          </p:nvSpPr>
          <p:spPr>
            <a:xfrm>
              <a:off x="4187826" y="1617663"/>
              <a:ext cx="46038" cy="134938"/>
            </a:xfrm>
            <a:custGeom>
              <a:rect b="b" l="l" r="r" t="t"/>
              <a:pathLst>
                <a:path extrusionOk="0" h="36" w="12">
                  <a:moveTo>
                    <a:pt x="12" y="30"/>
                  </a:moveTo>
                  <a:cubicBezTo>
                    <a:pt x="12" y="33"/>
                    <a:pt x="9" y="36"/>
                    <a:pt x="6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EAE5E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g2ef167a619e_0_12"/>
            <p:cNvSpPr/>
            <p:nvPr/>
          </p:nvSpPr>
          <p:spPr>
            <a:xfrm>
              <a:off x="4294188" y="1617663"/>
              <a:ext cx="44450" cy="134938"/>
            </a:xfrm>
            <a:custGeom>
              <a:rect b="b" l="l" r="r" t="t"/>
              <a:pathLst>
                <a:path extrusionOk="0" h="36" w="12">
                  <a:moveTo>
                    <a:pt x="12" y="30"/>
                  </a:moveTo>
                  <a:cubicBezTo>
                    <a:pt x="12" y="33"/>
                    <a:pt x="9" y="36"/>
                    <a:pt x="6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EAE5E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g2ef167a619e_0_12"/>
            <p:cNvSpPr/>
            <p:nvPr/>
          </p:nvSpPr>
          <p:spPr>
            <a:xfrm>
              <a:off x="4398963" y="1617663"/>
              <a:ext cx="46038" cy="134938"/>
            </a:xfrm>
            <a:custGeom>
              <a:rect b="b" l="l" r="r" t="t"/>
              <a:pathLst>
                <a:path extrusionOk="0" h="36" w="12">
                  <a:moveTo>
                    <a:pt x="12" y="30"/>
                  </a:moveTo>
                  <a:cubicBezTo>
                    <a:pt x="12" y="33"/>
                    <a:pt x="9" y="36"/>
                    <a:pt x="6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EAE5E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g2ef167a619e_0_12"/>
            <p:cNvSpPr/>
            <p:nvPr/>
          </p:nvSpPr>
          <p:spPr>
            <a:xfrm>
              <a:off x="4138613" y="1911350"/>
              <a:ext cx="366600" cy="365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g2ef167a619e_0_12"/>
            <p:cNvSpPr/>
            <p:nvPr/>
          </p:nvSpPr>
          <p:spPr>
            <a:xfrm>
              <a:off x="4229101" y="2001838"/>
              <a:ext cx="185738" cy="184150"/>
            </a:xfrm>
            <a:custGeom>
              <a:rect b="b" l="l" r="r" t="t"/>
              <a:pathLst>
                <a:path extrusionOk="0" h="116" w="117">
                  <a:moveTo>
                    <a:pt x="117" y="40"/>
                  </a:moveTo>
                  <a:lnTo>
                    <a:pt x="79" y="40"/>
                  </a:lnTo>
                  <a:lnTo>
                    <a:pt x="79" y="0"/>
                  </a:lnTo>
                  <a:lnTo>
                    <a:pt x="38" y="0"/>
                  </a:lnTo>
                  <a:lnTo>
                    <a:pt x="38" y="40"/>
                  </a:lnTo>
                  <a:lnTo>
                    <a:pt x="0" y="40"/>
                  </a:lnTo>
                  <a:lnTo>
                    <a:pt x="0" y="78"/>
                  </a:lnTo>
                  <a:lnTo>
                    <a:pt x="38" y="78"/>
                  </a:lnTo>
                  <a:lnTo>
                    <a:pt x="38" y="116"/>
                  </a:lnTo>
                  <a:lnTo>
                    <a:pt x="79" y="116"/>
                  </a:lnTo>
                  <a:lnTo>
                    <a:pt x="79" y="78"/>
                  </a:lnTo>
                  <a:lnTo>
                    <a:pt x="117" y="78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g2ef167a619e_0_12"/>
            <p:cNvSpPr/>
            <p:nvPr/>
          </p:nvSpPr>
          <p:spPr>
            <a:xfrm>
              <a:off x="4297363" y="2306638"/>
              <a:ext cx="354013" cy="342900"/>
            </a:xfrm>
            <a:custGeom>
              <a:rect b="b" l="l" r="r" t="t"/>
              <a:pathLst>
                <a:path extrusionOk="0" h="91" w="94">
                  <a:moveTo>
                    <a:pt x="58" y="0"/>
                  </a:moveTo>
                  <a:cubicBezTo>
                    <a:pt x="20" y="25"/>
                    <a:pt x="20" y="25"/>
                    <a:pt x="20" y="25"/>
                  </a:cubicBezTo>
                  <a:cubicBezTo>
                    <a:pt x="4" y="35"/>
                    <a:pt x="0" y="56"/>
                    <a:pt x="10" y="71"/>
                  </a:cubicBezTo>
                  <a:cubicBezTo>
                    <a:pt x="19" y="87"/>
                    <a:pt x="40" y="91"/>
                    <a:pt x="56" y="81"/>
                  </a:cubicBezTo>
                  <a:cubicBezTo>
                    <a:pt x="94" y="57"/>
                    <a:pt x="94" y="57"/>
                    <a:pt x="94" y="57"/>
                  </a:cubicBezTo>
                  <a:lnTo>
                    <a:pt x="58" y="0"/>
                  </a:ln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g2ef167a619e_0_12"/>
            <p:cNvSpPr/>
            <p:nvPr/>
          </p:nvSpPr>
          <p:spPr>
            <a:xfrm>
              <a:off x="4516438" y="2178050"/>
              <a:ext cx="357188" cy="342900"/>
            </a:xfrm>
            <a:custGeom>
              <a:rect b="b" l="l" r="r" t="t"/>
              <a:pathLst>
                <a:path extrusionOk="0" h="91" w="95">
                  <a:moveTo>
                    <a:pt x="36" y="91"/>
                  </a:moveTo>
                  <a:cubicBezTo>
                    <a:pt x="75" y="66"/>
                    <a:pt x="75" y="66"/>
                    <a:pt x="75" y="66"/>
                  </a:cubicBezTo>
                  <a:cubicBezTo>
                    <a:pt x="90" y="56"/>
                    <a:pt x="95" y="36"/>
                    <a:pt x="85" y="20"/>
                  </a:cubicBezTo>
                  <a:cubicBezTo>
                    <a:pt x="75" y="5"/>
                    <a:pt x="55" y="0"/>
                    <a:pt x="39" y="10"/>
                  </a:cubicBezTo>
                  <a:cubicBezTo>
                    <a:pt x="0" y="34"/>
                    <a:pt x="0" y="34"/>
                    <a:pt x="0" y="34"/>
                  </a:cubicBezTo>
                  <a:lnTo>
                    <a:pt x="36" y="91"/>
                  </a:lnTo>
                  <a:close/>
                </a:path>
              </a:pathLst>
            </a:custGeom>
            <a:solidFill>
              <a:srgbClr val="F97A7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g2ef167a619e_0_12"/>
            <p:cNvSpPr/>
            <p:nvPr/>
          </p:nvSpPr>
          <p:spPr>
            <a:xfrm>
              <a:off x="7672388" y="2924175"/>
              <a:ext cx="1093788" cy="862013"/>
            </a:xfrm>
            <a:custGeom>
              <a:rect b="b" l="l" r="r" t="t"/>
              <a:pathLst>
                <a:path extrusionOk="0" h="229" w="290">
                  <a:moveTo>
                    <a:pt x="290" y="77"/>
                  </a:moveTo>
                  <a:cubicBezTo>
                    <a:pt x="290" y="35"/>
                    <a:pt x="256" y="0"/>
                    <a:pt x="213" y="0"/>
                  </a:cubicBezTo>
                  <a:cubicBezTo>
                    <a:pt x="184" y="0"/>
                    <a:pt x="158" y="17"/>
                    <a:pt x="145" y="42"/>
                  </a:cubicBezTo>
                  <a:cubicBezTo>
                    <a:pt x="132" y="17"/>
                    <a:pt x="107" y="0"/>
                    <a:pt x="77" y="0"/>
                  </a:cubicBezTo>
                  <a:cubicBezTo>
                    <a:pt x="35" y="0"/>
                    <a:pt x="0" y="35"/>
                    <a:pt x="0" y="77"/>
                  </a:cubicBezTo>
                  <a:cubicBezTo>
                    <a:pt x="0" y="91"/>
                    <a:pt x="4" y="104"/>
                    <a:pt x="11" y="116"/>
                  </a:cubicBezTo>
                  <a:cubicBezTo>
                    <a:pt x="11" y="116"/>
                    <a:pt x="40" y="145"/>
                    <a:pt x="145" y="229"/>
                  </a:cubicBezTo>
                  <a:cubicBezTo>
                    <a:pt x="250" y="145"/>
                    <a:pt x="279" y="116"/>
                    <a:pt x="280" y="116"/>
                  </a:cubicBezTo>
                  <a:cubicBezTo>
                    <a:pt x="286" y="104"/>
                    <a:pt x="290" y="91"/>
                    <a:pt x="290" y="77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g2ef167a619e_0_12"/>
            <p:cNvSpPr/>
            <p:nvPr/>
          </p:nvSpPr>
          <p:spPr>
            <a:xfrm>
              <a:off x="7635876" y="3048000"/>
              <a:ext cx="1166813" cy="614363"/>
            </a:xfrm>
            <a:custGeom>
              <a:rect b="b" l="l" r="r" t="t"/>
              <a:pathLst>
                <a:path extrusionOk="0" h="163" w="310">
                  <a:moveTo>
                    <a:pt x="306" y="80"/>
                  </a:moveTo>
                  <a:cubicBezTo>
                    <a:pt x="293" y="80"/>
                    <a:pt x="279" y="80"/>
                    <a:pt x="266" y="80"/>
                  </a:cubicBezTo>
                  <a:cubicBezTo>
                    <a:pt x="265" y="80"/>
                    <a:pt x="263" y="81"/>
                    <a:pt x="263" y="83"/>
                  </a:cubicBezTo>
                  <a:cubicBezTo>
                    <a:pt x="261" y="95"/>
                    <a:pt x="259" y="108"/>
                    <a:pt x="257" y="119"/>
                  </a:cubicBezTo>
                  <a:cubicBezTo>
                    <a:pt x="252" y="86"/>
                    <a:pt x="247" y="54"/>
                    <a:pt x="242" y="21"/>
                  </a:cubicBezTo>
                  <a:cubicBezTo>
                    <a:pt x="241" y="18"/>
                    <a:pt x="236" y="18"/>
                    <a:pt x="236" y="21"/>
                  </a:cubicBezTo>
                  <a:cubicBezTo>
                    <a:pt x="230" y="58"/>
                    <a:pt x="223" y="95"/>
                    <a:pt x="217" y="132"/>
                  </a:cubicBezTo>
                  <a:cubicBezTo>
                    <a:pt x="214" y="89"/>
                    <a:pt x="210" y="47"/>
                    <a:pt x="206" y="4"/>
                  </a:cubicBezTo>
                  <a:cubicBezTo>
                    <a:pt x="206" y="1"/>
                    <a:pt x="201" y="0"/>
                    <a:pt x="200" y="3"/>
                  </a:cubicBezTo>
                  <a:cubicBezTo>
                    <a:pt x="194" y="26"/>
                    <a:pt x="188" y="48"/>
                    <a:pt x="182" y="70"/>
                  </a:cubicBezTo>
                  <a:cubicBezTo>
                    <a:pt x="181" y="75"/>
                    <a:pt x="180" y="79"/>
                    <a:pt x="179" y="83"/>
                  </a:cubicBezTo>
                  <a:cubicBezTo>
                    <a:pt x="179" y="83"/>
                    <a:pt x="177" y="83"/>
                    <a:pt x="173" y="83"/>
                  </a:cubicBezTo>
                  <a:cubicBezTo>
                    <a:pt x="161" y="83"/>
                    <a:pt x="150" y="83"/>
                    <a:pt x="138" y="83"/>
                  </a:cubicBezTo>
                  <a:cubicBezTo>
                    <a:pt x="138" y="83"/>
                    <a:pt x="137" y="83"/>
                    <a:pt x="137" y="83"/>
                  </a:cubicBezTo>
                  <a:cubicBezTo>
                    <a:pt x="135" y="83"/>
                    <a:pt x="133" y="83"/>
                    <a:pt x="131" y="83"/>
                  </a:cubicBezTo>
                  <a:cubicBezTo>
                    <a:pt x="130" y="83"/>
                    <a:pt x="128" y="84"/>
                    <a:pt x="128" y="85"/>
                  </a:cubicBezTo>
                  <a:cubicBezTo>
                    <a:pt x="126" y="98"/>
                    <a:pt x="124" y="111"/>
                    <a:pt x="123" y="122"/>
                  </a:cubicBezTo>
                  <a:cubicBezTo>
                    <a:pt x="117" y="89"/>
                    <a:pt x="112" y="56"/>
                    <a:pt x="107" y="24"/>
                  </a:cubicBezTo>
                  <a:cubicBezTo>
                    <a:pt x="107" y="21"/>
                    <a:pt x="102" y="21"/>
                    <a:pt x="101" y="24"/>
                  </a:cubicBezTo>
                  <a:cubicBezTo>
                    <a:pt x="95" y="61"/>
                    <a:pt x="89" y="98"/>
                    <a:pt x="83" y="135"/>
                  </a:cubicBezTo>
                  <a:cubicBezTo>
                    <a:pt x="79" y="92"/>
                    <a:pt x="75" y="50"/>
                    <a:pt x="71" y="7"/>
                  </a:cubicBezTo>
                  <a:cubicBezTo>
                    <a:pt x="71" y="4"/>
                    <a:pt x="66" y="3"/>
                    <a:pt x="65" y="6"/>
                  </a:cubicBezTo>
                  <a:cubicBezTo>
                    <a:pt x="59" y="29"/>
                    <a:pt x="53" y="51"/>
                    <a:pt x="48" y="73"/>
                  </a:cubicBezTo>
                  <a:cubicBezTo>
                    <a:pt x="46" y="77"/>
                    <a:pt x="45" y="82"/>
                    <a:pt x="44" y="86"/>
                  </a:cubicBezTo>
                  <a:cubicBezTo>
                    <a:pt x="44" y="86"/>
                    <a:pt x="43" y="86"/>
                    <a:pt x="38" y="86"/>
                  </a:cubicBezTo>
                  <a:cubicBezTo>
                    <a:pt x="27" y="86"/>
                    <a:pt x="15" y="86"/>
                    <a:pt x="4" y="86"/>
                  </a:cubicBezTo>
                  <a:cubicBezTo>
                    <a:pt x="0" y="86"/>
                    <a:pt x="0" y="92"/>
                    <a:pt x="4" y="92"/>
                  </a:cubicBezTo>
                  <a:cubicBezTo>
                    <a:pt x="18" y="92"/>
                    <a:pt x="32" y="92"/>
                    <a:pt x="47" y="92"/>
                  </a:cubicBezTo>
                  <a:cubicBezTo>
                    <a:pt x="48" y="92"/>
                    <a:pt x="49" y="91"/>
                    <a:pt x="50" y="89"/>
                  </a:cubicBezTo>
                  <a:cubicBezTo>
                    <a:pt x="55" y="68"/>
                    <a:pt x="61" y="46"/>
                    <a:pt x="67" y="25"/>
                  </a:cubicBezTo>
                  <a:cubicBezTo>
                    <a:pt x="71" y="70"/>
                    <a:pt x="75" y="114"/>
                    <a:pt x="79" y="159"/>
                  </a:cubicBezTo>
                  <a:cubicBezTo>
                    <a:pt x="79" y="162"/>
                    <a:pt x="84" y="163"/>
                    <a:pt x="85" y="160"/>
                  </a:cubicBezTo>
                  <a:cubicBezTo>
                    <a:pt x="91" y="121"/>
                    <a:pt x="98" y="82"/>
                    <a:pt x="104" y="44"/>
                  </a:cubicBezTo>
                  <a:cubicBezTo>
                    <a:pt x="109" y="77"/>
                    <a:pt x="114" y="110"/>
                    <a:pt x="120" y="143"/>
                  </a:cubicBezTo>
                  <a:cubicBezTo>
                    <a:pt x="120" y="145"/>
                    <a:pt x="125" y="146"/>
                    <a:pt x="125" y="143"/>
                  </a:cubicBezTo>
                  <a:cubicBezTo>
                    <a:pt x="128" y="125"/>
                    <a:pt x="131" y="111"/>
                    <a:pt x="133" y="94"/>
                  </a:cubicBezTo>
                  <a:cubicBezTo>
                    <a:pt x="134" y="91"/>
                    <a:pt x="134" y="90"/>
                    <a:pt x="134" y="89"/>
                  </a:cubicBezTo>
                  <a:cubicBezTo>
                    <a:pt x="138" y="89"/>
                    <a:pt x="141" y="89"/>
                    <a:pt x="145" y="89"/>
                  </a:cubicBezTo>
                  <a:cubicBezTo>
                    <a:pt x="154" y="89"/>
                    <a:pt x="163" y="89"/>
                    <a:pt x="172" y="89"/>
                  </a:cubicBezTo>
                  <a:cubicBezTo>
                    <a:pt x="172" y="89"/>
                    <a:pt x="173" y="89"/>
                    <a:pt x="173" y="89"/>
                  </a:cubicBezTo>
                  <a:cubicBezTo>
                    <a:pt x="176" y="89"/>
                    <a:pt x="179" y="89"/>
                    <a:pt x="181" y="89"/>
                  </a:cubicBezTo>
                  <a:cubicBezTo>
                    <a:pt x="183" y="89"/>
                    <a:pt x="184" y="88"/>
                    <a:pt x="184" y="87"/>
                  </a:cubicBezTo>
                  <a:cubicBezTo>
                    <a:pt x="190" y="65"/>
                    <a:pt x="196" y="44"/>
                    <a:pt x="201" y="22"/>
                  </a:cubicBezTo>
                  <a:cubicBezTo>
                    <a:pt x="205" y="67"/>
                    <a:pt x="209" y="111"/>
                    <a:pt x="213" y="156"/>
                  </a:cubicBezTo>
                  <a:cubicBezTo>
                    <a:pt x="214" y="159"/>
                    <a:pt x="219" y="161"/>
                    <a:pt x="219" y="157"/>
                  </a:cubicBezTo>
                  <a:cubicBezTo>
                    <a:pt x="226" y="118"/>
                    <a:pt x="232" y="80"/>
                    <a:pt x="239" y="41"/>
                  </a:cubicBezTo>
                  <a:cubicBezTo>
                    <a:pt x="244" y="74"/>
                    <a:pt x="249" y="107"/>
                    <a:pt x="254" y="140"/>
                  </a:cubicBezTo>
                  <a:cubicBezTo>
                    <a:pt x="255" y="143"/>
                    <a:pt x="260" y="143"/>
                    <a:pt x="260" y="140"/>
                  </a:cubicBezTo>
                  <a:cubicBezTo>
                    <a:pt x="263" y="122"/>
                    <a:pt x="265" y="108"/>
                    <a:pt x="268" y="91"/>
                  </a:cubicBezTo>
                  <a:cubicBezTo>
                    <a:pt x="268" y="88"/>
                    <a:pt x="269" y="87"/>
                    <a:pt x="269" y="86"/>
                  </a:cubicBezTo>
                  <a:cubicBezTo>
                    <a:pt x="272" y="86"/>
                    <a:pt x="276" y="86"/>
                    <a:pt x="279" y="86"/>
                  </a:cubicBezTo>
                  <a:cubicBezTo>
                    <a:pt x="288" y="86"/>
                    <a:pt x="297" y="86"/>
                    <a:pt x="306" y="86"/>
                  </a:cubicBezTo>
                  <a:cubicBezTo>
                    <a:pt x="310" y="86"/>
                    <a:pt x="310" y="80"/>
                    <a:pt x="306" y="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g2ef167a619e_0_12"/>
            <p:cNvSpPr/>
            <p:nvPr/>
          </p:nvSpPr>
          <p:spPr>
            <a:xfrm>
              <a:off x="8012113" y="1403350"/>
              <a:ext cx="1355700" cy="1355700"/>
            </a:xfrm>
            <a:prstGeom prst="ellipse">
              <a:avLst/>
            </a:prstGeom>
            <a:solidFill>
              <a:srgbClr val="96DA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g2ef167a619e_0_12"/>
            <p:cNvSpPr/>
            <p:nvPr/>
          </p:nvSpPr>
          <p:spPr>
            <a:xfrm>
              <a:off x="8610601" y="1655763"/>
              <a:ext cx="558800" cy="752475"/>
            </a:xfrm>
            <a:custGeom>
              <a:rect b="b" l="l" r="r" t="t"/>
              <a:pathLst>
                <a:path extrusionOk="0" h="200" w="148">
                  <a:moveTo>
                    <a:pt x="119" y="179"/>
                  </a:moveTo>
                  <a:cubicBezTo>
                    <a:pt x="117" y="192"/>
                    <a:pt x="104" y="200"/>
                    <a:pt x="91" y="198"/>
                  </a:cubicBezTo>
                  <a:cubicBezTo>
                    <a:pt x="21" y="184"/>
                    <a:pt x="21" y="184"/>
                    <a:pt x="21" y="184"/>
                  </a:cubicBezTo>
                  <a:cubicBezTo>
                    <a:pt x="8" y="181"/>
                    <a:pt x="0" y="169"/>
                    <a:pt x="2" y="156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1" y="9"/>
                    <a:pt x="44" y="0"/>
                    <a:pt x="57" y="3"/>
                  </a:cubicBezTo>
                  <a:cubicBezTo>
                    <a:pt x="127" y="17"/>
                    <a:pt x="127" y="17"/>
                    <a:pt x="127" y="17"/>
                  </a:cubicBezTo>
                  <a:cubicBezTo>
                    <a:pt x="140" y="19"/>
                    <a:pt x="148" y="32"/>
                    <a:pt x="146" y="45"/>
                  </a:cubicBezTo>
                  <a:lnTo>
                    <a:pt x="119" y="179"/>
                  </a:lnTo>
                  <a:close/>
                </a:path>
              </a:pathLst>
            </a:custGeom>
            <a:solidFill>
              <a:srgbClr val="F4F3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g2ef167a619e_0_12"/>
            <p:cNvSpPr/>
            <p:nvPr/>
          </p:nvSpPr>
          <p:spPr>
            <a:xfrm>
              <a:off x="8815388" y="1768475"/>
              <a:ext cx="149225" cy="530225"/>
            </a:xfrm>
            <a:custGeom>
              <a:rect b="b" l="l" r="r" t="t"/>
              <a:pathLst>
                <a:path extrusionOk="0" h="141" w="40">
                  <a:moveTo>
                    <a:pt x="15" y="134"/>
                  </a:moveTo>
                  <a:cubicBezTo>
                    <a:pt x="14" y="138"/>
                    <a:pt x="10" y="141"/>
                    <a:pt x="6" y="140"/>
                  </a:cubicBezTo>
                  <a:cubicBezTo>
                    <a:pt x="6" y="140"/>
                    <a:pt x="6" y="140"/>
                    <a:pt x="6" y="140"/>
                  </a:cubicBezTo>
                  <a:cubicBezTo>
                    <a:pt x="2" y="139"/>
                    <a:pt x="0" y="136"/>
                    <a:pt x="1" y="132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6" y="2"/>
                    <a:pt x="30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8" y="1"/>
                    <a:pt x="40" y="5"/>
                    <a:pt x="40" y="9"/>
                  </a:cubicBezTo>
                  <a:lnTo>
                    <a:pt x="15" y="134"/>
                  </a:lnTo>
                  <a:close/>
                </a:path>
              </a:pathLst>
            </a:custGeom>
            <a:solidFill>
              <a:srgbClr val="D7E2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g2ef167a619e_0_12"/>
            <p:cNvSpPr/>
            <p:nvPr/>
          </p:nvSpPr>
          <p:spPr>
            <a:xfrm>
              <a:off x="8739188" y="1730375"/>
              <a:ext cx="142875" cy="142875"/>
            </a:xfrm>
            <a:custGeom>
              <a:rect b="b" l="l" r="r" t="t"/>
              <a:pathLst>
                <a:path extrusionOk="0" h="38" w="38">
                  <a:moveTo>
                    <a:pt x="36" y="22"/>
                  </a:moveTo>
                  <a:cubicBezTo>
                    <a:pt x="34" y="32"/>
                    <a:pt x="25" y="38"/>
                    <a:pt x="16" y="36"/>
                  </a:cubicBezTo>
                  <a:cubicBezTo>
                    <a:pt x="6" y="34"/>
                    <a:pt x="0" y="25"/>
                    <a:pt x="2" y="16"/>
                  </a:cubicBezTo>
                  <a:cubicBezTo>
                    <a:pt x="4" y="6"/>
                    <a:pt x="13" y="0"/>
                    <a:pt x="23" y="2"/>
                  </a:cubicBezTo>
                  <a:cubicBezTo>
                    <a:pt x="32" y="4"/>
                    <a:pt x="38" y="13"/>
                    <a:pt x="36" y="22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g2ef167a619e_0_12"/>
            <p:cNvSpPr/>
            <p:nvPr/>
          </p:nvSpPr>
          <p:spPr>
            <a:xfrm>
              <a:off x="8777288" y="1757363"/>
              <a:ext cx="71438" cy="90488"/>
            </a:xfrm>
            <a:custGeom>
              <a:rect b="b" l="l" r="r" t="t"/>
              <a:pathLst>
                <a:path extrusionOk="0" h="24" w="19">
                  <a:moveTo>
                    <a:pt x="17" y="23"/>
                  </a:moveTo>
                  <a:cubicBezTo>
                    <a:pt x="15" y="24"/>
                    <a:pt x="13" y="24"/>
                    <a:pt x="12" y="2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9" y="20"/>
                    <a:pt x="18" y="22"/>
                    <a:pt x="17" y="23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g2ef167a619e_0_12"/>
            <p:cNvSpPr/>
            <p:nvPr/>
          </p:nvSpPr>
          <p:spPr>
            <a:xfrm>
              <a:off x="8697913" y="1938338"/>
              <a:ext cx="142875" cy="142875"/>
            </a:xfrm>
            <a:custGeom>
              <a:rect b="b" l="l" r="r" t="t"/>
              <a:pathLst>
                <a:path extrusionOk="0" h="38" w="38">
                  <a:moveTo>
                    <a:pt x="37" y="22"/>
                  </a:moveTo>
                  <a:cubicBezTo>
                    <a:pt x="35" y="32"/>
                    <a:pt x="25" y="38"/>
                    <a:pt x="16" y="36"/>
                  </a:cubicBezTo>
                  <a:cubicBezTo>
                    <a:pt x="6" y="34"/>
                    <a:pt x="0" y="25"/>
                    <a:pt x="2" y="16"/>
                  </a:cubicBezTo>
                  <a:cubicBezTo>
                    <a:pt x="4" y="6"/>
                    <a:pt x="13" y="0"/>
                    <a:pt x="23" y="2"/>
                  </a:cubicBezTo>
                  <a:cubicBezTo>
                    <a:pt x="32" y="4"/>
                    <a:pt x="38" y="13"/>
                    <a:pt x="37" y="22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g2ef167a619e_0_12"/>
            <p:cNvSpPr/>
            <p:nvPr/>
          </p:nvSpPr>
          <p:spPr>
            <a:xfrm>
              <a:off x="8736013" y="1963738"/>
              <a:ext cx="71438" cy="90488"/>
            </a:xfrm>
            <a:custGeom>
              <a:rect b="b" l="l" r="r" t="t"/>
              <a:pathLst>
                <a:path extrusionOk="0" h="24" w="19">
                  <a:moveTo>
                    <a:pt x="17" y="23"/>
                  </a:moveTo>
                  <a:cubicBezTo>
                    <a:pt x="15" y="24"/>
                    <a:pt x="13" y="24"/>
                    <a:pt x="12" y="2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6" y="0"/>
                    <a:pt x="7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9" y="20"/>
                    <a:pt x="18" y="22"/>
                    <a:pt x="17" y="23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g2ef167a619e_0_12"/>
            <p:cNvSpPr/>
            <p:nvPr/>
          </p:nvSpPr>
          <p:spPr>
            <a:xfrm>
              <a:off x="8656638" y="2144713"/>
              <a:ext cx="146050" cy="142875"/>
            </a:xfrm>
            <a:custGeom>
              <a:rect b="b" l="l" r="r" t="t"/>
              <a:pathLst>
                <a:path extrusionOk="0" h="38" w="39">
                  <a:moveTo>
                    <a:pt x="37" y="22"/>
                  </a:moveTo>
                  <a:cubicBezTo>
                    <a:pt x="35" y="32"/>
                    <a:pt x="26" y="38"/>
                    <a:pt x="16" y="36"/>
                  </a:cubicBezTo>
                  <a:cubicBezTo>
                    <a:pt x="7" y="34"/>
                    <a:pt x="0" y="25"/>
                    <a:pt x="2" y="16"/>
                  </a:cubicBezTo>
                  <a:cubicBezTo>
                    <a:pt x="4" y="6"/>
                    <a:pt x="13" y="0"/>
                    <a:pt x="23" y="2"/>
                  </a:cubicBezTo>
                  <a:cubicBezTo>
                    <a:pt x="32" y="4"/>
                    <a:pt x="39" y="13"/>
                    <a:pt x="37" y="22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g2ef167a619e_0_12"/>
            <p:cNvSpPr/>
            <p:nvPr/>
          </p:nvSpPr>
          <p:spPr>
            <a:xfrm>
              <a:off x="8694738" y="2171700"/>
              <a:ext cx="71438" cy="90488"/>
            </a:xfrm>
            <a:custGeom>
              <a:rect b="b" l="l" r="r" t="t"/>
              <a:pathLst>
                <a:path extrusionOk="0" h="24" w="19">
                  <a:moveTo>
                    <a:pt x="17" y="23"/>
                  </a:moveTo>
                  <a:cubicBezTo>
                    <a:pt x="15" y="24"/>
                    <a:pt x="13" y="24"/>
                    <a:pt x="12" y="2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6" y="0"/>
                    <a:pt x="7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9" y="20"/>
                    <a:pt x="19" y="22"/>
                    <a:pt x="17" y="23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g2ef167a619e_0_12"/>
            <p:cNvSpPr/>
            <p:nvPr/>
          </p:nvSpPr>
          <p:spPr>
            <a:xfrm>
              <a:off x="8980488" y="1779588"/>
              <a:ext cx="142875" cy="142875"/>
            </a:xfrm>
            <a:custGeom>
              <a:rect b="b" l="l" r="r" t="t"/>
              <a:pathLst>
                <a:path extrusionOk="0" h="38" w="38">
                  <a:moveTo>
                    <a:pt x="36" y="22"/>
                  </a:moveTo>
                  <a:cubicBezTo>
                    <a:pt x="34" y="31"/>
                    <a:pt x="25" y="38"/>
                    <a:pt x="15" y="36"/>
                  </a:cubicBezTo>
                  <a:cubicBezTo>
                    <a:pt x="6" y="34"/>
                    <a:pt x="0" y="25"/>
                    <a:pt x="1" y="15"/>
                  </a:cubicBezTo>
                  <a:cubicBezTo>
                    <a:pt x="3" y="6"/>
                    <a:pt x="12" y="0"/>
                    <a:pt x="22" y="1"/>
                  </a:cubicBezTo>
                  <a:cubicBezTo>
                    <a:pt x="31" y="3"/>
                    <a:pt x="38" y="12"/>
                    <a:pt x="36" y="22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g2ef167a619e_0_12"/>
            <p:cNvSpPr/>
            <p:nvPr/>
          </p:nvSpPr>
          <p:spPr>
            <a:xfrm>
              <a:off x="9013826" y="1801813"/>
              <a:ext cx="71438" cy="95250"/>
            </a:xfrm>
            <a:custGeom>
              <a:rect b="b" l="l" r="r" t="t"/>
              <a:pathLst>
                <a:path extrusionOk="0" h="25" w="19">
                  <a:moveTo>
                    <a:pt x="17" y="24"/>
                  </a:moveTo>
                  <a:cubicBezTo>
                    <a:pt x="15" y="25"/>
                    <a:pt x="13" y="24"/>
                    <a:pt x="12" y="23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3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6" y="1"/>
                    <a:pt x="7" y="2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20"/>
                    <a:pt x="19" y="23"/>
                    <a:pt x="17" y="2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g2ef167a619e_0_12"/>
            <p:cNvSpPr/>
            <p:nvPr/>
          </p:nvSpPr>
          <p:spPr>
            <a:xfrm>
              <a:off x="8939213" y="1982788"/>
              <a:ext cx="142875" cy="147638"/>
            </a:xfrm>
            <a:custGeom>
              <a:rect b="b" l="l" r="r" t="t"/>
              <a:pathLst>
                <a:path extrusionOk="0" h="39" w="38">
                  <a:moveTo>
                    <a:pt x="36" y="23"/>
                  </a:moveTo>
                  <a:cubicBezTo>
                    <a:pt x="34" y="32"/>
                    <a:pt x="25" y="39"/>
                    <a:pt x="15" y="37"/>
                  </a:cubicBezTo>
                  <a:cubicBezTo>
                    <a:pt x="6" y="35"/>
                    <a:pt x="0" y="26"/>
                    <a:pt x="2" y="16"/>
                  </a:cubicBezTo>
                  <a:cubicBezTo>
                    <a:pt x="3" y="7"/>
                    <a:pt x="13" y="0"/>
                    <a:pt x="22" y="2"/>
                  </a:cubicBezTo>
                  <a:cubicBezTo>
                    <a:pt x="32" y="4"/>
                    <a:pt x="38" y="13"/>
                    <a:pt x="36" y="23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g2ef167a619e_0_12"/>
            <p:cNvSpPr/>
            <p:nvPr/>
          </p:nvSpPr>
          <p:spPr>
            <a:xfrm>
              <a:off x="8972551" y="2009775"/>
              <a:ext cx="71438" cy="93663"/>
            </a:xfrm>
            <a:custGeom>
              <a:rect b="b" l="l" r="r" t="t"/>
              <a:pathLst>
                <a:path extrusionOk="0" h="25" w="19">
                  <a:moveTo>
                    <a:pt x="17" y="24"/>
                  </a:moveTo>
                  <a:cubicBezTo>
                    <a:pt x="16" y="25"/>
                    <a:pt x="13" y="24"/>
                    <a:pt x="12" y="23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1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6" y="1"/>
                    <a:pt x="7" y="2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20"/>
                    <a:pt x="19" y="23"/>
                    <a:pt x="17" y="2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g2ef167a619e_0_12"/>
            <p:cNvSpPr/>
            <p:nvPr/>
          </p:nvSpPr>
          <p:spPr>
            <a:xfrm>
              <a:off x="8897938" y="2190750"/>
              <a:ext cx="142875" cy="142875"/>
            </a:xfrm>
            <a:custGeom>
              <a:rect b="b" l="l" r="r" t="t"/>
              <a:pathLst>
                <a:path extrusionOk="0" h="38" w="38">
                  <a:moveTo>
                    <a:pt x="36" y="23"/>
                  </a:moveTo>
                  <a:cubicBezTo>
                    <a:pt x="34" y="32"/>
                    <a:pt x="25" y="38"/>
                    <a:pt x="16" y="37"/>
                  </a:cubicBezTo>
                  <a:cubicBezTo>
                    <a:pt x="6" y="35"/>
                    <a:pt x="0" y="26"/>
                    <a:pt x="2" y="16"/>
                  </a:cubicBezTo>
                  <a:cubicBezTo>
                    <a:pt x="4" y="7"/>
                    <a:pt x="13" y="0"/>
                    <a:pt x="22" y="2"/>
                  </a:cubicBezTo>
                  <a:cubicBezTo>
                    <a:pt x="32" y="4"/>
                    <a:pt x="38" y="13"/>
                    <a:pt x="36" y="23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g2ef167a619e_0_12"/>
            <p:cNvSpPr/>
            <p:nvPr/>
          </p:nvSpPr>
          <p:spPr>
            <a:xfrm>
              <a:off x="8931276" y="2216150"/>
              <a:ext cx="71438" cy="93663"/>
            </a:xfrm>
            <a:custGeom>
              <a:rect b="b" l="l" r="r" t="t"/>
              <a:pathLst>
                <a:path extrusionOk="0" h="25" w="19">
                  <a:moveTo>
                    <a:pt x="17" y="24"/>
                  </a:moveTo>
                  <a:cubicBezTo>
                    <a:pt x="16" y="25"/>
                    <a:pt x="13" y="24"/>
                    <a:pt x="12" y="23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1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6" y="1"/>
                    <a:pt x="7" y="2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20"/>
                    <a:pt x="19" y="22"/>
                    <a:pt x="17" y="2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g2ef167a619e_0_12"/>
            <p:cNvSpPr/>
            <p:nvPr/>
          </p:nvSpPr>
          <p:spPr>
            <a:xfrm>
              <a:off x="8212138" y="1749425"/>
              <a:ext cx="546100" cy="749300"/>
            </a:xfrm>
            <a:custGeom>
              <a:rect b="b" l="l" r="r" t="t"/>
              <a:pathLst>
                <a:path extrusionOk="0" h="199" w="145">
                  <a:moveTo>
                    <a:pt x="143" y="157"/>
                  </a:moveTo>
                  <a:cubicBezTo>
                    <a:pt x="145" y="170"/>
                    <a:pt x="136" y="182"/>
                    <a:pt x="123" y="185"/>
                  </a:cubicBezTo>
                  <a:cubicBezTo>
                    <a:pt x="53" y="196"/>
                    <a:pt x="53" y="196"/>
                    <a:pt x="53" y="196"/>
                  </a:cubicBezTo>
                  <a:cubicBezTo>
                    <a:pt x="40" y="199"/>
                    <a:pt x="27" y="190"/>
                    <a:pt x="25" y="177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0" y="29"/>
                    <a:pt x="9" y="17"/>
                    <a:pt x="22" y="14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105" y="0"/>
                    <a:pt x="118" y="9"/>
                    <a:pt x="120" y="22"/>
                  </a:cubicBezTo>
                  <a:lnTo>
                    <a:pt x="143" y="1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g2ef167a619e_0_12"/>
            <p:cNvSpPr/>
            <p:nvPr/>
          </p:nvSpPr>
          <p:spPr>
            <a:xfrm>
              <a:off x="8415338" y="1858963"/>
              <a:ext cx="139700" cy="530225"/>
            </a:xfrm>
            <a:custGeom>
              <a:rect b="b" l="l" r="r" t="t"/>
              <a:pathLst>
                <a:path extrusionOk="0" h="141" w="37">
                  <a:moveTo>
                    <a:pt x="36" y="132"/>
                  </a:moveTo>
                  <a:cubicBezTo>
                    <a:pt x="37" y="136"/>
                    <a:pt x="34" y="140"/>
                    <a:pt x="30" y="141"/>
                  </a:cubicBezTo>
                  <a:cubicBezTo>
                    <a:pt x="30" y="141"/>
                    <a:pt x="30" y="141"/>
                    <a:pt x="30" y="141"/>
                  </a:cubicBezTo>
                  <a:cubicBezTo>
                    <a:pt x="26" y="141"/>
                    <a:pt x="23" y="139"/>
                    <a:pt x="22" y="135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5"/>
                    <a:pt x="3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6"/>
                  </a:cubicBezTo>
                  <a:lnTo>
                    <a:pt x="36" y="132"/>
                  </a:lnTo>
                  <a:close/>
                </a:path>
              </a:pathLst>
            </a:custGeom>
            <a:solidFill>
              <a:srgbClr val="DC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g2ef167a619e_0_12"/>
            <p:cNvSpPr/>
            <p:nvPr/>
          </p:nvSpPr>
          <p:spPr>
            <a:xfrm>
              <a:off x="8324851" y="1889125"/>
              <a:ext cx="71438" cy="55563"/>
            </a:xfrm>
            <a:custGeom>
              <a:rect b="b" l="l" r="r" t="t"/>
              <a:pathLst>
                <a:path extrusionOk="0" h="15" w="19">
                  <a:moveTo>
                    <a:pt x="11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7" y="13"/>
                    <a:pt x="19" y="9"/>
                    <a:pt x="18" y="6"/>
                  </a:cubicBezTo>
                  <a:cubicBezTo>
                    <a:pt x="18" y="2"/>
                    <a:pt x="14" y="0"/>
                    <a:pt x="11" y="0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g2ef167a619e_0_12"/>
            <p:cNvSpPr/>
            <p:nvPr/>
          </p:nvSpPr>
          <p:spPr>
            <a:xfrm>
              <a:off x="8261351" y="1897063"/>
              <a:ext cx="71438" cy="58738"/>
            </a:xfrm>
            <a:custGeom>
              <a:rect b="b" l="l" r="r" t="t"/>
              <a:pathLst>
                <a:path extrusionOk="0" h="16" w="19">
                  <a:moveTo>
                    <a:pt x="9" y="15"/>
                  </a:moveTo>
                  <a:cubicBezTo>
                    <a:pt x="19" y="13"/>
                    <a:pt x="19" y="13"/>
                    <a:pt x="19" y="13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3" y="2"/>
                    <a:pt x="0" y="6"/>
                    <a:pt x="1" y="10"/>
                  </a:cubicBezTo>
                  <a:cubicBezTo>
                    <a:pt x="2" y="13"/>
                    <a:pt x="5" y="16"/>
                    <a:pt x="9" y="15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g2ef167a619e_0_12"/>
            <p:cNvSpPr/>
            <p:nvPr/>
          </p:nvSpPr>
          <p:spPr>
            <a:xfrm>
              <a:off x="8351838" y="2035175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10" y="1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6" y="13"/>
                    <a:pt x="19" y="10"/>
                    <a:pt x="18" y="6"/>
                  </a:cubicBezTo>
                  <a:cubicBezTo>
                    <a:pt x="17" y="2"/>
                    <a:pt x="14" y="0"/>
                    <a:pt x="10" y="1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g2ef167a619e_0_12"/>
            <p:cNvSpPr/>
            <p:nvPr/>
          </p:nvSpPr>
          <p:spPr>
            <a:xfrm>
              <a:off x="8286751" y="2043113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8" y="16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2" y="3"/>
                    <a:pt x="0" y="6"/>
                    <a:pt x="1" y="10"/>
                  </a:cubicBezTo>
                  <a:cubicBezTo>
                    <a:pt x="1" y="14"/>
                    <a:pt x="5" y="16"/>
                    <a:pt x="8" y="16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g2ef167a619e_0_12"/>
            <p:cNvSpPr/>
            <p:nvPr/>
          </p:nvSpPr>
          <p:spPr>
            <a:xfrm>
              <a:off x="8374063" y="2182813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11" y="1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7" y="14"/>
                    <a:pt x="19" y="10"/>
                    <a:pt x="19" y="7"/>
                  </a:cubicBezTo>
                  <a:cubicBezTo>
                    <a:pt x="18" y="3"/>
                    <a:pt x="15" y="0"/>
                    <a:pt x="11" y="1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g2ef167a619e_0_12"/>
            <p:cNvSpPr/>
            <p:nvPr/>
          </p:nvSpPr>
          <p:spPr>
            <a:xfrm>
              <a:off x="8313738" y="2193925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8" y="15"/>
                  </a:moveTo>
                  <a:cubicBezTo>
                    <a:pt x="19" y="13"/>
                    <a:pt x="19" y="13"/>
                    <a:pt x="19" y="1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2" y="2"/>
                    <a:pt x="0" y="6"/>
                    <a:pt x="0" y="9"/>
                  </a:cubicBezTo>
                  <a:cubicBezTo>
                    <a:pt x="1" y="13"/>
                    <a:pt x="4" y="16"/>
                    <a:pt x="8" y="15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g2ef167a619e_0_12"/>
            <p:cNvSpPr/>
            <p:nvPr/>
          </p:nvSpPr>
          <p:spPr>
            <a:xfrm>
              <a:off x="8399463" y="2333625"/>
              <a:ext cx="73025" cy="60325"/>
            </a:xfrm>
            <a:custGeom>
              <a:rect b="b" l="l" r="r" t="t"/>
              <a:pathLst>
                <a:path extrusionOk="0" h="16" w="19">
                  <a:moveTo>
                    <a:pt x="11" y="1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7" y="13"/>
                    <a:pt x="19" y="10"/>
                    <a:pt x="18" y="6"/>
                  </a:cubicBezTo>
                  <a:cubicBezTo>
                    <a:pt x="18" y="2"/>
                    <a:pt x="14" y="0"/>
                    <a:pt x="11" y="1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g2ef167a619e_0_12"/>
            <p:cNvSpPr/>
            <p:nvPr/>
          </p:nvSpPr>
          <p:spPr>
            <a:xfrm>
              <a:off x="8335963" y="2339975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9" y="15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3" y="3"/>
                    <a:pt x="0" y="6"/>
                    <a:pt x="1" y="10"/>
                  </a:cubicBezTo>
                  <a:cubicBezTo>
                    <a:pt x="2" y="14"/>
                    <a:pt x="5" y="16"/>
                    <a:pt x="9" y="15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g2ef167a619e_0_12"/>
            <p:cNvSpPr/>
            <p:nvPr/>
          </p:nvSpPr>
          <p:spPr>
            <a:xfrm>
              <a:off x="8562976" y="1847850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10" y="1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6" y="13"/>
                    <a:pt x="19" y="10"/>
                    <a:pt x="18" y="6"/>
                  </a:cubicBezTo>
                  <a:cubicBezTo>
                    <a:pt x="18" y="2"/>
                    <a:pt x="14" y="0"/>
                    <a:pt x="10" y="1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g2ef167a619e_0_12"/>
            <p:cNvSpPr/>
            <p:nvPr/>
          </p:nvSpPr>
          <p:spPr>
            <a:xfrm>
              <a:off x="8497888" y="1854200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8" y="16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2" y="3"/>
                    <a:pt x="0" y="6"/>
                    <a:pt x="1" y="10"/>
                  </a:cubicBezTo>
                  <a:cubicBezTo>
                    <a:pt x="1" y="14"/>
                    <a:pt x="5" y="16"/>
                    <a:pt x="8" y="16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g2ef167a619e_0_12"/>
            <p:cNvSpPr/>
            <p:nvPr/>
          </p:nvSpPr>
          <p:spPr>
            <a:xfrm>
              <a:off x="8585201" y="1993900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11" y="1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7" y="14"/>
                    <a:pt x="19" y="10"/>
                    <a:pt x="19" y="7"/>
                  </a:cubicBezTo>
                  <a:cubicBezTo>
                    <a:pt x="18" y="3"/>
                    <a:pt x="15" y="0"/>
                    <a:pt x="11" y="1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g2ef167a619e_0_12"/>
            <p:cNvSpPr/>
            <p:nvPr/>
          </p:nvSpPr>
          <p:spPr>
            <a:xfrm>
              <a:off x="8524876" y="2005013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8" y="15"/>
                  </a:moveTo>
                  <a:cubicBezTo>
                    <a:pt x="19" y="13"/>
                    <a:pt x="19" y="13"/>
                    <a:pt x="19" y="1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2" y="2"/>
                    <a:pt x="0" y="6"/>
                    <a:pt x="0" y="9"/>
                  </a:cubicBezTo>
                  <a:cubicBezTo>
                    <a:pt x="1" y="13"/>
                    <a:pt x="4" y="16"/>
                    <a:pt x="8" y="15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g2ef167a619e_0_12"/>
            <p:cNvSpPr/>
            <p:nvPr/>
          </p:nvSpPr>
          <p:spPr>
            <a:xfrm>
              <a:off x="8610601" y="2144713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11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7" y="13"/>
                    <a:pt x="19" y="10"/>
                    <a:pt x="18" y="6"/>
                  </a:cubicBezTo>
                  <a:cubicBezTo>
                    <a:pt x="18" y="2"/>
                    <a:pt x="14" y="0"/>
                    <a:pt x="11" y="0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g2ef167a619e_0_12"/>
            <p:cNvSpPr/>
            <p:nvPr/>
          </p:nvSpPr>
          <p:spPr>
            <a:xfrm>
              <a:off x="8547101" y="2152650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9" y="15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3" y="3"/>
                    <a:pt x="0" y="6"/>
                    <a:pt x="1" y="10"/>
                  </a:cubicBezTo>
                  <a:cubicBezTo>
                    <a:pt x="2" y="14"/>
                    <a:pt x="5" y="16"/>
                    <a:pt x="9" y="15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g2ef167a619e_0_12"/>
            <p:cNvSpPr/>
            <p:nvPr/>
          </p:nvSpPr>
          <p:spPr>
            <a:xfrm>
              <a:off x="8637588" y="2292350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10" y="1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6" y="14"/>
                    <a:pt x="19" y="10"/>
                    <a:pt x="18" y="6"/>
                  </a:cubicBezTo>
                  <a:cubicBezTo>
                    <a:pt x="18" y="3"/>
                    <a:pt x="14" y="0"/>
                    <a:pt x="10" y="1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g2ef167a619e_0_12"/>
            <p:cNvSpPr/>
            <p:nvPr/>
          </p:nvSpPr>
          <p:spPr>
            <a:xfrm>
              <a:off x="8574088" y="2303463"/>
              <a:ext cx="71438" cy="55563"/>
            </a:xfrm>
            <a:custGeom>
              <a:rect b="b" l="l" r="r" t="t"/>
              <a:pathLst>
                <a:path extrusionOk="0" h="15" w="19">
                  <a:moveTo>
                    <a:pt x="8" y="15"/>
                  </a:moveTo>
                  <a:cubicBezTo>
                    <a:pt x="19" y="13"/>
                    <a:pt x="19" y="13"/>
                    <a:pt x="19" y="13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2" y="2"/>
                    <a:pt x="0" y="6"/>
                    <a:pt x="1" y="9"/>
                  </a:cubicBezTo>
                  <a:cubicBezTo>
                    <a:pt x="1" y="13"/>
                    <a:pt x="5" y="15"/>
                    <a:pt x="8" y="15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g2ef167a619e_0_12"/>
            <p:cNvSpPr/>
            <p:nvPr/>
          </p:nvSpPr>
          <p:spPr>
            <a:xfrm>
              <a:off x="3284538" y="4291013"/>
              <a:ext cx="968375" cy="723900"/>
            </a:xfrm>
            <a:custGeom>
              <a:rect b="b" l="l" r="r" t="t"/>
              <a:pathLst>
                <a:path extrusionOk="0" h="192" w="257">
                  <a:moveTo>
                    <a:pt x="257" y="159"/>
                  </a:moveTo>
                  <a:cubicBezTo>
                    <a:pt x="257" y="177"/>
                    <a:pt x="243" y="192"/>
                    <a:pt x="225" y="192"/>
                  </a:cubicBezTo>
                  <a:cubicBezTo>
                    <a:pt x="33" y="192"/>
                    <a:pt x="33" y="192"/>
                    <a:pt x="33" y="192"/>
                  </a:cubicBezTo>
                  <a:cubicBezTo>
                    <a:pt x="15" y="192"/>
                    <a:pt x="0" y="177"/>
                    <a:pt x="0" y="159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43" y="0"/>
                    <a:pt x="257" y="15"/>
                    <a:pt x="257" y="33"/>
                  </a:cubicBezTo>
                  <a:lnTo>
                    <a:pt x="257" y="1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g2ef167a619e_0_12"/>
            <p:cNvSpPr/>
            <p:nvPr/>
          </p:nvSpPr>
          <p:spPr>
            <a:xfrm>
              <a:off x="3567113" y="4137025"/>
              <a:ext cx="403225" cy="153988"/>
            </a:xfrm>
            <a:custGeom>
              <a:rect b="b" l="l" r="r" t="t"/>
              <a:pathLst>
                <a:path extrusionOk="0" h="41" w="107">
                  <a:moveTo>
                    <a:pt x="107" y="41"/>
                  </a:moveTo>
                  <a:cubicBezTo>
                    <a:pt x="95" y="41"/>
                    <a:pt x="95" y="41"/>
                    <a:pt x="95" y="41"/>
                  </a:cubicBezTo>
                  <a:cubicBezTo>
                    <a:pt x="95" y="22"/>
                    <a:pt x="95" y="22"/>
                    <a:pt x="95" y="22"/>
                  </a:cubicBezTo>
                  <a:cubicBezTo>
                    <a:pt x="95" y="17"/>
                    <a:pt x="91" y="12"/>
                    <a:pt x="85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17" y="12"/>
                    <a:pt x="13" y="17"/>
                    <a:pt x="13" y="2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97" y="0"/>
                    <a:pt x="107" y="10"/>
                    <a:pt x="107" y="22"/>
                  </a:cubicBezTo>
                  <a:lnTo>
                    <a:pt x="107" y="41"/>
                  </a:lnTo>
                  <a:close/>
                </a:path>
              </a:pathLst>
            </a:custGeom>
            <a:solidFill>
              <a:srgbClr val="7D62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g2ef167a619e_0_12"/>
            <p:cNvSpPr/>
            <p:nvPr/>
          </p:nvSpPr>
          <p:spPr>
            <a:xfrm>
              <a:off x="3544888" y="4438650"/>
              <a:ext cx="447600" cy="447600"/>
            </a:xfrm>
            <a:prstGeom prst="ellipse">
              <a:avLst/>
            </a:pr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g2ef167a619e_0_12"/>
            <p:cNvSpPr/>
            <p:nvPr/>
          </p:nvSpPr>
          <p:spPr>
            <a:xfrm>
              <a:off x="3657601" y="4551363"/>
              <a:ext cx="225425" cy="222250"/>
            </a:xfrm>
            <a:custGeom>
              <a:rect b="b" l="l" r="r" t="t"/>
              <a:pathLst>
                <a:path extrusionOk="0" h="140" w="142">
                  <a:moveTo>
                    <a:pt x="142" y="47"/>
                  </a:moveTo>
                  <a:lnTo>
                    <a:pt x="95" y="47"/>
                  </a:lnTo>
                  <a:lnTo>
                    <a:pt x="95" y="0"/>
                  </a:lnTo>
                  <a:lnTo>
                    <a:pt x="47" y="0"/>
                  </a:lnTo>
                  <a:lnTo>
                    <a:pt x="47" y="47"/>
                  </a:lnTo>
                  <a:lnTo>
                    <a:pt x="0" y="47"/>
                  </a:lnTo>
                  <a:lnTo>
                    <a:pt x="0" y="92"/>
                  </a:lnTo>
                  <a:lnTo>
                    <a:pt x="47" y="92"/>
                  </a:lnTo>
                  <a:lnTo>
                    <a:pt x="47" y="140"/>
                  </a:lnTo>
                  <a:lnTo>
                    <a:pt x="95" y="140"/>
                  </a:lnTo>
                  <a:lnTo>
                    <a:pt x="95" y="92"/>
                  </a:lnTo>
                  <a:lnTo>
                    <a:pt x="142" y="92"/>
                  </a:lnTo>
                  <a:lnTo>
                    <a:pt x="142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g2ef167a619e_0_12"/>
            <p:cNvSpPr/>
            <p:nvPr/>
          </p:nvSpPr>
          <p:spPr>
            <a:xfrm>
              <a:off x="8897938" y="4114800"/>
              <a:ext cx="782638" cy="1023938"/>
            </a:xfrm>
            <a:custGeom>
              <a:rect b="b" l="l" r="r" t="t"/>
              <a:pathLst>
                <a:path extrusionOk="0" h="272" w="208">
                  <a:moveTo>
                    <a:pt x="208" y="252"/>
                  </a:moveTo>
                  <a:cubicBezTo>
                    <a:pt x="208" y="263"/>
                    <a:pt x="199" y="272"/>
                    <a:pt x="188" y="27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9" y="272"/>
                    <a:pt x="0" y="263"/>
                    <a:pt x="0" y="25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9" y="0"/>
                    <a:pt x="208" y="9"/>
                    <a:pt x="208" y="20"/>
                  </a:cubicBezTo>
                  <a:lnTo>
                    <a:pt x="208" y="252"/>
                  </a:lnTo>
                  <a:close/>
                </a:path>
              </a:pathLst>
            </a:custGeom>
            <a:solidFill>
              <a:srgbClr val="7D62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g2ef167a619e_0_12"/>
            <p:cNvSpPr/>
            <p:nvPr/>
          </p:nvSpPr>
          <p:spPr>
            <a:xfrm>
              <a:off x="8980488" y="4194175"/>
              <a:ext cx="617400" cy="834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g2ef167a619e_0_12"/>
            <p:cNvSpPr/>
            <p:nvPr/>
          </p:nvSpPr>
          <p:spPr>
            <a:xfrm>
              <a:off x="9085263" y="4027488"/>
              <a:ext cx="407988" cy="203200"/>
            </a:xfrm>
            <a:custGeom>
              <a:rect b="b" l="l" r="r" t="t"/>
              <a:pathLst>
                <a:path extrusionOk="0" h="54" w="108">
                  <a:moveTo>
                    <a:pt x="97" y="31"/>
                  </a:moveTo>
                  <a:cubicBezTo>
                    <a:pt x="76" y="31"/>
                    <a:pt x="76" y="31"/>
                    <a:pt x="76" y="31"/>
                  </a:cubicBezTo>
                  <a:cubicBezTo>
                    <a:pt x="77" y="29"/>
                    <a:pt x="78" y="26"/>
                    <a:pt x="78" y="24"/>
                  </a:cubicBezTo>
                  <a:cubicBezTo>
                    <a:pt x="78" y="11"/>
                    <a:pt x="67" y="0"/>
                    <a:pt x="54" y="0"/>
                  </a:cubicBezTo>
                  <a:cubicBezTo>
                    <a:pt x="41" y="0"/>
                    <a:pt x="31" y="11"/>
                    <a:pt x="31" y="24"/>
                  </a:cubicBezTo>
                  <a:cubicBezTo>
                    <a:pt x="31" y="26"/>
                    <a:pt x="31" y="29"/>
                    <a:pt x="3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5" y="31"/>
                    <a:pt x="0" y="36"/>
                    <a:pt x="0" y="43"/>
                  </a:cubicBezTo>
                  <a:cubicBezTo>
                    <a:pt x="0" y="49"/>
                    <a:pt x="5" y="54"/>
                    <a:pt x="12" y="54"/>
                  </a:cubicBezTo>
                  <a:cubicBezTo>
                    <a:pt x="97" y="54"/>
                    <a:pt x="97" y="54"/>
                    <a:pt x="97" y="54"/>
                  </a:cubicBezTo>
                  <a:cubicBezTo>
                    <a:pt x="103" y="54"/>
                    <a:pt x="108" y="49"/>
                    <a:pt x="108" y="43"/>
                  </a:cubicBezTo>
                  <a:cubicBezTo>
                    <a:pt x="108" y="36"/>
                    <a:pt x="103" y="31"/>
                    <a:pt x="97" y="31"/>
                  </a:cubicBezTo>
                  <a:close/>
                  <a:moveTo>
                    <a:pt x="54" y="30"/>
                  </a:moveTo>
                  <a:cubicBezTo>
                    <a:pt x="49" y="30"/>
                    <a:pt x="46" y="26"/>
                    <a:pt x="46" y="21"/>
                  </a:cubicBezTo>
                  <a:cubicBezTo>
                    <a:pt x="46" y="16"/>
                    <a:pt x="49" y="12"/>
                    <a:pt x="54" y="12"/>
                  </a:cubicBezTo>
                  <a:cubicBezTo>
                    <a:pt x="59" y="12"/>
                    <a:pt x="63" y="16"/>
                    <a:pt x="63" y="21"/>
                  </a:cubicBezTo>
                  <a:cubicBezTo>
                    <a:pt x="63" y="26"/>
                    <a:pt x="59" y="30"/>
                    <a:pt x="54" y="30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g2ef167a619e_0_12"/>
            <p:cNvSpPr/>
            <p:nvPr/>
          </p:nvSpPr>
          <p:spPr>
            <a:xfrm>
              <a:off x="9040813" y="4295775"/>
              <a:ext cx="219000" cy="304800"/>
            </a:xfrm>
            <a:prstGeom prst="rect">
              <a:avLst/>
            </a:pr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g2ef167a619e_0_12"/>
            <p:cNvSpPr/>
            <p:nvPr/>
          </p:nvSpPr>
          <p:spPr>
            <a:xfrm>
              <a:off x="9296401" y="4295775"/>
              <a:ext cx="241200" cy="33300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g2ef167a619e_0_12"/>
            <p:cNvSpPr/>
            <p:nvPr/>
          </p:nvSpPr>
          <p:spPr>
            <a:xfrm>
              <a:off x="9296401" y="4386263"/>
              <a:ext cx="241200" cy="33300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g2ef167a619e_0_12"/>
            <p:cNvSpPr/>
            <p:nvPr/>
          </p:nvSpPr>
          <p:spPr>
            <a:xfrm>
              <a:off x="9296401" y="4475163"/>
              <a:ext cx="241200" cy="34800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g2ef167a619e_0_12"/>
            <p:cNvSpPr/>
            <p:nvPr/>
          </p:nvSpPr>
          <p:spPr>
            <a:xfrm>
              <a:off x="9296401" y="4565650"/>
              <a:ext cx="241200" cy="34800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g2ef167a619e_0_12"/>
            <p:cNvSpPr/>
            <p:nvPr/>
          </p:nvSpPr>
          <p:spPr>
            <a:xfrm>
              <a:off x="9040813" y="4656138"/>
              <a:ext cx="496800" cy="34800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9" name="Google Shape;1839;g2ef167a619e_0_12"/>
            <p:cNvSpPr/>
            <p:nvPr/>
          </p:nvSpPr>
          <p:spPr>
            <a:xfrm>
              <a:off x="9040813" y="4746625"/>
              <a:ext cx="496800" cy="34800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Google Shape;1840;g2ef167a619e_0_12"/>
            <p:cNvSpPr/>
            <p:nvPr/>
          </p:nvSpPr>
          <p:spPr>
            <a:xfrm>
              <a:off x="9040813" y="4837113"/>
              <a:ext cx="496800" cy="34800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g2ef167a619e_0_12"/>
            <p:cNvSpPr/>
            <p:nvPr/>
          </p:nvSpPr>
          <p:spPr>
            <a:xfrm>
              <a:off x="9040813" y="4927600"/>
              <a:ext cx="496800" cy="33300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g2ef167a619e_0_12"/>
            <p:cNvSpPr/>
            <p:nvPr/>
          </p:nvSpPr>
          <p:spPr>
            <a:xfrm>
              <a:off x="3336926" y="2811463"/>
              <a:ext cx="2466976" cy="831850"/>
            </a:xfrm>
            <a:custGeom>
              <a:rect b="b" l="l" r="r" t="t"/>
              <a:pathLst>
                <a:path extrusionOk="0" h="221" w="655">
                  <a:moveTo>
                    <a:pt x="647" y="13"/>
                  </a:moveTo>
                  <a:cubicBezTo>
                    <a:pt x="655" y="4"/>
                    <a:pt x="652" y="0"/>
                    <a:pt x="641" y="5"/>
                  </a:cubicBezTo>
                  <a:cubicBezTo>
                    <a:pt x="578" y="33"/>
                    <a:pt x="578" y="33"/>
                    <a:pt x="578" y="33"/>
                  </a:cubicBezTo>
                  <a:cubicBezTo>
                    <a:pt x="567" y="38"/>
                    <a:pt x="548" y="42"/>
                    <a:pt x="536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1"/>
                    <a:pt x="0" y="64"/>
                  </a:cubicBezTo>
                  <a:cubicBezTo>
                    <a:pt x="0" y="199"/>
                    <a:pt x="0" y="199"/>
                    <a:pt x="0" y="199"/>
                  </a:cubicBezTo>
                  <a:cubicBezTo>
                    <a:pt x="0" y="211"/>
                    <a:pt x="10" y="221"/>
                    <a:pt x="22" y="221"/>
                  </a:cubicBezTo>
                  <a:cubicBezTo>
                    <a:pt x="536" y="221"/>
                    <a:pt x="536" y="221"/>
                    <a:pt x="536" y="221"/>
                  </a:cubicBezTo>
                  <a:cubicBezTo>
                    <a:pt x="548" y="221"/>
                    <a:pt x="558" y="211"/>
                    <a:pt x="558" y="199"/>
                  </a:cubicBezTo>
                  <a:cubicBezTo>
                    <a:pt x="558" y="143"/>
                    <a:pt x="558" y="143"/>
                    <a:pt x="558" y="143"/>
                  </a:cubicBezTo>
                  <a:cubicBezTo>
                    <a:pt x="558" y="131"/>
                    <a:pt x="564" y="114"/>
                    <a:pt x="572" y="104"/>
                  </a:cubicBezTo>
                  <a:lnTo>
                    <a:pt x="647" y="13"/>
                  </a:ln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Google Shape;1843;g2ef167a619e_0_12"/>
            <p:cNvSpPr/>
            <p:nvPr/>
          </p:nvSpPr>
          <p:spPr>
            <a:xfrm>
              <a:off x="3592513" y="3071813"/>
              <a:ext cx="1574700" cy="55500"/>
            </a:xfrm>
            <a:prstGeom prst="rect">
              <a:avLst/>
            </a:prstGeom>
            <a:solidFill>
              <a:srgbClr val="FFD1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g2ef167a619e_0_12"/>
            <p:cNvSpPr/>
            <p:nvPr/>
          </p:nvSpPr>
          <p:spPr>
            <a:xfrm>
              <a:off x="3592513" y="3341688"/>
              <a:ext cx="1574700" cy="57300"/>
            </a:xfrm>
            <a:prstGeom prst="rect">
              <a:avLst/>
            </a:prstGeom>
            <a:solidFill>
              <a:srgbClr val="FFD1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g2ef167a619e_0_12"/>
            <p:cNvSpPr/>
            <p:nvPr/>
          </p:nvSpPr>
          <p:spPr>
            <a:xfrm>
              <a:off x="3592513" y="3206750"/>
              <a:ext cx="1574700" cy="57300"/>
            </a:xfrm>
            <a:prstGeom prst="rect">
              <a:avLst/>
            </a:prstGeom>
            <a:solidFill>
              <a:srgbClr val="FFD1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g2ef167a619e_0_12"/>
            <p:cNvSpPr/>
            <p:nvPr/>
          </p:nvSpPr>
          <p:spPr>
            <a:xfrm>
              <a:off x="3592513" y="3478213"/>
              <a:ext cx="1574700" cy="55500"/>
            </a:xfrm>
            <a:prstGeom prst="rect">
              <a:avLst/>
            </a:prstGeom>
            <a:solidFill>
              <a:srgbClr val="FFD1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g2ef167a619e_0_12"/>
            <p:cNvSpPr/>
            <p:nvPr/>
          </p:nvSpPr>
          <p:spPr>
            <a:xfrm>
              <a:off x="9290051" y="2555875"/>
              <a:ext cx="636588" cy="492125"/>
            </a:xfrm>
            <a:custGeom>
              <a:rect b="b" l="l" r="r" t="t"/>
              <a:pathLst>
                <a:path extrusionOk="0" h="131" w="169">
                  <a:moveTo>
                    <a:pt x="118" y="5"/>
                  </a:moveTo>
                  <a:cubicBezTo>
                    <a:pt x="130" y="0"/>
                    <a:pt x="144" y="4"/>
                    <a:pt x="150" y="16"/>
                  </a:cubicBezTo>
                  <a:cubicBezTo>
                    <a:pt x="163" y="42"/>
                    <a:pt x="163" y="42"/>
                    <a:pt x="163" y="42"/>
                  </a:cubicBezTo>
                  <a:cubicBezTo>
                    <a:pt x="169" y="54"/>
                    <a:pt x="164" y="69"/>
                    <a:pt x="153" y="75"/>
                  </a:cubicBezTo>
                  <a:cubicBezTo>
                    <a:pt x="52" y="125"/>
                    <a:pt x="52" y="125"/>
                    <a:pt x="52" y="125"/>
                  </a:cubicBezTo>
                  <a:cubicBezTo>
                    <a:pt x="40" y="131"/>
                    <a:pt x="25" y="126"/>
                    <a:pt x="19" y="114"/>
                  </a:cubicBezTo>
                  <a:cubicBezTo>
                    <a:pt x="6" y="88"/>
                    <a:pt x="6" y="88"/>
                    <a:pt x="6" y="88"/>
                  </a:cubicBezTo>
                  <a:cubicBezTo>
                    <a:pt x="0" y="76"/>
                    <a:pt x="5" y="62"/>
                    <a:pt x="17" y="56"/>
                  </a:cubicBezTo>
                  <a:lnTo>
                    <a:pt x="118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g2ef167a619e_0_12"/>
            <p:cNvSpPr/>
            <p:nvPr/>
          </p:nvSpPr>
          <p:spPr>
            <a:xfrm>
              <a:off x="9469438" y="2660650"/>
              <a:ext cx="282575" cy="279400"/>
            </a:xfrm>
            <a:custGeom>
              <a:rect b="b" l="l" r="r" t="t"/>
              <a:pathLst>
                <a:path extrusionOk="0" h="74" w="75">
                  <a:moveTo>
                    <a:pt x="3" y="35"/>
                  </a:moveTo>
                  <a:cubicBezTo>
                    <a:pt x="0" y="29"/>
                    <a:pt x="3" y="21"/>
                    <a:pt x="9" y="18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46" y="0"/>
                    <a:pt x="53" y="2"/>
                    <a:pt x="56" y="8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5" y="45"/>
                    <a:pt x="72" y="53"/>
                    <a:pt x="66" y="56"/>
                  </a:cubicBezTo>
                  <a:cubicBezTo>
                    <a:pt x="36" y="71"/>
                    <a:pt x="36" y="71"/>
                    <a:pt x="36" y="71"/>
                  </a:cubicBezTo>
                  <a:cubicBezTo>
                    <a:pt x="29" y="74"/>
                    <a:pt x="22" y="72"/>
                    <a:pt x="19" y="66"/>
                  </a:cubicBezTo>
                  <a:lnTo>
                    <a:pt x="3" y="35"/>
                  </a:ln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g2ef167a619e_0_12"/>
            <p:cNvSpPr/>
            <p:nvPr/>
          </p:nvSpPr>
          <p:spPr>
            <a:xfrm>
              <a:off x="9650413" y="2747963"/>
              <a:ext cx="41275" cy="44450"/>
            </a:xfrm>
            <a:custGeom>
              <a:rect b="b" l="l" r="r" t="t"/>
              <a:pathLst>
                <a:path extrusionOk="0" h="12" w="11">
                  <a:moveTo>
                    <a:pt x="1" y="8"/>
                  </a:moveTo>
                  <a:cubicBezTo>
                    <a:pt x="0" y="6"/>
                    <a:pt x="1" y="3"/>
                    <a:pt x="3" y="2"/>
                  </a:cubicBezTo>
                  <a:cubicBezTo>
                    <a:pt x="6" y="0"/>
                    <a:pt x="9" y="1"/>
                    <a:pt x="10" y="4"/>
                  </a:cubicBezTo>
                  <a:cubicBezTo>
                    <a:pt x="11" y="6"/>
                    <a:pt x="10" y="9"/>
                    <a:pt x="8" y="10"/>
                  </a:cubicBezTo>
                  <a:cubicBezTo>
                    <a:pt x="5" y="12"/>
                    <a:pt x="2" y="11"/>
                    <a:pt x="1" y="8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g2ef167a619e_0_12"/>
            <p:cNvSpPr/>
            <p:nvPr/>
          </p:nvSpPr>
          <p:spPr>
            <a:xfrm>
              <a:off x="9590088" y="2778125"/>
              <a:ext cx="41275" cy="44450"/>
            </a:xfrm>
            <a:custGeom>
              <a:rect b="b" l="l" r="r" t="t"/>
              <a:pathLst>
                <a:path extrusionOk="0" h="12" w="11">
                  <a:moveTo>
                    <a:pt x="1" y="8"/>
                  </a:moveTo>
                  <a:cubicBezTo>
                    <a:pt x="0" y="6"/>
                    <a:pt x="1" y="3"/>
                    <a:pt x="3" y="2"/>
                  </a:cubicBezTo>
                  <a:cubicBezTo>
                    <a:pt x="6" y="0"/>
                    <a:pt x="9" y="1"/>
                    <a:pt x="10" y="4"/>
                  </a:cubicBezTo>
                  <a:cubicBezTo>
                    <a:pt x="11" y="6"/>
                    <a:pt x="10" y="9"/>
                    <a:pt x="8" y="10"/>
                  </a:cubicBezTo>
                  <a:cubicBezTo>
                    <a:pt x="5" y="12"/>
                    <a:pt x="2" y="11"/>
                    <a:pt x="1" y="8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g2ef167a619e_0_12"/>
            <p:cNvSpPr/>
            <p:nvPr/>
          </p:nvSpPr>
          <p:spPr>
            <a:xfrm>
              <a:off x="9529763" y="2811463"/>
              <a:ext cx="42863" cy="41275"/>
            </a:xfrm>
            <a:custGeom>
              <a:rect b="b" l="l" r="r" t="t"/>
              <a:pathLst>
                <a:path extrusionOk="0" h="11" w="11">
                  <a:moveTo>
                    <a:pt x="1" y="7"/>
                  </a:moveTo>
                  <a:cubicBezTo>
                    <a:pt x="0" y="5"/>
                    <a:pt x="1" y="2"/>
                    <a:pt x="3" y="1"/>
                  </a:cubicBezTo>
                  <a:cubicBezTo>
                    <a:pt x="6" y="0"/>
                    <a:pt x="9" y="1"/>
                    <a:pt x="10" y="3"/>
                  </a:cubicBezTo>
                  <a:cubicBezTo>
                    <a:pt x="11" y="5"/>
                    <a:pt x="10" y="8"/>
                    <a:pt x="8" y="9"/>
                  </a:cubicBezTo>
                  <a:cubicBezTo>
                    <a:pt x="5" y="11"/>
                    <a:pt x="2" y="10"/>
                    <a:pt x="1" y="7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g2ef167a619e_0_12"/>
            <p:cNvSpPr/>
            <p:nvPr/>
          </p:nvSpPr>
          <p:spPr>
            <a:xfrm>
              <a:off x="9680576" y="2811463"/>
              <a:ext cx="41275" cy="41275"/>
            </a:xfrm>
            <a:custGeom>
              <a:rect b="b" l="l" r="r" t="t"/>
              <a:pathLst>
                <a:path extrusionOk="0" h="11" w="11">
                  <a:moveTo>
                    <a:pt x="1" y="7"/>
                  </a:moveTo>
                  <a:cubicBezTo>
                    <a:pt x="0" y="5"/>
                    <a:pt x="1" y="2"/>
                    <a:pt x="4" y="1"/>
                  </a:cubicBezTo>
                  <a:cubicBezTo>
                    <a:pt x="6" y="0"/>
                    <a:pt x="9" y="1"/>
                    <a:pt x="10" y="3"/>
                  </a:cubicBezTo>
                  <a:cubicBezTo>
                    <a:pt x="11" y="5"/>
                    <a:pt x="10" y="8"/>
                    <a:pt x="8" y="10"/>
                  </a:cubicBezTo>
                  <a:cubicBezTo>
                    <a:pt x="5" y="11"/>
                    <a:pt x="3" y="10"/>
                    <a:pt x="1" y="7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g2ef167a619e_0_12"/>
            <p:cNvSpPr/>
            <p:nvPr/>
          </p:nvSpPr>
          <p:spPr>
            <a:xfrm>
              <a:off x="9620251" y="2841625"/>
              <a:ext cx="41275" cy="41275"/>
            </a:xfrm>
            <a:custGeom>
              <a:rect b="b" l="l" r="r" t="t"/>
              <a:pathLst>
                <a:path extrusionOk="0" h="11" w="11">
                  <a:moveTo>
                    <a:pt x="1" y="7"/>
                  </a:moveTo>
                  <a:cubicBezTo>
                    <a:pt x="0" y="5"/>
                    <a:pt x="1" y="2"/>
                    <a:pt x="3" y="1"/>
                  </a:cubicBezTo>
                  <a:cubicBezTo>
                    <a:pt x="6" y="0"/>
                    <a:pt x="9" y="1"/>
                    <a:pt x="10" y="3"/>
                  </a:cubicBezTo>
                  <a:cubicBezTo>
                    <a:pt x="11" y="5"/>
                    <a:pt x="10" y="8"/>
                    <a:pt x="8" y="10"/>
                  </a:cubicBezTo>
                  <a:cubicBezTo>
                    <a:pt x="5" y="11"/>
                    <a:pt x="2" y="10"/>
                    <a:pt x="1" y="7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g2ef167a619e_0_12"/>
            <p:cNvSpPr/>
            <p:nvPr/>
          </p:nvSpPr>
          <p:spPr>
            <a:xfrm>
              <a:off x="9559926" y="2871788"/>
              <a:ext cx="42863" cy="41275"/>
            </a:xfrm>
            <a:custGeom>
              <a:rect b="b" l="l" r="r" t="t"/>
              <a:pathLst>
                <a:path extrusionOk="0" h="11" w="11">
                  <a:moveTo>
                    <a:pt x="1" y="7"/>
                  </a:moveTo>
                  <a:cubicBezTo>
                    <a:pt x="0" y="5"/>
                    <a:pt x="1" y="2"/>
                    <a:pt x="3" y="1"/>
                  </a:cubicBezTo>
                  <a:cubicBezTo>
                    <a:pt x="6" y="0"/>
                    <a:pt x="9" y="1"/>
                    <a:pt x="10" y="3"/>
                  </a:cubicBezTo>
                  <a:cubicBezTo>
                    <a:pt x="11" y="5"/>
                    <a:pt x="10" y="8"/>
                    <a:pt x="8" y="10"/>
                  </a:cubicBezTo>
                  <a:cubicBezTo>
                    <a:pt x="5" y="11"/>
                    <a:pt x="2" y="10"/>
                    <a:pt x="1" y="7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g2ef167a619e_0_12"/>
            <p:cNvSpPr/>
            <p:nvPr/>
          </p:nvSpPr>
          <p:spPr>
            <a:xfrm>
              <a:off x="9620251" y="2687638"/>
              <a:ext cx="41275" cy="41275"/>
            </a:xfrm>
            <a:custGeom>
              <a:rect b="b" l="l" r="r" t="t"/>
              <a:pathLst>
                <a:path extrusionOk="0" h="11" w="11">
                  <a:moveTo>
                    <a:pt x="1" y="8"/>
                  </a:moveTo>
                  <a:cubicBezTo>
                    <a:pt x="0" y="6"/>
                    <a:pt x="1" y="3"/>
                    <a:pt x="3" y="1"/>
                  </a:cubicBezTo>
                  <a:cubicBezTo>
                    <a:pt x="6" y="0"/>
                    <a:pt x="9" y="1"/>
                    <a:pt x="10" y="4"/>
                  </a:cubicBezTo>
                  <a:cubicBezTo>
                    <a:pt x="11" y="6"/>
                    <a:pt x="10" y="9"/>
                    <a:pt x="8" y="10"/>
                  </a:cubicBezTo>
                  <a:cubicBezTo>
                    <a:pt x="5" y="11"/>
                    <a:pt x="2" y="10"/>
                    <a:pt x="1" y="8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g2ef167a619e_0_12"/>
            <p:cNvSpPr/>
            <p:nvPr/>
          </p:nvSpPr>
          <p:spPr>
            <a:xfrm>
              <a:off x="9559926" y="2717800"/>
              <a:ext cx="42863" cy="44450"/>
            </a:xfrm>
            <a:custGeom>
              <a:rect b="b" l="l" r="r" t="t"/>
              <a:pathLst>
                <a:path extrusionOk="0" h="12" w="11">
                  <a:moveTo>
                    <a:pt x="1" y="8"/>
                  </a:moveTo>
                  <a:cubicBezTo>
                    <a:pt x="0" y="6"/>
                    <a:pt x="1" y="3"/>
                    <a:pt x="3" y="2"/>
                  </a:cubicBezTo>
                  <a:cubicBezTo>
                    <a:pt x="6" y="0"/>
                    <a:pt x="9" y="1"/>
                    <a:pt x="10" y="4"/>
                  </a:cubicBezTo>
                  <a:cubicBezTo>
                    <a:pt x="11" y="6"/>
                    <a:pt x="10" y="9"/>
                    <a:pt x="8" y="10"/>
                  </a:cubicBezTo>
                  <a:cubicBezTo>
                    <a:pt x="5" y="12"/>
                    <a:pt x="2" y="11"/>
                    <a:pt x="1" y="8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g2ef167a619e_0_12"/>
            <p:cNvSpPr/>
            <p:nvPr/>
          </p:nvSpPr>
          <p:spPr>
            <a:xfrm>
              <a:off x="9499601" y="2747963"/>
              <a:ext cx="42863" cy="44450"/>
            </a:xfrm>
            <a:custGeom>
              <a:rect b="b" l="l" r="r" t="t"/>
              <a:pathLst>
                <a:path extrusionOk="0" h="12" w="11">
                  <a:moveTo>
                    <a:pt x="1" y="8"/>
                  </a:moveTo>
                  <a:cubicBezTo>
                    <a:pt x="0" y="6"/>
                    <a:pt x="1" y="3"/>
                    <a:pt x="3" y="2"/>
                  </a:cubicBezTo>
                  <a:cubicBezTo>
                    <a:pt x="6" y="0"/>
                    <a:pt x="8" y="1"/>
                    <a:pt x="10" y="4"/>
                  </a:cubicBezTo>
                  <a:cubicBezTo>
                    <a:pt x="11" y="6"/>
                    <a:pt x="10" y="9"/>
                    <a:pt x="7" y="10"/>
                  </a:cubicBezTo>
                  <a:cubicBezTo>
                    <a:pt x="5" y="12"/>
                    <a:pt x="2" y="11"/>
                    <a:pt x="1" y="8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g2ef167a619e_0_12"/>
            <p:cNvSpPr/>
            <p:nvPr/>
          </p:nvSpPr>
          <p:spPr>
            <a:xfrm>
              <a:off x="9175751" y="3154363"/>
              <a:ext cx="630238" cy="361950"/>
            </a:xfrm>
            <a:custGeom>
              <a:rect b="b" l="l" r="r" t="t"/>
              <a:pathLst>
                <a:path extrusionOk="0" h="96" w="167">
                  <a:moveTo>
                    <a:pt x="145" y="17"/>
                  </a:moveTo>
                  <a:cubicBezTo>
                    <a:pt x="158" y="19"/>
                    <a:pt x="167" y="32"/>
                    <a:pt x="166" y="45"/>
                  </a:cubicBezTo>
                  <a:cubicBezTo>
                    <a:pt x="162" y="74"/>
                    <a:pt x="162" y="74"/>
                    <a:pt x="162" y="74"/>
                  </a:cubicBezTo>
                  <a:cubicBezTo>
                    <a:pt x="160" y="87"/>
                    <a:pt x="147" y="96"/>
                    <a:pt x="134" y="94"/>
                  </a:cubicBezTo>
                  <a:cubicBezTo>
                    <a:pt x="23" y="79"/>
                    <a:pt x="23" y="79"/>
                    <a:pt x="23" y="79"/>
                  </a:cubicBezTo>
                  <a:cubicBezTo>
                    <a:pt x="9" y="77"/>
                    <a:pt x="0" y="65"/>
                    <a:pt x="2" y="51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8" y="9"/>
                    <a:pt x="20" y="0"/>
                    <a:pt x="33" y="2"/>
                  </a:cubicBezTo>
                  <a:lnTo>
                    <a:pt x="145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g2ef167a619e_0_12"/>
            <p:cNvSpPr/>
            <p:nvPr/>
          </p:nvSpPr>
          <p:spPr>
            <a:xfrm>
              <a:off x="9372601" y="3209925"/>
              <a:ext cx="244475" cy="249238"/>
            </a:xfrm>
            <a:custGeom>
              <a:rect b="b" l="l" r="r" t="t"/>
              <a:pathLst>
                <a:path extrusionOk="0" h="66" w="65">
                  <a:moveTo>
                    <a:pt x="6" y="12"/>
                  </a:moveTo>
                  <a:cubicBezTo>
                    <a:pt x="7" y="5"/>
                    <a:pt x="13" y="0"/>
                    <a:pt x="20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60" y="7"/>
                    <a:pt x="65" y="13"/>
                    <a:pt x="64" y="20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59" y="61"/>
                    <a:pt x="52" y="66"/>
                    <a:pt x="45" y="65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5" y="59"/>
                    <a:pt x="0" y="53"/>
                    <a:pt x="1" y="46"/>
                  </a:cubicBezTo>
                  <a:lnTo>
                    <a:pt x="6" y="12"/>
                  </a:ln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g2ef167a619e_0_12"/>
            <p:cNvSpPr/>
            <p:nvPr/>
          </p:nvSpPr>
          <p:spPr>
            <a:xfrm>
              <a:off x="9542463" y="3324225"/>
              <a:ext cx="41275" cy="41275"/>
            </a:xfrm>
            <a:custGeom>
              <a:rect b="b" l="l" r="r" t="t"/>
              <a:pathLst>
                <a:path extrusionOk="0" h="11" w="11">
                  <a:moveTo>
                    <a:pt x="1" y="5"/>
                  </a:moveTo>
                  <a:cubicBezTo>
                    <a:pt x="1" y="2"/>
                    <a:pt x="3" y="0"/>
                    <a:pt x="6" y="1"/>
                  </a:cubicBezTo>
                  <a:cubicBezTo>
                    <a:pt x="9" y="1"/>
                    <a:pt x="11" y="4"/>
                    <a:pt x="10" y="6"/>
                  </a:cubicBezTo>
                  <a:cubicBezTo>
                    <a:pt x="10" y="9"/>
                    <a:pt x="7" y="11"/>
                    <a:pt x="5" y="11"/>
                  </a:cubicBezTo>
                  <a:cubicBezTo>
                    <a:pt x="2" y="10"/>
                    <a:pt x="0" y="8"/>
                    <a:pt x="1" y="5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g2ef167a619e_0_12"/>
            <p:cNvSpPr/>
            <p:nvPr/>
          </p:nvSpPr>
          <p:spPr>
            <a:xfrm>
              <a:off x="9474201" y="3316288"/>
              <a:ext cx="41275" cy="38100"/>
            </a:xfrm>
            <a:custGeom>
              <a:rect b="b" l="l" r="r" t="t"/>
              <a:pathLst>
                <a:path extrusionOk="0" h="10" w="11">
                  <a:moveTo>
                    <a:pt x="1" y="5"/>
                  </a:moveTo>
                  <a:cubicBezTo>
                    <a:pt x="1" y="2"/>
                    <a:pt x="4" y="0"/>
                    <a:pt x="6" y="0"/>
                  </a:cubicBezTo>
                  <a:cubicBezTo>
                    <a:pt x="9" y="1"/>
                    <a:pt x="11" y="3"/>
                    <a:pt x="10" y="6"/>
                  </a:cubicBezTo>
                  <a:cubicBezTo>
                    <a:pt x="10" y="9"/>
                    <a:pt x="8" y="10"/>
                    <a:pt x="5" y="10"/>
                  </a:cubicBezTo>
                  <a:cubicBezTo>
                    <a:pt x="2" y="10"/>
                    <a:pt x="0" y="7"/>
                    <a:pt x="1" y="5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g2ef167a619e_0_12"/>
            <p:cNvSpPr/>
            <p:nvPr/>
          </p:nvSpPr>
          <p:spPr>
            <a:xfrm>
              <a:off x="9405938" y="3308350"/>
              <a:ext cx="41275" cy="38100"/>
            </a:xfrm>
            <a:custGeom>
              <a:rect b="b" l="l" r="r" t="t"/>
              <a:pathLst>
                <a:path extrusionOk="0" h="10" w="11">
                  <a:moveTo>
                    <a:pt x="1" y="4"/>
                  </a:moveTo>
                  <a:cubicBezTo>
                    <a:pt x="1" y="1"/>
                    <a:pt x="4" y="0"/>
                    <a:pt x="6" y="0"/>
                  </a:cubicBezTo>
                  <a:cubicBezTo>
                    <a:pt x="9" y="0"/>
                    <a:pt x="11" y="3"/>
                    <a:pt x="11" y="5"/>
                  </a:cubicBezTo>
                  <a:cubicBezTo>
                    <a:pt x="10" y="8"/>
                    <a:pt x="8" y="10"/>
                    <a:pt x="5" y="10"/>
                  </a:cubicBezTo>
                  <a:cubicBezTo>
                    <a:pt x="2" y="9"/>
                    <a:pt x="0" y="7"/>
                    <a:pt x="1" y="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g2ef167a619e_0_12"/>
            <p:cNvSpPr/>
            <p:nvPr/>
          </p:nvSpPr>
          <p:spPr>
            <a:xfrm>
              <a:off x="9534526" y="3390900"/>
              <a:ext cx="38100" cy="41275"/>
            </a:xfrm>
            <a:custGeom>
              <a:rect b="b" l="l" r="r" t="t"/>
              <a:pathLst>
                <a:path extrusionOk="0" h="11" w="10">
                  <a:moveTo>
                    <a:pt x="0" y="5"/>
                  </a:moveTo>
                  <a:cubicBezTo>
                    <a:pt x="0" y="2"/>
                    <a:pt x="3" y="0"/>
                    <a:pt x="6" y="1"/>
                  </a:cubicBezTo>
                  <a:cubicBezTo>
                    <a:pt x="8" y="1"/>
                    <a:pt x="10" y="4"/>
                    <a:pt x="10" y="6"/>
                  </a:cubicBezTo>
                  <a:cubicBezTo>
                    <a:pt x="9" y="9"/>
                    <a:pt x="7" y="11"/>
                    <a:pt x="4" y="10"/>
                  </a:cubicBezTo>
                  <a:cubicBezTo>
                    <a:pt x="2" y="10"/>
                    <a:pt x="0" y="8"/>
                    <a:pt x="0" y="5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g2ef167a619e_0_12"/>
            <p:cNvSpPr/>
            <p:nvPr/>
          </p:nvSpPr>
          <p:spPr>
            <a:xfrm>
              <a:off x="9466263" y="3384550"/>
              <a:ext cx="38100" cy="36513"/>
            </a:xfrm>
            <a:custGeom>
              <a:rect b="b" l="l" r="r" t="t"/>
              <a:pathLst>
                <a:path extrusionOk="0" h="10" w="10">
                  <a:moveTo>
                    <a:pt x="0" y="4"/>
                  </a:moveTo>
                  <a:cubicBezTo>
                    <a:pt x="1" y="2"/>
                    <a:pt x="3" y="0"/>
                    <a:pt x="6" y="0"/>
                  </a:cubicBezTo>
                  <a:cubicBezTo>
                    <a:pt x="8" y="1"/>
                    <a:pt x="10" y="3"/>
                    <a:pt x="10" y="6"/>
                  </a:cubicBezTo>
                  <a:cubicBezTo>
                    <a:pt x="10" y="8"/>
                    <a:pt x="7" y="10"/>
                    <a:pt x="4" y="10"/>
                  </a:cubicBezTo>
                  <a:cubicBezTo>
                    <a:pt x="2" y="10"/>
                    <a:pt x="0" y="7"/>
                    <a:pt x="0" y="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g2ef167a619e_0_12"/>
            <p:cNvSpPr/>
            <p:nvPr/>
          </p:nvSpPr>
          <p:spPr>
            <a:xfrm>
              <a:off x="9398001" y="3371850"/>
              <a:ext cx="38100" cy="41275"/>
            </a:xfrm>
            <a:custGeom>
              <a:rect b="b" l="l" r="r" t="t"/>
              <a:pathLst>
                <a:path extrusionOk="0" h="11" w="10">
                  <a:moveTo>
                    <a:pt x="0" y="5"/>
                  </a:moveTo>
                  <a:cubicBezTo>
                    <a:pt x="1" y="2"/>
                    <a:pt x="3" y="0"/>
                    <a:pt x="6" y="1"/>
                  </a:cubicBezTo>
                  <a:cubicBezTo>
                    <a:pt x="9" y="1"/>
                    <a:pt x="10" y="4"/>
                    <a:pt x="10" y="6"/>
                  </a:cubicBezTo>
                  <a:cubicBezTo>
                    <a:pt x="10" y="9"/>
                    <a:pt x="7" y="11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g2ef167a619e_0_12"/>
            <p:cNvSpPr/>
            <p:nvPr/>
          </p:nvSpPr>
          <p:spPr>
            <a:xfrm>
              <a:off x="9553576" y="3259138"/>
              <a:ext cx="36513" cy="38100"/>
            </a:xfrm>
            <a:custGeom>
              <a:rect b="b" l="l" r="r" t="t"/>
              <a:pathLst>
                <a:path extrusionOk="0" h="10" w="10">
                  <a:moveTo>
                    <a:pt x="0" y="4"/>
                  </a:moveTo>
                  <a:cubicBezTo>
                    <a:pt x="0" y="1"/>
                    <a:pt x="3" y="0"/>
                    <a:pt x="6" y="0"/>
                  </a:cubicBezTo>
                  <a:cubicBezTo>
                    <a:pt x="8" y="0"/>
                    <a:pt x="10" y="3"/>
                    <a:pt x="10" y="6"/>
                  </a:cubicBezTo>
                  <a:cubicBezTo>
                    <a:pt x="9" y="8"/>
                    <a:pt x="7" y="10"/>
                    <a:pt x="4" y="10"/>
                  </a:cubicBezTo>
                  <a:cubicBezTo>
                    <a:pt x="2" y="9"/>
                    <a:pt x="0" y="7"/>
                    <a:pt x="0" y="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g2ef167a619e_0_12"/>
            <p:cNvSpPr/>
            <p:nvPr/>
          </p:nvSpPr>
          <p:spPr>
            <a:xfrm>
              <a:off x="9485313" y="3248025"/>
              <a:ext cx="38100" cy="41275"/>
            </a:xfrm>
            <a:custGeom>
              <a:rect b="b" l="l" r="r" t="t"/>
              <a:pathLst>
                <a:path extrusionOk="0" h="11" w="10">
                  <a:moveTo>
                    <a:pt x="0" y="5"/>
                  </a:moveTo>
                  <a:cubicBezTo>
                    <a:pt x="1" y="2"/>
                    <a:pt x="3" y="0"/>
                    <a:pt x="6" y="1"/>
                  </a:cubicBezTo>
                  <a:cubicBezTo>
                    <a:pt x="8" y="1"/>
                    <a:pt x="10" y="3"/>
                    <a:pt x="10" y="6"/>
                  </a:cubicBezTo>
                  <a:cubicBezTo>
                    <a:pt x="9" y="9"/>
                    <a:pt x="7" y="11"/>
                    <a:pt x="4" y="10"/>
                  </a:cubicBezTo>
                  <a:cubicBezTo>
                    <a:pt x="2" y="10"/>
                    <a:pt x="0" y="7"/>
                    <a:pt x="0" y="5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g2ef167a619e_0_12"/>
            <p:cNvSpPr/>
            <p:nvPr/>
          </p:nvSpPr>
          <p:spPr>
            <a:xfrm>
              <a:off x="9417051" y="3240088"/>
              <a:ext cx="38100" cy="38100"/>
            </a:xfrm>
            <a:custGeom>
              <a:rect b="b" l="l" r="r" t="t"/>
              <a:pathLst>
                <a:path extrusionOk="0" h="10" w="10">
                  <a:moveTo>
                    <a:pt x="0" y="4"/>
                  </a:moveTo>
                  <a:cubicBezTo>
                    <a:pt x="1" y="2"/>
                    <a:pt x="3" y="0"/>
                    <a:pt x="6" y="0"/>
                  </a:cubicBezTo>
                  <a:cubicBezTo>
                    <a:pt x="9" y="0"/>
                    <a:pt x="10" y="3"/>
                    <a:pt x="10" y="6"/>
                  </a:cubicBezTo>
                  <a:cubicBezTo>
                    <a:pt x="10" y="8"/>
                    <a:pt x="7" y="10"/>
                    <a:pt x="4" y="10"/>
                  </a:cubicBezTo>
                  <a:cubicBezTo>
                    <a:pt x="2" y="9"/>
                    <a:pt x="0" y="7"/>
                    <a:pt x="0" y="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g2ef167a619e_0_12"/>
            <p:cNvSpPr/>
            <p:nvPr/>
          </p:nvSpPr>
          <p:spPr>
            <a:xfrm>
              <a:off x="7180263" y="1527175"/>
              <a:ext cx="609600" cy="560388"/>
            </a:xfrm>
            <a:custGeom>
              <a:rect b="b" l="l" r="r" t="t"/>
              <a:pathLst>
                <a:path extrusionOk="0" h="353" w="384">
                  <a:moveTo>
                    <a:pt x="327" y="214"/>
                  </a:moveTo>
                  <a:lnTo>
                    <a:pt x="64" y="0"/>
                  </a:lnTo>
                  <a:lnTo>
                    <a:pt x="0" y="83"/>
                  </a:lnTo>
                  <a:lnTo>
                    <a:pt x="261" y="294"/>
                  </a:lnTo>
                  <a:lnTo>
                    <a:pt x="232" y="327"/>
                  </a:lnTo>
                  <a:lnTo>
                    <a:pt x="265" y="353"/>
                  </a:lnTo>
                  <a:lnTo>
                    <a:pt x="384" y="204"/>
                  </a:lnTo>
                  <a:lnTo>
                    <a:pt x="353" y="178"/>
                  </a:lnTo>
                  <a:lnTo>
                    <a:pt x="327" y="214"/>
                  </a:lnTo>
                  <a:close/>
                </a:path>
              </a:pathLst>
            </a:custGeom>
            <a:solidFill>
              <a:srgbClr val="7C93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g2ef167a619e_0_12"/>
            <p:cNvSpPr/>
            <p:nvPr/>
          </p:nvSpPr>
          <p:spPr>
            <a:xfrm>
              <a:off x="6813551" y="1255713"/>
              <a:ext cx="754063" cy="655638"/>
            </a:xfrm>
            <a:custGeom>
              <a:rect b="b" l="l" r="r" t="t"/>
              <a:pathLst>
                <a:path extrusionOk="0" h="174" w="200">
                  <a:moveTo>
                    <a:pt x="191" y="102"/>
                  </a:moveTo>
                  <a:cubicBezTo>
                    <a:pt x="183" y="112"/>
                    <a:pt x="183" y="112"/>
                    <a:pt x="183" y="11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83" y="32"/>
                    <a:pt x="65" y="31"/>
                    <a:pt x="55" y="39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6" y="0"/>
                    <a:pt x="3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9" y="47"/>
                    <a:pt x="49" y="47"/>
                    <a:pt x="49" y="47"/>
                  </a:cubicBezTo>
                  <a:cubicBezTo>
                    <a:pt x="43" y="59"/>
                    <a:pt x="47" y="76"/>
                    <a:pt x="60" y="86"/>
                  </a:cubicBezTo>
                  <a:cubicBezTo>
                    <a:pt x="147" y="156"/>
                    <a:pt x="147" y="156"/>
                    <a:pt x="147" y="156"/>
                  </a:cubicBezTo>
                  <a:cubicBezTo>
                    <a:pt x="138" y="167"/>
                    <a:pt x="138" y="167"/>
                    <a:pt x="138" y="167"/>
                  </a:cubicBezTo>
                  <a:cubicBezTo>
                    <a:pt x="147" y="174"/>
                    <a:pt x="147" y="174"/>
                    <a:pt x="147" y="174"/>
                  </a:cubicBezTo>
                  <a:cubicBezTo>
                    <a:pt x="200" y="109"/>
                    <a:pt x="200" y="109"/>
                    <a:pt x="200" y="109"/>
                  </a:cubicBezTo>
                  <a:lnTo>
                    <a:pt x="191" y="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g2ef167a619e_0_12"/>
            <p:cNvSpPr/>
            <p:nvPr/>
          </p:nvSpPr>
          <p:spPr>
            <a:xfrm>
              <a:off x="7032626" y="1425575"/>
              <a:ext cx="230188" cy="214313"/>
            </a:xfrm>
            <a:custGeom>
              <a:rect b="b" l="l" r="r" t="t"/>
              <a:pathLst>
                <a:path extrusionOk="0" h="57" w="61">
                  <a:moveTo>
                    <a:pt x="61" y="28"/>
                  </a:moveTo>
                  <a:cubicBezTo>
                    <a:pt x="35" y="8"/>
                    <a:pt x="35" y="8"/>
                    <a:pt x="35" y="8"/>
                  </a:cubicBezTo>
                  <a:cubicBezTo>
                    <a:pt x="26" y="0"/>
                    <a:pt x="13" y="0"/>
                    <a:pt x="6" y="8"/>
                  </a:cubicBezTo>
                  <a:cubicBezTo>
                    <a:pt x="0" y="16"/>
                    <a:pt x="2" y="29"/>
                    <a:pt x="12" y="37"/>
                  </a:cubicBezTo>
                  <a:cubicBezTo>
                    <a:pt x="37" y="57"/>
                    <a:pt x="37" y="57"/>
                    <a:pt x="37" y="57"/>
                  </a:cubicBezTo>
                  <a:lnTo>
                    <a:pt x="61" y="28"/>
                  </a:ln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g2ef167a619e_0_12"/>
            <p:cNvSpPr/>
            <p:nvPr/>
          </p:nvSpPr>
          <p:spPr>
            <a:xfrm>
              <a:off x="5792788" y="1230313"/>
              <a:ext cx="279400" cy="282575"/>
            </a:xfrm>
            <a:custGeom>
              <a:rect b="b" l="l" r="r" t="t"/>
              <a:pathLst>
                <a:path extrusionOk="0" h="75" w="74">
                  <a:moveTo>
                    <a:pt x="5" y="12"/>
                  </a:moveTo>
                  <a:cubicBezTo>
                    <a:pt x="24" y="31"/>
                    <a:pt x="42" y="51"/>
                    <a:pt x="61" y="70"/>
                  </a:cubicBezTo>
                  <a:cubicBezTo>
                    <a:pt x="66" y="75"/>
                    <a:pt x="74" y="68"/>
                    <a:pt x="69" y="63"/>
                  </a:cubicBezTo>
                  <a:cubicBezTo>
                    <a:pt x="51" y="44"/>
                    <a:pt x="32" y="24"/>
                    <a:pt x="13" y="5"/>
                  </a:cubicBezTo>
                  <a:cubicBezTo>
                    <a:pt x="9" y="0"/>
                    <a:pt x="0" y="7"/>
                    <a:pt x="5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g2ef167a619e_0_12"/>
            <p:cNvSpPr/>
            <p:nvPr/>
          </p:nvSpPr>
          <p:spPr>
            <a:xfrm>
              <a:off x="5683251" y="1320800"/>
              <a:ext cx="282575" cy="280988"/>
            </a:xfrm>
            <a:custGeom>
              <a:rect b="b" l="l" r="r" t="t"/>
              <a:pathLst>
                <a:path extrusionOk="0" h="75" w="75">
                  <a:moveTo>
                    <a:pt x="5" y="12"/>
                  </a:moveTo>
                  <a:cubicBezTo>
                    <a:pt x="24" y="31"/>
                    <a:pt x="42" y="50"/>
                    <a:pt x="61" y="69"/>
                  </a:cubicBezTo>
                  <a:cubicBezTo>
                    <a:pt x="66" y="75"/>
                    <a:pt x="75" y="68"/>
                    <a:pt x="70" y="62"/>
                  </a:cubicBezTo>
                  <a:cubicBezTo>
                    <a:pt x="51" y="43"/>
                    <a:pt x="32" y="24"/>
                    <a:pt x="14" y="5"/>
                  </a:cubicBezTo>
                  <a:cubicBezTo>
                    <a:pt x="9" y="0"/>
                    <a:pt x="0" y="7"/>
                    <a:pt x="5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g2ef167a619e_0_12"/>
            <p:cNvSpPr/>
            <p:nvPr/>
          </p:nvSpPr>
          <p:spPr>
            <a:xfrm>
              <a:off x="5364163" y="1655763"/>
              <a:ext cx="260350" cy="277813"/>
            </a:xfrm>
            <a:custGeom>
              <a:rect b="b" l="l" r="r" t="t"/>
              <a:pathLst>
                <a:path extrusionOk="0" h="74" w="69">
                  <a:moveTo>
                    <a:pt x="4" y="12"/>
                  </a:moveTo>
                  <a:cubicBezTo>
                    <a:pt x="22" y="31"/>
                    <a:pt x="39" y="50"/>
                    <a:pt x="56" y="69"/>
                  </a:cubicBezTo>
                  <a:cubicBezTo>
                    <a:pt x="61" y="74"/>
                    <a:pt x="69" y="68"/>
                    <a:pt x="64" y="63"/>
                  </a:cubicBezTo>
                  <a:cubicBezTo>
                    <a:pt x="47" y="44"/>
                    <a:pt x="30" y="24"/>
                    <a:pt x="13" y="5"/>
                  </a:cubicBezTo>
                  <a:cubicBezTo>
                    <a:pt x="8" y="0"/>
                    <a:pt x="0" y="7"/>
                    <a:pt x="4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g2ef167a619e_0_12"/>
            <p:cNvSpPr/>
            <p:nvPr/>
          </p:nvSpPr>
          <p:spPr>
            <a:xfrm>
              <a:off x="5254626" y="1735138"/>
              <a:ext cx="260350" cy="277813"/>
            </a:xfrm>
            <a:custGeom>
              <a:rect b="b" l="l" r="r" t="t"/>
              <a:pathLst>
                <a:path extrusionOk="0" h="74" w="69">
                  <a:moveTo>
                    <a:pt x="4" y="12"/>
                  </a:moveTo>
                  <a:cubicBezTo>
                    <a:pt x="22" y="31"/>
                    <a:pt x="39" y="50"/>
                    <a:pt x="56" y="69"/>
                  </a:cubicBezTo>
                  <a:cubicBezTo>
                    <a:pt x="61" y="74"/>
                    <a:pt x="69" y="68"/>
                    <a:pt x="64" y="63"/>
                  </a:cubicBezTo>
                  <a:cubicBezTo>
                    <a:pt x="47" y="44"/>
                    <a:pt x="30" y="24"/>
                    <a:pt x="13" y="5"/>
                  </a:cubicBezTo>
                  <a:cubicBezTo>
                    <a:pt x="8" y="0"/>
                    <a:pt x="0" y="7"/>
                    <a:pt x="4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g2ef167a619e_0_12"/>
            <p:cNvSpPr/>
            <p:nvPr/>
          </p:nvSpPr>
          <p:spPr>
            <a:xfrm>
              <a:off x="5400676" y="1189038"/>
              <a:ext cx="534988" cy="873125"/>
            </a:xfrm>
            <a:custGeom>
              <a:rect b="b" l="l" r="r" t="t"/>
              <a:pathLst>
                <a:path extrusionOk="0" h="232" w="142">
                  <a:moveTo>
                    <a:pt x="122" y="5"/>
                  </a:moveTo>
                  <a:cubicBezTo>
                    <a:pt x="97" y="18"/>
                    <a:pt x="76" y="40"/>
                    <a:pt x="66" y="66"/>
                  </a:cubicBezTo>
                  <a:cubicBezTo>
                    <a:pt x="58" y="88"/>
                    <a:pt x="61" y="114"/>
                    <a:pt x="57" y="137"/>
                  </a:cubicBezTo>
                  <a:cubicBezTo>
                    <a:pt x="52" y="169"/>
                    <a:pt x="37" y="193"/>
                    <a:pt x="10" y="210"/>
                  </a:cubicBezTo>
                  <a:cubicBezTo>
                    <a:pt x="0" y="216"/>
                    <a:pt x="10" y="232"/>
                    <a:pt x="19" y="225"/>
                  </a:cubicBezTo>
                  <a:cubicBezTo>
                    <a:pt x="58" y="200"/>
                    <a:pt x="74" y="163"/>
                    <a:pt x="77" y="118"/>
                  </a:cubicBezTo>
                  <a:cubicBezTo>
                    <a:pt x="80" y="88"/>
                    <a:pt x="81" y="65"/>
                    <a:pt x="102" y="42"/>
                  </a:cubicBezTo>
                  <a:cubicBezTo>
                    <a:pt x="110" y="33"/>
                    <a:pt x="121" y="26"/>
                    <a:pt x="131" y="21"/>
                  </a:cubicBezTo>
                  <a:cubicBezTo>
                    <a:pt x="142" y="16"/>
                    <a:pt x="132" y="0"/>
                    <a:pt x="122" y="5"/>
                  </a:cubicBezTo>
                  <a:close/>
                </a:path>
              </a:pathLst>
            </a:custGeom>
            <a:solidFill>
              <a:srgbClr val="E13D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g2ef167a619e_0_12"/>
            <p:cNvSpPr/>
            <p:nvPr/>
          </p:nvSpPr>
          <p:spPr>
            <a:xfrm>
              <a:off x="5224463" y="1362075"/>
              <a:ext cx="896938" cy="488950"/>
            </a:xfrm>
            <a:custGeom>
              <a:rect b="b" l="l" r="r" t="t"/>
              <a:pathLst>
                <a:path extrusionOk="0" h="130" w="238">
                  <a:moveTo>
                    <a:pt x="232" y="20"/>
                  </a:moveTo>
                  <a:cubicBezTo>
                    <a:pt x="218" y="45"/>
                    <a:pt x="195" y="64"/>
                    <a:pt x="168" y="73"/>
                  </a:cubicBezTo>
                  <a:cubicBezTo>
                    <a:pt x="146" y="80"/>
                    <a:pt x="120" y="75"/>
                    <a:pt x="97" y="77"/>
                  </a:cubicBezTo>
                  <a:cubicBezTo>
                    <a:pt x="65" y="80"/>
                    <a:pt x="40" y="94"/>
                    <a:pt x="21" y="120"/>
                  </a:cubicBezTo>
                  <a:cubicBezTo>
                    <a:pt x="14" y="130"/>
                    <a:pt x="0" y="119"/>
                    <a:pt x="6" y="110"/>
                  </a:cubicBezTo>
                  <a:cubicBezTo>
                    <a:pt x="34" y="72"/>
                    <a:pt x="72" y="59"/>
                    <a:pt x="117" y="58"/>
                  </a:cubicBezTo>
                  <a:cubicBezTo>
                    <a:pt x="147" y="58"/>
                    <a:pt x="170" y="58"/>
                    <a:pt x="194" y="38"/>
                  </a:cubicBezTo>
                  <a:cubicBezTo>
                    <a:pt x="204" y="30"/>
                    <a:pt x="212" y="20"/>
                    <a:pt x="217" y="10"/>
                  </a:cubicBezTo>
                  <a:cubicBezTo>
                    <a:pt x="223" y="0"/>
                    <a:pt x="238" y="10"/>
                    <a:pt x="232" y="20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78" name="Google Shape;1878;g2ef167a619e_0_12"/>
          <p:cNvSpPr/>
          <p:nvPr/>
        </p:nvSpPr>
        <p:spPr>
          <a:xfrm>
            <a:off x="78825" y="1066225"/>
            <a:ext cx="11929200" cy="5767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CN" sz="26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Insights:</a:t>
            </a:r>
            <a:endParaRPr b="1" sz="26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E696C"/>
              </a:buClr>
              <a:buSzPts val="1900"/>
              <a:buFont typeface="Lato"/>
              <a:buChar char="●"/>
            </a:pPr>
            <a:r>
              <a:rPr b="1" lang="zh-CN" sz="19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The forecasts revealed significant temporal trends, reflecting ongoing improvements in healthcare infrastructure, economic conditions, and public health policies in many countries.</a:t>
            </a:r>
            <a:endParaRPr b="1" sz="19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900"/>
              <a:buFont typeface="Lato"/>
              <a:buChar char="●"/>
            </a:pPr>
            <a:r>
              <a:rPr b="1" lang="zh-CN" sz="19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These forecasts are crucial for policymakers to plan and allocate resources effectively to areas where IMR is projected to remain high or decrease slowly.</a:t>
            </a:r>
            <a:endParaRPr b="1" sz="19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CN" sz="26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Limitations:</a:t>
            </a:r>
            <a:endParaRPr b="1" sz="26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E696C"/>
              </a:buClr>
              <a:buSzPts val="1900"/>
              <a:buFont typeface="Lato"/>
              <a:buChar char="●"/>
            </a:pPr>
            <a:r>
              <a:rPr b="1" lang="zh-CN" sz="19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The accuracy of the forecast relies heavily on the quality and completeness of the historical data. Any inconsistencies or missing data can significantly impact the reliability of the predictions.</a:t>
            </a:r>
            <a:endParaRPr b="1" sz="19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900"/>
              <a:buFont typeface="Lato"/>
              <a:buChar char="●"/>
            </a:pPr>
            <a:r>
              <a:rPr b="1" lang="zh-CN" sz="19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Forecasting beyond the available data period involves extrapolation, which carries inherent risks. The farther the forecast extends into the future, the greater the uncertainty and potential for error.</a:t>
            </a:r>
            <a:endParaRPr b="1" sz="19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CN" sz="26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Recommendations:</a:t>
            </a:r>
            <a:endParaRPr b="1" sz="26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E696C"/>
              </a:buClr>
              <a:buSzPts val="1900"/>
              <a:buFont typeface="Lato"/>
              <a:buChar char="●"/>
            </a:pPr>
            <a:r>
              <a:rPr b="1" lang="zh-CN" sz="19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Regular updates (Update the model regularly with the latest data to ensure accuracy and relevance)</a:t>
            </a:r>
            <a:endParaRPr b="1" sz="19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900"/>
              <a:buFont typeface="Lato"/>
              <a:buChar char="●"/>
            </a:pPr>
            <a:r>
              <a:rPr b="1" lang="zh-CN" sz="19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Scenario Analysis (consider changes in external factors)</a:t>
            </a:r>
            <a:endParaRPr b="1" sz="19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3" name="Google Shape;1883;p24"/>
          <p:cNvGrpSpPr/>
          <p:nvPr/>
        </p:nvGrpSpPr>
        <p:grpSpPr>
          <a:xfrm>
            <a:off x="-83821" y="-132559"/>
            <a:ext cx="12477481" cy="7085809"/>
            <a:chOff x="-1" y="-766660"/>
            <a:chExt cx="12242663" cy="6952459"/>
          </a:xfrm>
        </p:grpSpPr>
        <p:pic>
          <p:nvPicPr>
            <p:cNvPr id="1884" name="Google Shape;1884;p24"/>
            <p:cNvPicPr preferRelativeResize="0"/>
            <p:nvPr/>
          </p:nvPicPr>
          <p:blipFill rotWithShape="1">
            <a:blip r:embed="rId3">
              <a:alphaModFix/>
            </a:blip>
            <a:srcRect b="37274" l="48291" r="21283" t="340"/>
            <a:stretch/>
          </p:blipFill>
          <p:spPr>
            <a:xfrm rot="-5400000">
              <a:off x="-1215923" y="467019"/>
              <a:ext cx="6934703" cy="450285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85" name="Google Shape;1885;p24"/>
            <p:cNvGrpSpPr/>
            <p:nvPr/>
          </p:nvGrpSpPr>
          <p:grpSpPr>
            <a:xfrm>
              <a:off x="0" y="-766660"/>
              <a:ext cx="12242663" cy="6947365"/>
              <a:chOff x="0" y="-76703"/>
              <a:chExt cx="12242663" cy="6947365"/>
            </a:xfrm>
          </p:grpSpPr>
          <p:pic>
            <p:nvPicPr>
              <p:cNvPr id="1886" name="Google Shape;1886;p2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481347" y="-58948"/>
                <a:ext cx="4200525" cy="69296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87" name="Google Shape;1887;p24"/>
              <p:cNvPicPr preferRelativeResize="0"/>
              <p:nvPr/>
            </p:nvPicPr>
            <p:blipFill rotWithShape="1">
              <a:blip r:embed="rId3">
                <a:alphaModFix/>
              </a:blip>
              <a:srcRect b="0" l="28040" r="38640" t="44705"/>
              <a:stretch/>
            </p:blipFill>
            <p:spPr>
              <a:xfrm rot="-5400000">
                <a:off x="6943426" y="1571425"/>
                <a:ext cx="6947364" cy="36511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88" name="Google Shape;1888;p2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0" y="-58948"/>
                <a:ext cx="4400550" cy="691185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889" name="Google Shape;1889;p24"/>
          <p:cNvSpPr txBox="1"/>
          <p:nvPr/>
        </p:nvSpPr>
        <p:spPr>
          <a:xfrm>
            <a:off x="4978879" y="2901161"/>
            <a:ext cx="533015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4400" u="none" cap="none" strike="noStrike">
              <a:solidFill>
                <a:srgbClr val="214A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0" name="Google Shape;1890;p24"/>
          <p:cNvSpPr txBox="1"/>
          <p:nvPr/>
        </p:nvSpPr>
        <p:spPr>
          <a:xfrm>
            <a:off x="5021525" y="2012699"/>
            <a:ext cx="50664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4A60"/>
              </a:buClr>
              <a:buSzPts val="4400"/>
              <a:buFont typeface="Arial"/>
              <a:buNone/>
            </a:pPr>
            <a:r>
              <a:rPr b="1" lang="zh-CN" sz="6500">
                <a:solidFill>
                  <a:srgbClr val="214A6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Regression &amp; </a:t>
            </a:r>
            <a:endParaRPr b="1" sz="6500">
              <a:solidFill>
                <a:srgbClr val="214A6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4A60"/>
              </a:buClr>
              <a:buSzPts val="4400"/>
              <a:buFont typeface="Arial"/>
              <a:buNone/>
            </a:pPr>
            <a:r>
              <a:rPr b="1" lang="zh-CN" sz="6500">
                <a:solidFill>
                  <a:srgbClr val="214A6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Analysis</a:t>
            </a:r>
            <a:endParaRPr b="1" i="0" sz="6500" u="none" cap="none" strike="noStrike">
              <a:solidFill>
                <a:srgbClr val="214A6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transition advClick="0" spd="slow" p14:dur="1250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4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5" name="Google Shape;1895;g2edc9db61ba_0_850"/>
          <p:cNvGrpSpPr/>
          <p:nvPr/>
        </p:nvGrpSpPr>
        <p:grpSpPr>
          <a:xfrm>
            <a:off x="575886" y="1739790"/>
            <a:ext cx="3505146" cy="4555086"/>
            <a:chOff x="431925" y="1304875"/>
            <a:chExt cx="2628925" cy="3416400"/>
          </a:xfrm>
        </p:grpSpPr>
        <p:sp>
          <p:nvSpPr>
            <p:cNvPr id="1896" name="Google Shape;1896;g2edc9db61ba_0_850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g2edc9db61ba_0_850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8" name="Google Shape;1898;g2edc9db61ba_0_850"/>
          <p:cNvSpPr txBox="1"/>
          <p:nvPr>
            <p:ph idx="4294967295" type="body"/>
          </p:nvPr>
        </p:nvSpPr>
        <p:spPr>
          <a:xfrm>
            <a:off x="675233" y="1739833"/>
            <a:ext cx="3326100" cy="615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lt1"/>
                </a:solidFill>
              </a:rPr>
              <a:t>Data Processing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99" name="Google Shape;1899;g2edc9db61ba_0_850"/>
          <p:cNvSpPr txBox="1"/>
          <p:nvPr>
            <p:ph idx="4294967295" type="body"/>
          </p:nvPr>
        </p:nvSpPr>
        <p:spPr>
          <a:xfrm>
            <a:off x="677767" y="2467067"/>
            <a:ext cx="3304800" cy="3726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lnSpcReduction="20000"/>
          </a:bodyPr>
          <a:lstStyle/>
          <a:p>
            <a:pPr indent="-438150" lvl="0" marL="6096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zh-CN" sz="2100"/>
              <a:t>A comprehensive dataset was made to analyze the relationship. </a:t>
            </a:r>
            <a:endParaRPr sz="2100"/>
          </a:p>
          <a:p>
            <a:pPr indent="-438150" lvl="0" marL="6096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zh-CN" sz="2100"/>
              <a:t>Only IMR values with Both Sexes were filtered as response variable</a:t>
            </a:r>
            <a:endParaRPr sz="2100"/>
          </a:p>
          <a:p>
            <a:pPr indent="-438150" lvl="0" marL="6096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zh-CN" sz="2100"/>
              <a:t>Dataset was splited 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100"/>
          </a:p>
        </p:txBody>
      </p:sp>
      <p:grpSp>
        <p:nvGrpSpPr>
          <p:cNvPr id="1900" name="Google Shape;1900;g2edc9db61ba_0_850"/>
          <p:cNvGrpSpPr/>
          <p:nvPr/>
        </p:nvGrpSpPr>
        <p:grpSpPr>
          <a:xfrm>
            <a:off x="4427156" y="1739790"/>
            <a:ext cx="3509912" cy="4555086"/>
            <a:chOff x="3320450" y="1304875"/>
            <a:chExt cx="2632500" cy="3416400"/>
          </a:xfrm>
        </p:grpSpPr>
        <p:sp>
          <p:nvSpPr>
            <p:cNvPr id="1901" name="Google Shape;1901;g2edc9db61ba_0_850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g2edc9db61ba_0_850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03" name="Google Shape;1903;g2edc9db61ba_0_850"/>
          <p:cNvSpPr txBox="1"/>
          <p:nvPr>
            <p:ph idx="4294967295" type="body"/>
          </p:nvPr>
        </p:nvSpPr>
        <p:spPr>
          <a:xfrm>
            <a:off x="4519267" y="1739833"/>
            <a:ext cx="3326100" cy="615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lt1"/>
                </a:solidFill>
              </a:rPr>
              <a:t>Modeling Technique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04" name="Google Shape;1904;g2edc9db61ba_0_850"/>
          <p:cNvSpPr txBox="1"/>
          <p:nvPr>
            <p:ph idx="4294967295" type="body"/>
          </p:nvPr>
        </p:nvSpPr>
        <p:spPr>
          <a:xfrm>
            <a:off x="4529033" y="2467067"/>
            <a:ext cx="3304800" cy="3726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zh-CN" sz="2100"/>
              <a:t>Linear regression was used to model the relationships.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zh-CN" sz="2100"/>
              <a:t>Model selection implied. </a:t>
            </a:r>
            <a:endParaRPr sz="21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  <p:grpSp>
        <p:nvGrpSpPr>
          <p:cNvPr id="1905" name="Google Shape;1905;g2edc9db61ba_0_850"/>
          <p:cNvGrpSpPr/>
          <p:nvPr/>
        </p:nvGrpSpPr>
        <p:grpSpPr>
          <a:xfrm>
            <a:off x="8283193" y="1739790"/>
            <a:ext cx="3509912" cy="4555086"/>
            <a:chOff x="6212550" y="1304875"/>
            <a:chExt cx="2632500" cy="3416400"/>
          </a:xfrm>
        </p:grpSpPr>
        <p:sp>
          <p:nvSpPr>
            <p:cNvPr id="1906" name="Google Shape;1906;g2edc9db61ba_0_850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g2edc9db61ba_0_850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08" name="Google Shape;1908;g2edc9db61ba_0_850"/>
          <p:cNvSpPr txBox="1"/>
          <p:nvPr>
            <p:ph idx="4294967295" type="body"/>
          </p:nvPr>
        </p:nvSpPr>
        <p:spPr>
          <a:xfrm>
            <a:off x="8363300" y="1739833"/>
            <a:ext cx="3326100" cy="615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lt1"/>
                </a:solidFill>
              </a:rPr>
              <a:t>Performance Evaluation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09" name="Google Shape;1909;g2edc9db61ba_0_850"/>
          <p:cNvSpPr txBox="1"/>
          <p:nvPr>
            <p:ph idx="4294967295" type="body"/>
          </p:nvPr>
        </p:nvSpPr>
        <p:spPr>
          <a:xfrm>
            <a:off x="8381867" y="1739833"/>
            <a:ext cx="3304800" cy="484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438150" lvl="0" marL="609600" rtl="0" algn="l">
              <a:spcBef>
                <a:spcPts val="1600"/>
              </a:spcBef>
              <a:spcAft>
                <a:spcPts val="0"/>
              </a:spcAft>
              <a:buSzPts val="2100"/>
              <a:buChar char="●"/>
            </a:pPr>
            <a:r>
              <a:rPr lang="zh-CN" sz="2100"/>
              <a:t>Model's effectiveness was evaluated using R-Square, RMSE, MAE  and diagnostic plots for models.</a:t>
            </a:r>
            <a:endParaRPr sz="2100"/>
          </a:p>
          <a:p>
            <a:pPr indent="0" lvl="0" marL="609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910" name="Google Shape;1910;g2edc9db61ba_0_850"/>
          <p:cNvSpPr/>
          <p:nvPr/>
        </p:nvSpPr>
        <p:spPr>
          <a:xfrm>
            <a:off x="1" y="251299"/>
            <a:ext cx="10069800" cy="960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43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</a:t>
            </a:r>
            <a:r>
              <a:rPr b="1" lang="zh-CN" sz="4300">
                <a:solidFill>
                  <a:schemeClr val="lt1"/>
                </a:solidFill>
              </a:rPr>
              <a:t>Methodology:</a:t>
            </a:r>
            <a:endParaRPr sz="1800">
              <a:solidFill>
                <a:schemeClr val="lt1"/>
              </a:solidFill>
            </a:endParaRPr>
          </a:p>
        </p:txBody>
      </p:sp>
      <p:grpSp>
        <p:nvGrpSpPr>
          <p:cNvPr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id="1911" name="Google Shape;1911;g2edc9db61ba_0_850" title="iSlide™ 版权声明  COPYRIGHT NOTICE"/>
          <p:cNvGrpSpPr/>
          <p:nvPr/>
        </p:nvGrpSpPr>
        <p:grpSpPr>
          <a:xfrm>
            <a:off x="124460" y="339968"/>
            <a:ext cx="1247423" cy="783273"/>
            <a:chOff x="2979738" y="1189038"/>
            <a:chExt cx="7111875" cy="4465638"/>
          </a:xfrm>
        </p:grpSpPr>
        <p:sp>
          <p:nvSpPr>
            <p:cNvPr id="1912" name="Google Shape;1912;g2edc9db61ba_0_850"/>
            <p:cNvSpPr/>
            <p:nvPr/>
          </p:nvSpPr>
          <p:spPr>
            <a:xfrm>
              <a:off x="4324351" y="4611688"/>
              <a:ext cx="4422775" cy="584200"/>
            </a:xfrm>
            <a:custGeom>
              <a:rect b="b" l="l" r="r" t="t"/>
              <a:pathLst>
                <a:path extrusionOk="0" h="155" w="1174">
                  <a:moveTo>
                    <a:pt x="0" y="0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0" y="116"/>
                    <a:pt x="39" y="155"/>
                    <a:pt x="86" y="155"/>
                  </a:cubicBezTo>
                  <a:cubicBezTo>
                    <a:pt x="1088" y="155"/>
                    <a:pt x="1088" y="155"/>
                    <a:pt x="1088" y="155"/>
                  </a:cubicBezTo>
                  <a:cubicBezTo>
                    <a:pt x="1135" y="155"/>
                    <a:pt x="1174" y="116"/>
                    <a:pt x="1174" y="69"/>
                  </a:cubicBezTo>
                  <a:cubicBezTo>
                    <a:pt x="1174" y="0"/>
                    <a:pt x="1174" y="0"/>
                    <a:pt x="11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Google Shape;1913;g2edc9db61ba_0_850"/>
            <p:cNvSpPr/>
            <p:nvPr/>
          </p:nvSpPr>
          <p:spPr>
            <a:xfrm>
              <a:off x="4324351" y="2197100"/>
              <a:ext cx="4422775" cy="2414588"/>
            </a:xfrm>
            <a:custGeom>
              <a:rect b="b" l="l" r="r" t="t"/>
              <a:pathLst>
                <a:path extrusionOk="0" h="641" w="1174">
                  <a:moveTo>
                    <a:pt x="1174" y="641"/>
                  </a:moveTo>
                  <a:cubicBezTo>
                    <a:pt x="1174" y="87"/>
                    <a:pt x="1174" y="87"/>
                    <a:pt x="1174" y="87"/>
                  </a:cubicBezTo>
                  <a:cubicBezTo>
                    <a:pt x="1174" y="39"/>
                    <a:pt x="1135" y="0"/>
                    <a:pt x="1088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39" y="0"/>
                    <a:pt x="0" y="39"/>
                    <a:pt x="0" y="87"/>
                  </a:cubicBezTo>
                  <a:cubicBezTo>
                    <a:pt x="0" y="641"/>
                    <a:pt x="0" y="641"/>
                    <a:pt x="0" y="641"/>
                  </a:cubicBezTo>
                  <a:lnTo>
                    <a:pt x="1174" y="641"/>
                  </a:lnTo>
                  <a:close/>
                </a:path>
              </a:pathLst>
            </a:custGeom>
            <a:solidFill>
              <a:srgbClr val="7D62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4" name="Google Shape;1914;g2edc9db61ba_0_850"/>
            <p:cNvSpPr/>
            <p:nvPr/>
          </p:nvSpPr>
          <p:spPr>
            <a:xfrm>
              <a:off x="6022976" y="5195888"/>
              <a:ext cx="1025400" cy="3714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5" name="Google Shape;1915;g2edc9db61ba_0_850"/>
            <p:cNvSpPr/>
            <p:nvPr/>
          </p:nvSpPr>
          <p:spPr>
            <a:xfrm>
              <a:off x="5827713" y="5567363"/>
              <a:ext cx="1416050" cy="87313"/>
            </a:xfrm>
            <a:custGeom>
              <a:rect b="b" l="l" r="r" t="t"/>
              <a:pathLst>
                <a:path extrusionOk="0" h="23" w="376">
                  <a:moveTo>
                    <a:pt x="376" y="11"/>
                  </a:moveTo>
                  <a:cubicBezTo>
                    <a:pt x="376" y="18"/>
                    <a:pt x="371" y="23"/>
                    <a:pt x="364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5" y="23"/>
                    <a:pt x="0" y="18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364" y="0"/>
                    <a:pt x="364" y="0"/>
                    <a:pt x="364" y="0"/>
                  </a:cubicBezTo>
                  <a:cubicBezTo>
                    <a:pt x="371" y="0"/>
                    <a:pt x="376" y="5"/>
                    <a:pt x="376" y="1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Google Shape;1916;g2edc9db61ba_0_850"/>
            <p:cNvSpPr/>
            <p:nvPr/>
          </p:nvSpPr>
          <p:spPr>
            <a:xfrm>
              <a:off x="4541838" y="2408238"/>
              <a:ext cx="3986100" cy="2011500"/>
            </a:xfrm>
            <a:prstGeom prst="rect">
              <a:avLst/>
            </a:prstGeom>
            <a:solidFill>
              <a:srgbClr val="7C93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g2edc9db61ba_0_850"/>
            <p:cNvSpPr/>
            <p:nvPr/>
          </p:nvSpPr>
          <p:spPr>
            <a:xfrm>
              <a:off x="2979738" y="3813175"/>
              <a:ext cx="1596900" cy="1596900"/>
            </a:xfrm>
            <a:prstGeom prst="ellipse">
              <a:avLst/>
            </a:prstGeom>
            <a:solidFill>
              <a:srgbClr val="96DA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8" name="Google Shape;1918;g2edc9db61ba_0_850"/>
            <p:cNvSpPr/>
            <p:nvPr/>
          </p:nvSpPr>
          <p:spPr>
            <a:xfrm>
              <a:off x="8494713" y="3813175"/>
              <a:ext cx="1596900" cy="1596900"/>
            </a:xfrm>
            <a:prstGeom prst="ellipse">
              <a:avLst/>
            </a:prstGeom>
            <a:solidFill>
              <a:srgbClr val="96DA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Google Shape;1919;g2edc9db61ba_0_850"/>
            <p:cNvSpPr/>
            <p:nvPr/>
          </p:nvSpPr>
          <p:spPr>
            <a:xfrm>
              <a:off x="6459538" y="2490788"/>
              <a:ext cx="622300" cy="569913"/>
            </a:xfrm>
            <a:custGeom>
              <a:rect b="b" l="l" r="r" t="t"/>
              <a:pathLst>
                <a:path extrusionOk="0" h="151" w="165">
                  <a:moveTo>
                    <a:pt x="139" y="0"/>
                  </a:moveTo>
                  <a:cubicBezTo>
                    <a:pt x="139" y="0"/>
                    <a:pt x="165" y="96"/>
                    <a:pt x="114" y="129"/>
                  </a:cubicBezTo>
                  <a:cubicBezTo>
                    <a:pt x="114" y="129"/>
                    <a:pt x="124" y="113"/>
                    <a:pt x="121" y="95"/>
                  </a:cubicBezTo>
                  <a:cubicBezTo>
                    <a:pt x="121" y="95"/>
                    <a:pt x="115" y="151"/>
                    <a:pt x="0" y="151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139" y="0"/>
                  </a:lnTo>
                  <a:close/>
                </a:path>
              </a:pathLst>
            </a:custGeom>
            <a:solidFill>
              <a:srgbClr val="582A1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0" name="Google Shape;1920;g2edc9db61ba_0_850"/>
            <p:cNvSpPr/>
            <p:nvPr/>
          </p:nvSpPr>
          <p:spPr>
            <a:xfrm>
              <a:off x="5857876" y="2490788"/>
              <a:ext cx="620713" cy="569913"/>
            </a:xfrm>
            <a:custGeom>
              <a:rect b="b" l="l" r="r" t="t"/>
              <a:pathLst>
                <a:path extrusionOk="0" h="151" w="165">
                  <a:moveTo>
                    <a:pt x="26" y="0"/>
                  </a:moveTo>
                  <a:cubicBezTo>
                    <a:pt x="26" y="0"/>
                    <a:pt x="0" y="96"/>
                    <a:pt x="50" y="129"/>
                  </a:cubicBezTo>
                  <a:cubicBezTo>
                    <a:pt x="50" y="129"/>
                    <a:pt x="41" y="113"/>
                    <a:pt x="44" y="95"/>
                  </a:cubicBezTo>
                  <a:cubicBezTo>
                    <a:pt x="44" y="95"/>
                    <a:pt x="50" y="151"/>
                    <a:pt x="165" y="151"/>
                  </a:cubicBezTo>
                  <a:cubicBezTo>
                    <a:pt x="165" y="29"/>
                    <a:pt x="165" y="29"/>
                    <a:pt x="165" y="29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582A1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1" name="Google Shape;1921;g2edc9db61ba_0_850"/>
            <p:cNvSpPr/>
            <p:nvPr/>
          </p:nvSpPr>
          <p:spPr>
            <a:xfrm>
              <a:off x="6154738" y="2924175"/>
              <a:ext cx="674688" cy="741363"/>
            </a:xfrm>
            <a:custGeom>
              <a:rect b="b" l="l" r="r" t="t"/>
              <a:pathLst>
                <a:path extrusionOk="0" h="197" w="179">
                  <a:moveTo>
                    <a:pt x="144" y="136"/>
                  </a:moveTo>
                  <a:cubicBezTo>
                    <a:pt x="160" y="106"/>
                    <a:pt x="179" y="106"/>
                    <a:pt x="175" y="62"/>
                  </a:cubicBezTo>
                  <a:cubicBezTo>
                    <a:pt x="175" y="62"/>
                    <a:pt x="119" y="54"/>
                    <a:pt x="119" y="2"/>
                  </a:cubicBezTo>
                  <a:cubicBezTo>
                    <a:pt x="119" y="2"/>
                    <a:pt x="101" y="12"/>
                    <a:pt x="85" y="12"/>
                  </a:cubicBezTo>
                  <a:cubicBezTo>
                    <a:pt x="69" y="13"/>
                    <a:pt x="51" y="0"/>
                    <a:pt x="51" y="0"/>
                  </a:cubicBezTo>
                  <a:cubicBezTo>
                    <a:pt x="51" y="0"/>
                    <a:pt x="46" y="56"/>
                    <a:pt x="5" y="66"/>
                  </a:cubicBezTo>
                  <a:cubicBezTo>
                    <a:pt x="0" y="111"/>
                    <a:pt x="17" y="157"/>
                    <a:pt x="44" y="180"/>
                  </a:cubicBezTo>
                  <a:cubicBezTo>
                    <a:pt x="63" y="197"/>
                    <a:pt x="129" y="164"/>
                    <a:pt x="144" y="136"/>
                  </a:cubicBezTo>
                  <a:close/>
                </a:path>
              </a:pathLst>
            </a:custGeom>
            <a:solidFill>
              <a:srgbClr val="FECE9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2" name="Google Shape;1922;g2edc9db61ba_0_850"/>
            <p:cNvSpPr/>
            <p:nvPr/>
          </p:nvSpPr>
          <p:spPr>
            <a:xfrm>
              <a:off x="6343651" y="2932113"/>
              <a:ext cx="327025" cy="222250"/>
            </a:xfrm>
            <a:custGeom>
              <a:rect b="b" l="l" r="r" t="t"/>
              <a:pathLst>
                <a:path extrusionOk="0" h="59" w="87">
                  <a:moveTo>
                    <a:pt x="87" y="42"/>
                  </a:moveTo>
                  <a:cubicBezTo>
                    <a:pt x="87" y="42"/>
                    <a:pt x="87" y="42"/>
                    <a:pt x="87" y="42"/>
                  </a:cubicBezTo>
                  <a:cubicBezTo>
                    <a:pt x="78" y="32"/>
                    <a:pt x="69" y="19"/>
                    <a:pt x="69" y="0"/>
                  </a:cubicBezTo>
                  <a:cubicBezTo>
                    <a:pt x="69" y="0"/>
                    <a:pt x="51" y="10"/>
                    <a:pt x="35" y="10"/>
                  </a:cubicBezTo>
                  <a:cubicBezTo>
                    <a:pt x="23" y="11"/>
                    <a:pt x="9" y="3"/>
                    <a:pt x="3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6" y="11"/>
                    <a:pt x="46" y="59"/>
                    <a:pt x="87" y="42"/>
                  </a:cubicBezTo>
                  <a:close/>
                </a:path>
              </a:pathLst>
            </a:custGeom>
            <a:solidFill>
              <a:srgbClr val="EEB8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3" name="Google Shape;1923;g2edc9db61ba_0_850"/>
            <p:cNvSpPr/>
            <p:nvPr/>
          </p:nvSpPr>
          <p:spPr>
            <a:xfrm>
              <a:off x="5965826" y="1708150"/>
              <a:ext cx="1009650" cy="1279525"/>
            </a:xfrm>
            <a:custGeom>
              <a:rect b="b" l="l" r="r" t="t"/>
              <a:pathLst>
                <a:path extrusionOk="0" h="340" w="268">
                  <a:moveTo>
                    <a:pt x="262" y="180"/>
                  </a:moveTo>
                  <a:cubicBezTo>
                    <a:pt x="268" y="0"/>
                    <a:pt x="134" y="14"/>
                    <a:pt x="134" y="14"/>
                  </a:cubicBezTo>
                  <a:cubicBezTo>
                    <a:pt x="134" y="14"/>
                    <a:pt x="0" y="0"/>
                    <a:pt x="6" y="180"/>
                  </a:cubicBezTo>
                  <a:cubicBezTo>
                    <a:pt x="6" y="180"/>
                    <a:pt x="6" y="255"/>
                    <a:pt x="26" y="283"/>
                  </a:cubicBezTo>
                  <a:cubicBezTo>
                    <a:pt x="53" y="320"/>
                    <a:pt x="101" y="340"/>
                    <a:pt x="134" y="340"/>
                  </a:cubicBezTo>
                  <a:cubicBezTo>
                    <a:pt x="167" y="340"/>
                    <a:pt x="216" y="323"/>
                    <a:pt x="242" y="283"/>
                  </a:cubicBezTo>
                  <a:cubicBezTo>
                    <a:pt x="263" y="252"/>
                    <a:pt x="262" y="180"/>
                    <a:pt x="262" y="180"/>
                  </a:cubicBezTo>
                  <a:close/>
                </a:path>
              </a:pathLst>
            </a:custGeom>
            <a:solidFill>
              <a:srgbClr val="FECE9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Google Shape;1924;g2edc9db61ba_0_850"/>
            <p:cNvSpPr/>
            <p:nvPr/>
          </p:nvSpPr>
          <p:spPr>
            <a:xfrm>
              <a:off x="6927851" y="2386013"/>
              <a:ext cx="112713" cy="241300"/>
            </a:xfrm>
            <a:custGeom>
              <a:rect b="b" l="l" r="r" t="t"/>
              <a:pathLst>
                <a:path extrusionOk="0" h="64" w="30">
                  <a:moveTo>
                    <a:pt x="4" y="16"/>
                  </a:moveTo>
                  <a:cubicBezTo>
                    <a:pt x="4" y="16"/>
                    <a:pt x="12" y="0"/>
                    <a:pt x="21" y="10"/>
                  </a:cubicBezTo>
                  <a:cubicBezTo>
                    <a:pt x="30" y="21"/>
                    <a:pt x="28" y="64"/>
                    <a:pt x="0" y="64"/>
                  </a:cubicBezTo>
                  <a:cubicBezTo>
                    <a:pt x="0" y="64"/>
                    <a:pt x="4" y="26"/>
                    <a:pt x="4" y="16"/>
                  </a:cubicBezTo>
                  <a:close/>
                </a:path>
              </a:pathLst>
            </a:custGeom>
            <a:solidFill>
              <a:srgbClr val="FECE9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Google Shape;1925;g2edc9db61ba_0_850"/>
            <p:cNvSpPr/>
            <p:nvPr/>
          </p:nvSpPr>
          <p:spPr>
            <a:xfrm>
              <a:off x="6942138" y="2446338"/>
              <a:ext cx="63500" cy="123825"/>
            </a:xfrm>
            <a:custGeom>
              <a:rect b="b" l="l" r="r" t="t"/>
              <a:pathLst>
                <a:path extrusionOk="0" h="33" w="17">
                  <a:moveTo>
                    <a:pt x="0" y="15"/>
                  </a:moveTo>
                  <a:cubicBezTo>
                    <a:pt x="0" y="15"/>
                    <a:pt x="6" y="0"/>
                    <a:pt x="12" y="8"/>
                  </a:cubicBezTo>
                  <a:cubicBezTo>
                    <a:pt x="17" y="16"/>
                    <a:pt x="14" y="26"/>
                    <a:pt x="6" y="33"/>
                  </a:cubicBezTo>
                  <a:cubicBezTo>
                    <a:pt x="6" y="33"/>
                    <a:pt x="10" y="5"/>
                    <a:pt x="0" y="15"/>
                  </a:cubicBezTo>
                  <a:close/>
                </a:path>
              </a:pathLst>
            </a:custGeom>
            <a:solidFill>
              <a:srgbClr val="EEB8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Google Shape;1926;g2edc9db61ba_0_850"/>
            <p:cNvSpPr/>
            <p:nvPr/>
          </p:nvSpPr>
          <p:spPr>
            <a:xfrm>
              <a:off x="5899151" y="2386013"/>
              <a:ext cx="115888" cy="241300"/>
            </a:xfrm>
            <a:custGeom>
              <a:rect b="b" l="l" r="r" t="t"/>
              <a:pathLst>
                <a:path extrusionOk="0" h="64" w="31">
                  <a:moveTo>
                    <a:pt x="26" y="16"/>
                  </a:moveTo>
                  <a:cubicBezTo>
                    <a:pt x="26" y="16"/>
                    <a:pt x="18" y="0"/>
                    <a:pt x="9" y="10"/>
                  </a:cubicBezTo>
                  <a:cubicBezTo>
                    <a:pt x="0" y="21"/>
                    <a:pt x="3" y="64"/>
                    <a:pt x="31" y="64"/>
                  </a:cubicBezTo>
                  <a:cubicBezTo>
                    <a:pt x="31" y="64"/>
                    <a:pt x="26" y="26"/>
                    <a:pt x="26" y="16"/>
                  </a:cubicBezTo>
                  <a:close/>
                </a:path>
              </a:pathLst>
            </a:custGeom>
            <a:solidFill>
              <a:srgbClr val="FECE9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Google Shape;1927;g2edc9db61ba_0_850"/>
            <p:cNvSpPr/>
            <p:nvPr/>
          </p:nvSpPr>
          <p:spPr>
            <a:xfrm>
              <a:off x="5929313" y="2446338"/>
              <a:ext cx="63500" cy="123825"/>
            </a:xfrm>
            <a:custGeom>
              <a:rect b="b" l="l" r="r" t="t"/>
              <a:pathLst>
                <a:path extrusionOk="0" h="33" w="17">
                  <a:moveTo>
                    <a:pt x="17" y="15"/>
                  </a:moveTo>
                  <a:cubicBezTo>
                    <a:pt x="17" y="15"/>
                    <a:pt x="12" y="0"/>
                    <a:pt x="6" y="8"/>
                  </a:cubicBezTo>
                  <a:cubicBezTo>
                    <a:pt x="0" y="16"/>
                    <a:pt x="3" y="26"/>
                    <a:pt x="12" y="33"/>
                  </a:cubicBezTo>
                  <a:cubicBezTo>
                    <a:pt x="12" y="33"/>
                    <a:pt x="8" y="5"/>
                    <a:pt x="17" y="15"/>
                  </a:cubicBezTo>
                  <a:close/>
                </a:path>
              </a:pathLst>
            </a:custGeom>
            <a:solidFill>
              <a:srgbClr val="EEB8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8" name="Google Shape;1928;g2edc9db61ba_0_850"/>
            <p:cNvSpPr/>
            <p:nvPr/>
          </p:nvSpPr>
          <p:spPr>
            <a:xfrm>
              <a:off x="6418263" y="2600325"/>
              <a:ext cx="112800" cy="71400"/>
            </a:xfrm>
            <a:prstGeom prst="ellipse">
              <a:avLst/>
            </a:prstGeom>
            <a:solidFill>
              <a:srgbClr val="EEB8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Google Shape;1929;g2edc9db61ba_0_850"/>
            <p:cNvSpPr/>
            <p:nvPr/>
          </p:nvSpPr>
          <p:spPr>
            <a:xfrm>
              <a:off x="6275388" y="2698750"/>
              <a:ext cx="395288" cy="90488"/>
            </a:xfrm>
            <a:custGeom>
              <a:rect b="b" l="l" r="r" t="t"/>
              <a:pathLst>
                <a:path extrusionOk="0" h="24" w="105">
                  <a:moveTo>
                    <a:pt x="0" y="4"/>
                  </a:moveTo>
                  <a:cubicBezTo>
                    <a:pt x="0" y="4"/>
                    <a:pt x="2" y="5"/>
                    <a:pt x="4" y="6"/>
                  </a:cubicBezTo>
                  <a:cubicBezTo>
                    <a:pt x="7" y="7"/>
                    <a:pt x="11" y="9"/>
                    <a:pt x="16" y="11"/>
                  </a:cubicBezTo>
                  <a:cubicBezTo>
                    <a:pt x="19" y="12"/>
                    <a:pt x="21" y="12"/>
                    <a:pt x="24" y="13"/>
                  </a:cubicBezTo>
                  <a:cubicBezTo>
                    <a:pt x="27" y="14"/>
                    <a:pt x="30" y="15"/>
                    <a:pt x="33" y="15"/>
                  </a:cubicBezTo>
                  <a:cubicBezTo>
                    <a:pt x="35" y="15"/>
                    <a:pt x="36" y="16"/>
                    <a:pt x="38" y="16"/>
                  </a:cubicBezTo>
                  <a:cubicBezTo>
                    <a:pt x="40" y="16"/>
                    <a:pt x="41" y="16"/>
                    <a:pt x="43" y="16"/>
                  </a:cubicBezTo>
                  <a:cubicBezTo>
                    <a:pt x="46" y="17"/>
                    <a:pt x="50" y="16"/>
                    <a:pt x="53" y="16"/>
                  </a:cubicBezTo>
                  <a:cubicBezTo>
                    <a:pt x="56" y="16"/>
                    <a:pt x="60" y="15"/>
                    <a:pt x="63" y="15"/>
                  </a:cubicBezTo>
                  <a:cubicBezTo>
                    <a:pt x="66" y="15"/>
                    <a:pt x="69" y="14"/>
                    <a:pt x="72" y="13"/>
                  </a:cubicBezTo>
                  <a:cubicBezTo>
                    <a:pt x="76" y="12"/>
                    <a:pt x="78" y="11"/>
                    <a:pt x="81" y="10"/>
                  </a:cubicBezTo>
                  <a:cubicBezTo>
                    <a:pt x="83" y="10"/>
                    <a:pt x="84" y="9"/>
                    <a:pt x="85" y="9"/>
                  </a:cubicBezTo>
                  <a:cubicBezTo>
                    <a:pt x="87" y="8"/>
                    <a:pt x="88" y="8"/>
                    <a:pt x="89" y="7"/>
                  </a:cubicBezTo>
                  <a:cubicBezTo>
                    <a:pt x="91" y="6"/>
                    <a:pt x="94" y="5"/>
                    <a:pt x="96" y="4"/>
                  </a:cubicBezTo>
                  <a:cubicBezTo>
                    <a:pt x="97" y="3"/>
                    <a:pt x="99" y="3"/>
                    <a:pt x="101" y="2"/>
                  </a:cubicBezTo>
                  <a:cubicBezTo>
                    <a:pt x="103" y="1"/>
                    <a:pt x="105" y="0"/>
                    <a:pt x="105" y="0"/>
                  </a:cubicBezTo>
                  <a:cubicBezTo>
                    <a:pt x="105" y="0"/>
                    <a:pt x="104" y="1"/>
                    <a:pt x="101" y="3"/>
                  </a:cubicBezTo>
                  <a:cubicBezTo>
                    <a:pt x="100" y="4"/>
                    <a:pt x="99" y="6"/>
                    <a:pt x="97" y="7"/>
                  </a:cubicBezTo>
                  <a:cubicBezTo>
                    <a:pt x="96" y="9"/>
                    <a:pt x="93" y="10"/>
                    <a:pt x="91" y="11"/>
                  </a:cubicBezTo>
                  <a:cubicBezTo>
                    <a:pt x="89" y="13"/>
                    <a:pt x="87" y="15"/>
                    <a:pt x="84" y="16"/>
                  </a:cubicBezTo>
                  <a:cubicBezTo>
                    <a:pt x="81" y="17"/>
                    <a:pt x="78" y="19"/>
                    <a:pt x="75" y="20"/>
                  </a:cubicBezTo>
                  <a:cubicBezTo>
                    <a:pt x="71" y="21"/>
                    <a:pt x="68" y="22"/>
                    <a:pt x="64" y="23"/>
                  </a:cubicBezTo>
                  <a:cubicBezTo>
                    <a:pt x="61" y="23"/>
                    <a:pt x="57" y="24"/>
                    <a:pt x="53" y="24"/>
                  </a:cubicBezTo>
                  <a:cubicBezTo>
                    <a:pt x="50" y="24"/>
                    <a:pt x="46" y="24"/>
                    <a:pt x="42" y="24"/>
                  </a:cubicBezTo>
                  <a:cubicBezTo>
                    <a:pt x="39" y="24"/>
                    <a:pt x="35" y="23"/>
                    <a:pt x="32" y="22"/>
                  </a:cubicBezTo>
                  <a:cubicBezTo>
                    <a:pt x="28" y="21"/>
                    <a:pt x="25" y="20"/>
                    <a:pt x="22" y="19"/>
                  </a:cubicBezTo>
                  <a:cubicBezTo>
                    <a:pt x="19" y="18"/>
                    <a:pt x="17" y="16"/>
                    <a:pt x="14" y="15"/>
                  </a:cubicBezTo>
                  <a:cubicBezTo>
                    <a:pt x="12" y="14"/>
                    <a:pt x="10" y="12"/>
                    <a:pt x="8" y="11"/>
                  </a:cubicBezTo>
                  <a:cubicBezTo>
                    <a:pt x="6" y="10"/>
                    <a:pt x="5" y="9"/>
                    <a:pt x="4" y="7"/>
                  </a:cubicBezTo>
                  <a:cubicBezTo>
                    <a:pt x="1" y="5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EA81A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Google Shape;1930;g2edc9db61ba_0_850"/>
            <p:cNvSpPr/>
            <p:nvPr/>
          </p:nvSpPr>
          <p:spPr>
            <a:xfrm>
              <a:off x="6667501" y="2430463"/>
              <a:ext cx="120600" cy="117600"/>
            </a:xfrm>
            <a:prstGeom prst="ellipse">
              <a:avLst/>
            </a:prstGeom>
            <a:solidFill>
              <a:srgbClr val="35221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Google Shape;1931;g2edc9db61ba_0_850"/>
            <p:cNvSpPr/>
            <p:nvPr/>
          </p:nvSpPr>
          <p:spPr>
            <a:xfrm>
              <a:off x="6727826" y="2441575"/>
              <a:ext cx="38100" cy="38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Google Shape;1932;g2edc9db61ba_0_850"/>
            <p:cNvSpPr/>
            <p:nvPr/>
          </p:nvSpPr>
          <p:spPr>
            <a:xfrm>
              <a:off x="6154738" y="2430463"/>
              <a:ext cx="120600" cy="117600"/>
            </a:xfrm>
            <a:prstGeom prst="ellipse">
              <a:avLst/>
            </a:prstGeom>
            <a:solidFill>
              <a:srgbClr val="35221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Google Shape;1933;g2edc9db61ba_0_850"/>
            <p:cNvSpPr/>
            <p:nvPr/>
          </p:nvSpPr>
          <p:spPr>
            <a:xfrm>
              <a:off x="6215063" y="2441575"/>
              <a:ext cx="38100" cy="38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Google Shape;1934;g2edc9db61ba_0_850"/>
            <p:cNvSpPr/>
            <p:nvPr/>
          </p:nvSpPr>
          <p:spPr>
            <a:xfrm>
              <a:off x="5786438" y="3089275"/>
              <a:ext cx="1385888" cy="1330325"/>
            </a:xfrm>
            <a:custGeom>
              <a:rect b="b" l="l" r="r" t="t"/>
              <a:pathLst>
                <a:path extrusionOk="0" h="353" w="368">
                  <a:moveTo>
                    <a:pt x="358" y="48"/>
                  </a:moveTo>
                  <a:cubicBezTo>
                    <a:pt x="349" y="37"/>
                    <a:pt x="234" y="0"/>
                    <a:pt x="234" y="0"/>
                  </a:cubicBezTo>
                  <a:cubicBezTo>
                    <a:pt x="184" y="36"/>
                    <a:pt x="184" y="36"/>
                    <a:pt x="184" y="36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3" y="0"/>
                    <a:pt x="19" y="37"/>
                    <a:pt x="9" y="48"/>
                  </a:cubicBezTo>
                  <a:cubicBezTo>
                    <a:pt x="0" y="59"/>
                    <a:pt x="70" y="155"/>
                    <a:pt x="70" y="155"/>
                  </a:cubicBezTo>
                  <a:cubicBezTo>
                    <a:pt x="81" y="353"/>
                    <a:pt x="81" y="353"/>
                    <a:pt x="81" y="353"/>
                  </a:cubicBezTo>
                  <a:cubicBezTo>
                    <a:pt x="184" y="353"/>
                    <a:pt x="184" y="353"/>
                    <a:pt x="184" y="353"/>
                  </a:cubicBezTo>
                  <a:cubicBezTo>
                    <a:pt x="184" y="353"/>
                    <a:pt x="184" y="353"/>
                    <a:pt x="184" y="353"/>
                  </a:cubicBezTo>
                  <a:cubicBezTo>
                    <a:pt x="290" y="353"/>
                    <a:pt x="290" y="353"/>
                    <a:pt x="290" y="353"/>
                  </a:cubicBezTo>
                  <a:cubicBezTo>
                    <a:pt x="298" y="155"/>
                    <a:pt x="298" y="155"/>
                    <a:pt x="298" y="155"/>
                  </a:cubicBezTo>
                  <a:cubicBezTo>
                    <a:pt x="298" y="155"/>
                    <a:pt x="368" y="59"/>
                    <a:pt x="358" y="48"/>
                  </a:cubicBezTo>
                  <a:close/>
                </a:path>
              </a:pathLst>
            </a:custGeom>
            <a:solidFill>
              <a:srgbClr val="5FA3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Google Shape;1935;g2edc9db61ba_0_850"/>
            <p:cNvSpPr/>
            <p:nvPr/>
          </p:nvSpPr>
          <p:spPr>
            <a:xfrm>
              <a:off x="6154738" y="3089275"/>
              <a:ext cx="323850" cy="298450"/>
            </a:xfrm>
            <a:custGeom>
              <a:rect b="b" l="l" r="r" t="t"/>
              <a:pathLst>
                <a:path extrusionOk="0" h="188" w="204">
                  <a:moveTo>
                    <a:pt x="83" y="0"/>
                  </a:moveTo>
                  <a:lnTo>
                    <a:pt x="0" y="29"/>
                  </a:lnTo>
                  <a:lnTo>
                    <a:pt x="126" y="188"/>
                  </a:lnTo>
                  <a:lnTo>
                    <a:pt x="204" y="86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75C4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Google Shape;1936;g2edc9db61ba_0_850"/>
            <p:cNvSpPr/>
            <p:nvPr/>
          </p:nvSpPr>
          <p:spPr>
            <a:xfrm>
              <a:off x="6478588" y="3089275"/>
              <a:ext cx="323850" cy="298450"/>
            </a:xfrm>
            <a:custGeom>
              <a:rect b="b" l="l" r="r" t="t"/>
              <a:pathLst>
                <a:path extrusionOk="0" h="188" w="204">
                  <a:moveTo>
                    <a:pt x="119" y="0"/>
                  </a:moveTo>
                  <a:lnTo>
                    <a:pt x="204" y="29"/>
                  </a:lnTo>
                  <a:lnTo>
                    <a:pt x="79" y="188"/>
                  </a:lnTo>
                  <a:lnTo>
                    <a:pt x="0" y="86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75C4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Google Shape;1937;g2edc9db61ba_0_850"/>
            <p:cNvSpPr/>
            <p:nvPr/>
          </p:nvSpPr>
          <p:spPr>
            <a:xfrm>
              <a:off x="6437313" y="3395663"/>
              <a:ext cx="79500" cy="77700"/>
            </a:xfrm>
            <a:prstGeom prst="ellipse">
              <a:avLst/>
            </a:prstGeom>
            <a:solidFill>
              <a:srgbClr val="75C4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Google Shape;1938;g2edc9db61ba_0_850"/>
            <p:cNvSpPr/>
            <p:nvPr/>
          </p:nvSpPr>
          <p:spPr>
            <a:xfrm>
              <a:off x="6437313" y="3665538"/>
              <a:ext cx="79500" cy="79500"/>
            </a:xfrm>
            <a:prstGeom prst="ellipse">
              <a:avLst/>
            </a:prstGeom>
            <a:solidFill>
              <a:srgbClr val="75C4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Google Shape;1939;g2edc9db61ba_0_850"/>
            <p:cNvSpPr/>
            <p:nvPr/>
          </p:nvSpPr>
          <p:spPr>
            <a:xfrm>
              <a:off x="6437313" y="3937000"/>
              <a:ext cx="79500" cy="76200"/>
            </a:xfrm>
            <a:prstGeom prst="ellipse">
              <a:avLst/>
            </a:prstGeom>
            <a:solidFill>
              <a:srgbClr val="75C4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g2edc9db61ba_0_850"/>
            <p:cNvSpPr/>
            <p:nvPr/>
          </p:nvSpPr>
          <p:spPr>
            <a:xfrm>
              <a:off x="6437313" y="4208463"/>
              <a:ext cx="79500" cy="74700"/>
            </a:xfrm>
            <a:prstGeom prst="ellipse">
              <a:avLst/>
            </a:prstGeom>
            <a:solidFill>
              <a:srgbClr val="75C4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Google Shape;1941;g2edc9db61ba_0_850"/>
            <p:cNvSpPr/>
            <p:nvPr/>
          </p:nvSpPr>
          <p:spPr>
            <a:xfrm>
              <a:off x="5600701" y="3105150"/>
              <a:ext cx="701675" cy="1314450"/>
            </a:xfrm>
            <a:custGeom>
              <a:rect b="b" l="l" r="r" t="t"/>
              <a:pathLst>
                <a:path extrusionOk="0" h="349" w="186">
                  <a:moveTo>
                    <a:pt x="76" y="349"/>
                  </a:moveTo>
                  <a:cubicBezTo>
                    <a:pt x="91" y="243"/>
                    <a:pt x="110" y="170"/>
                    <a:pt x="110" y="170"/>
                  </a:cubicBezTo>
                  <a:cubicBezTo>
                    <a:pt x="102" y="220"/>
                    <a:pt x="94" y="285"/>
                    <a:pt x="88" y="349"/>
                  </a:cubicBezTo>
                  <a:cubicBezTo>
                    <a:pt x="186" y="349"/>
                    <a:pt x="186" y="349"/>
                    <a:pt x="186" y="349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26" y="4"/>
                    <a:pt x="47" y="44"/>
                    <a:pt x="47" y="44"/>
                  </a:cubicBezTo>
                  <a:cubicBezTo>
                    <a:pt x="29" y="75"/>
                    <a:pt x="12" y="222"/>
                    <a:pt x="0" y="349"/>
                  </a:cubicBezTo>
                  <a:lnTo>
                    <a:pt x="76" y="3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Google Shape;1942;g2edc9db61ba_0_850"/>
            <p:cNvSpPr/>
            <p:nvPr/>
          </p:nvSpPr>
          <p:spPr>
            <a:xfrm>
              <a:off x="6053138" y="3105150"/>
              <a:ext cx="225425" cy="831850"/>
            </a:xfrm>
            <a:custGeom>
              <a:rect b="b" l="l" r="r" t="t"/>
              <a:pathLst>
                <a:path extrusionOk="0" h="524" w="142">
                  <a:moveTo>
                    <a:pt x="119" y="0"/>
                  </a:moveTo>
                  <a:lnTo>
                    <a:pt x="10" y="74"/>
                  </a:lnTo>
                  <a:lnTo>
                    <a:pt x="74" y="140"/>
                  </a:lnTo>
                  <a:lnTo>
                    <a:pt x="0" y="194"/>
                  </a:lnTo>
                  <a:lnTo>
                    <a:pt x="142" y="524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ED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g2edc9db61ba_0_850"/>
            <p:cNvSpPr/>
            <p:nvPr/>
          </p:nvSpPr>
          <p:spPr>
            <a:xfrm>
              <a:off x="6648451" y="3105150"/>
              <a:ext cx="696913" cy="1314450"/>
            </a:xfrm>
            <a:custGeom>
              <a:rect b="b" l="l" r="r" t="t"/>
              <a:pathLst>
                <a:path extrusionOk="0" h="349" w="185">
                  <a:moveTo>
                    <a:pt x="109" y="349"/>
                  </a:moveTo>
                  <a:cubicBezTo>
                    <a:pt x="94" y="243"/>
                    <a:pt x="75" y="170"/>
                    <a:pt x="75" y="170"/>
                  </a:cubicBezTo>
                  <a:cubicBezTo>
                    <a:pt x="84" y="220"/>
                    <a:pt x="91" y="285"/>
                    <a:pt x="97" y="349"/>
                  </a:cubicBezTo>
                  <a:cubicBezTo>
                    <a:pt x="0" y="349"/>
                    <a:pt x="0" y="349"/>
                    <a:pt x="0" y="349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0" y="4"/>
                    <a:pt x="138" y="44"/>
                    <a:pt x="138" y="44"/>
                  </a:cubicBezTo>
                  <a:cubicBezTo>
                    <a:pt x="157" y="75"/>
                    <a:pt x="174" y="222"/>
                    <a:pt x="185" y="349"/>
                  </a:cubicBezTo>
                  <a:lnTo>
                    <a:pt x="109" y="3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Google Shape;1944;g2edc9db61ba_0_850"/>
            <p:cNvSpPr/>
            <p:nvPr/>
          </p:nvSpPr>
          <p:spPr>
            <a:xfrm>
              <a:off x="6667502" y="3105152"/>
              <a:ext cx="225425" cy="831853"/>
            </a:xfrm>
            <a:custGeom>
              <a:rect b="b" l="l" r="r" t="t"/>
              <a:pathLst>
                <a:path extrusionOk="0" h="524" w="142">
                  <a:moveTo>
                    <a:pt x="24" y="0"/>
                  </a:moveTo>
                  <a:lnTo>
                    <a:pt x="133" y="74"/>
                  </a:lnTo>
                  <a:lnTo>
                    <a:pt x="69" y="140"/>
                  </a:lnTo>
                  <a:lnTo>
                    <a:pt x="142" y="194"/>
                  </a:lnTo>
                  <a:lnTo>
                    <a:pt x="0" y="52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ED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Google Shape;1945;g2edc9db61ba_0_850"/>
            <p:cNvSpPr/>
            <p:nvPr/>
          </p:nvSpPr>
          <p:spPr>
            <a:xfrm>
              <a:off x="5894388" y="1595438"/>
              <a:ext cx="1179513" cy="858838"/>
            </a:xfrm>
            <a:custGeom>
              <a:rect b="b" l="l" r="r" t="t"/>
              <a:pathLst>
                <a:path extrusionOk="0" h="228" w="313">
                  <a:moveTo>
                    <a:pt x="76" y="112"/>
                  </a:moveTo>
                  <a:cubicBezTo>
                    <a:pt x="76" y="112"/>
                    <a:pt x="87" y="180"/>
                    <a:pt x="149" y="200"/>
                  </a:cubicBezTo>
                  <a:cubicBezTo>
                    <a:pt x="149" y="200"/>
                    <a:pt x="119" y="151"/>
                    <a:pt x="115" y="136"/>
                  </a:cubicBezTo>
                  <a:cubicBezTo>
                    <a:pt x="115" y="136"/>
                    <a:pt x="160" y="208"/>
                    <a:pt x="197" y="217"/>
                  </a:cubicBezTo>
                  <a:cubicBezTo>
                    <a:pt x="197" y="217"/>
                    <a:pt x="162" y="159"/>
                    <a:pt x="163" y="145"/>
                  </a:cubicBezTo>
                  <a:cubicBezTo>
                    <a:pt x="163" y="145"/>
                    <a:pt x="188" y="221"/>
                    <a:pt x="278" y="228"/>
                  </a:cubicBezTo>
                  <a:cubicBezTo>
                    <a:pt x="278" y="228"/>
                    <a:pt x="290" y="218"/>
                    <a:pt x="296" y="222"/>
                  </a:cubicBezTo>
                  <a:cubicBezTo>
                    <a:pt x="296" y="222"/>
                    <a:pt x="313" y="13"/>
                    <a:pt x="156" y="27"/>
                  </a:cubicBezTo>
                  <a:cubicBezTo>
                    <a:pt x="156" y="27"/>
                    <a:pt x="0" y="0"/>
                    <a:pt x="9" y="222"/>
                  </a:cubicBezTo>
                  <a:cubicBezTo>
                    <a:pt x="9" y="222"/>
                    <a:pt x="18" y="216"/>
                    <a:pt x="27" y="228"/>
                  </a:cubicBezTo>
                  <a:cubicBezTo>
                    <a:pt x="27" y="228"/>
                    <a:pt x="67" y="163"/>
                    <a:pt x="76" y="112"/>
                  </a:cubicBezTo>
                  <a:close/>
                </a:path>
              </a:pathLst>
            </a:custGeom>
            <a:solidFill>
              <a:srgbClr val="582A1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Google Shape;1946;g2edc9db61ba_0_850"/>
            <p:cNvSpPr/>
            <p:nvPr/>
          </p:nvSpPr>
          <p:spPr>
            <a:xfrm>
              <a:off x="6110288" y="2284413"/>
              <a:ext cx="165100" cy="55563"/>
            </a:xfrm>
            <a:custGeom>
              <a:rect b="b" l="l" r="r" t="t"/>
              <a:pathLst>
                <a:path extrusionOk="0" h="15" w="44">
                  <a:moveTo>
                    <a:pt x="0" y="15"/>
                  </a:moveTo>
                  <a:cubicBezTo>
                    <a:pt x="0" y="15"/>
                    <a:pt x="1" y="12"/>
                    <a:pt x="5" y="9"/>
                  </a:cubicBezTo>
                  <a:cubicBezTo>
                    <a:pt x="6" y="7"/>
                    <a:pt x="9" y="6"/>
                    <a:pt x="11" y="4"/>
                  </a:cubicBezTo>
                  <a:cubicBezTo>
                    <a:pt x="12" y="4"/>
                    <a:pt x="14" y="3"/>
                    <a:pt x="15" y="2"/>
                  </a:cubicBezTo>
                  <a:cubicBezTo>
                    <a:pt x="17" y="2"/>
                    <a:pt x="18" y="1"/>
                    <a:pt x="20" y="1"/>
                  </a:cubicBezTo>
                  <a:cubicBezTo>
                    <a:pt x="21" y="1"/>
                    <a:pt x="23" y="0"/>
                    <a:pt x="25" y="0"/>
                  </a:cubicBezTo>
                  <a:cubicBezTo>
                    <a:pt x="26" y="0"/>
                    <a:pt x="28" y="0"/>
                    <a:pt x="29" y="0"/>
                  </a:cubicBezTo>
                  <a:cubicBezTo>
                    <a:pt x="31" y="0"/>
                    <a:pt x="32" y="1"/>
                    <a:pt x="33" y="1"/>
                  </a:cubicBezTo>
                  <a:cubicBezTo>
                    <a:pt x="35" y="1"/>
                    <a:pt x="36" y="1"/>
                    <a:pt x="37" y="2"/>
                  </a:cubicBezTo>
                  <a:cubicBezTo>
                    <a:pt x="38" y="2"/>
                    <a:pt x="39" y="2"/>
                    <a:pt x="40" y="3"/>
                  </a:cubicBezTo>
                  <a:cubicBezTo>
                    <a:pt x="41" y="3"/>
                    <a:pt x="42" y="4"/>
                    <a:pt x="42" y="4"/>
                  </a:cubicBezTo>
                  <a:cubicBezTo>
                    <a:pt x="43" y="5"/>
                    <a:pt x="44" y="5"/>
                    <a:pt x="44" y="5"/>
                  </a:cubicBezTo>
                  <a:cubicBezTo>
                    <a:pt x="44" y="5"/>
                    <a:pt x="43" y="5"/>
                    <a:pt x="42" y="5"/>
                  </a:cubicBezTo>
                  <a:cubicBezTo>
                    <a:pt x="41" y="5"/>
                    <a:pt x="41" y="5"/>
                    <a:pt x="40" y="5"/>
                  </a:cubicBezTo>
                  <a:cubicBezTo>
                    <a:pt x="39" y="5"/>
                    <a:pt x="38" y="5"/>
                    <a:pt x="37" y="5"/>
                  </a:cubicBezTo>
                  <a:cubicBezTo>
                    <a:pt x="35" y="5"/>
                    <a:pt x="34" y="5"/>
                    <a:pt x="33" y="5"/>
                  </a:cubicBezTo>
                  <a:cubicBezTo>
                    <a:pt x="32" y="5"/>
                    <a:pt x="31" y="5"/>
                    <a:pt x="29" y="5"/>
                  </a:cubicBezTo>
                  <a:cubicBezTo>
                    <a:pt x="28" y="6"/>
                    <a:pt x="27" y="6"/>
                    <a:pt x="25" y="6"/>
                  </a:cubicBezTo>
                  <a:cubicBezTo>
                    <a:pt x="24" y="6"/>
                    <a:pt x="23" y="6"/>
                    <a:pt x="21" y="7"/>
                  </a:cubicBezTo>
                  <a:cubicBezTo>
                    <a:pt x="19" y="7"/>
                    <a:pt x="16" y="8"/>
                    <a:pt x="13" y="9"/>
                  </a:cubicBezTo>
                  <a:cubicBezTo>
                    <a:pt x="11" y="10"/>
                    <a:pt x="9" y="11"/>
                    <a:pt x="7" y="12"/>
                  </a:cubicBezTo>
                  <a:cubicBezTo>
                    <a:pt x="3" y="14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582A1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g2edc9db61ba_0_850"/>
            <p:cNvSpPr/>
            <p:nvPr/>
          </p:nvSpPr>
          <p:spPr>
            <a:xfrm>
              <a:off x="5743576" y="3429000"/>
              <a:ext cx="493713" cy="458788"/>
            </a:xfrm>
            <a:custGeom>
              <a:rect b="b" l="l" r="r" t="t"/>
              <a:pathLst>
                <a:path extrusionOk="0" h="122" w="131">
                  <a:moveTo>
                    <a:pt x="118" y="59"/>
                  </a:moveTo>
                  <a:cubicBezTo>
                    <a:pt x="114" y="47"/>
                    <a:pt x="110" y="36"/>
                    <a:pt x="106" y="25"/>
                  </a:cubicBezTo>
                  <a:cubicBezTo>
                    <a:pt x="97" y="5"/>
                    <a:pt x="87" y="0"/>
                    <a:pt x="67" y="0"/>
                  </a:cubicBezTo>
                  <a:cubicBezTo>
                    <a:pt x="66" y="0"/>
                    <a:pt x="66" y="0"/>
                    <a:pt x="65" y="0"/>
                  </a:cubicBezTo>
                  <a:cubicBezTo>
                    <a:pt x="65" y="0"/>
                    <a:pt x="64" y="0"/>
                    <a:pt x="63" y="0"/>
                  </a:cubicBezTo>
                  <a:cubicBezTo>
                    <a:pt x="43" y="0"/>
                    <a:pt x="33" y="5"/>
                    <a:pt x="25" y="25"/>
                  </a:cubicBezTo>
                  <a:cubicBezTo>
                    <a:pt x="20" y="36"/>
                    <a:pt x="16" y="47"/>
                    <a:pt x="12" y="59"/>
                  </a:cubicBezTo>
                  <a:cubicBezTo>
                    <a:pt x="7" y="74"/>
                    <a:pt x="2" y="88"/>
                    <a:pt x="3" y="104"/>
                  </a:cubicBezTo>
                  <a:cubicBezTo>
                    <a:pt x="4" y="121"/>
                    <a:pt x="24" y="122"/>
                    <a:pt x="37" y="122"/>
                  </a:cubicBezTo>
                  <a:cubicBezTo>
                    <a:pt x="43" y="122"/>
                    <a:pt x="43" y="112"/>
                    <a:pt x="37" y="112"/>
                  </a:cubicBezTo>
                  <a:cubicBezTo>
                    <a:pt x="0" y="112"/>
                    <a:pt x="16" y="78"/>
                    <a:pt x="23" y="58"/>
                  </a:cubicBezTo>
                  <a:cubicBezTo>
                    <a:pt x="26" y="50"/>
                    <a:pt x="29" y="42"/>
                    <a:pt x="32" y="34"/>
                  </a:cubicBezTo>
                  <a:cubicBezTo>
                    <a:pt x="37" y="18"/>
                    <a:pt x="45" y="10"/>
                    <a:pt x="63" y="10"/>
                  </a:cubicBezTo>
                  <a:cubicBezTo>
                    <a:pt x="64" y="10"/>
                    <a:pt x="65" y="9"/>
                    <a:pt x="65" y="9"/>
                  </a:cubicBezTo>
                  <a:cubicBezTo>
                    <a:pt x="66" y="9"/>
                    <a:pt x="66" y="10"/>
                    <a:pt x="67" y="10"/>
                  </a:cubicBezTo>
                  <a:cubicBezTo>
                    <a:pt x="85" y="10"/>
                    <a:pt x="93" y="18"/>
                    <a:pt x="98" y="34"/>
                  </a:cubicBezTo>
                  <a:cubicBezTo>
                    <a:pt x="101" y="42"/>
                    <a:pt x="104" y="50"/>
                    <a:pt x="107" y="58"/>
                  </a:cubicBezTo>
                  <a:cubicBezTo>
                    <a:pt x="114" y="78"/>
                    <a:pt x="131" y="112"/>
                    <a:pt x="93" y="112"/>
                  </a:cubicBezTo>
                  <a:cubicBezTo>
                    <a:pt x="87" y="112"/>
                    <a:pt x="87" y="122"/>
                    <a:pt x="93" y="122"/>
                  </a:cubicBezTo>
                  <a:cubicBezTo>
                    <a:pt x="106" y="122"/>
                    <a:pt x="126" y="121"/>
                    <a:pt x="127" y="104"/>
                  </a:cubicBezTo>
                  <a:cubicBezTo>
                    <a:pt x="128" y="88"/>
                    <a:pt x="123" y="74"/>
                    <a:pt x="118" y="59"/>
                  </a:cubicBezTo>
                  <a:close/>
                </a:path>
              </a:pathLst>
            </a:custGeom>
            <a:solidFill>
              <a:srgbClr val="7D62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g2edc9db61ba_0_850"/>
            <p:cNvSpPr/>
            <p:nvPr/>
          </p:nvSpPr>
          <p:spPr>
            <a:xfrm>
              <a:off x="5857876" y="3835400"/>
              <a:ext cx="71400" cy="68400"/>
            </a:xfrm>
            <a:prstGeom prst="ellipse">
              <a:avLst/>
            </a:prstGeom>
            <a:solidFill>
              <a:srgbClr val="CAB9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g2edc9db61ba_0_850"/>
            <p:cNvSpPr/>
            <p:nvPr/>
          </p:nvSpPr>
          <p:spPr>
            <a:xfrm>
              <a:off x="6049963" y="3835400"/>
              <a:ext cx="71400" cy="68400"/>
            </a:xfrm>
            <a:prstGeom prst="ellipse">
              <a:avLst/>
            </a:prstGeom>
            <a:solidFill>
              <a:srgbClr val="CAB9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g2edc9db61ba_0_850"/>
            <p:cNvSpPr/>
            <p:nvPr/>
          </p:nvSpPr>
          <p:spPr>
            <a:xfrm>
              <a:off x="5970588" y="3067050"/>
              <a:ext cx="334963" cy="384175"/>
            </a:xfrm>
            <a:custGeom>
              <a:rect b="b" l="l" r="r" t="t"/>
              <a:pathLst>
                <a:path extrusionOk="0" h="102" w="89">
                  <a:moveTo>
                    <a:pt x="10" y="96"/>
                  </a:moveTo>
                  <a:cubicBezTo>
                    <a:pt x="12" y="52"/>
                    <a:pt x="36" y="16"/>
                    <a:pt x="80" y="10"/>
                  </a:cubicBezTo>
                  <a:cubicBezTo>
                    <a:pt x="86" y="9"/>
                    <a:pt x="89" y="0"/>
                    <a:pt x="83" y="1"/>
                  </a:cubicBezTo>
                  <a:cubicBezTo>
                    <a:pt x="35" y="8"/>
                    <a:pt x="2" y="48"/>
                    <a:pt x="0" y="96"/>
                  </a:cubicBezTo>
                  <a:cubicBezTo>
                    <a:pt x="0" y="102"/>
                    <a:pt x="10" y="102"/>
                    <a:pt x="10" y="96"/>
                  </a:cubicBezTo>
                  <a:close/>
                </a:path>
              </a:pathLst>
            </a:custGeom>
            <a:solidFill>
              <a:srgbClr val="7D62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g2edc9db61ba_0_850"/>
            <p:cNvSpPr/>
            <p:nvPr/>
          </p:nvSpPr>
          <p:spPr>
            <a:xfrm>
              <a:off x="6645276" y="3067050"/>
              <a:ext cx="360363" cy="384175"/>
            </a:xfrm>
            <a:custGeom>
              <a:rect b="b" l="l" r="r" t="t"/>
              <a:pathLst>
                <a:path extrusionOk="0" h="102" w="96">
                  <a:moveTo>
                    <a:pt x="86" y="96"/>
                  </a:moveTo>
                  <a:cubicBezTo>
                    <a:pt x="84" y="52"/>
                    <a:pt x="57" y="14"/>
                    <a:pt x="13" y="8"/>
                  </a:cubicBezTo>
                  <a:cubicBezTo>
                    <a:pt x="7" y="8"/>
                    <a:pt x="0" y="0"/>
                    <a:pt x="6" y="1"/>
                  </a:cubicBezTo>
                  <a:cubicBezTo>
                    <a:pt x="54" y="7"/>
                    <a:pt x="93" y="36"/>
                    <a:pt x="96" y="96"/>
                  </a:cubicBezTo>
                  <a:cubicBezTo>
                    <a:pt x="96" y="102"/>
                    <a:pt x="86" y="102"/>
                    <a:pt x="86" y="96"/>
                  </a:cubicBezTo>
                  <a:close/>
                </a:path>
              </a:pathLst>
            </a:custGeom>
            <a:solidFill>
              <a:srgbClr val="7D62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g2edc9db61ba_0_850"/>
            <p:cNvSpPr/>
            <p:nvPr/>
          </p:nvSpPr>
          <p:spPr>
            <a:xfrm>
              <a:off x="6892926" y="3384550"/>
              <a:ext cx="180900" cy="176100"/>
            </a:xfrm>
            <a:prstGeom prst="ellipse">
              <a:avLst/>
            </a:prstGeom>
            <a:solidFill>
              <a:srgbClr val="CAB9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g2edc9db61ba_0_850"/>
            <p:cNvSpPr/>
            <p:nvPr/>
          </p:nvSpPr>
          <p:spPr>
            <a:xfrm>
              <a:off x="6927851" y="3417888"/>
              <a:ext cx="112800" cy="109500"/>
            </a:xfrm>
            <a:prstGeom prst="ellipse">
              <a:avLst/>
            </a:prstGeom>
            <a:solidFill>
              <a:srgbClr val="E5D6E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g2edc9db61ba_0_850"/>
            <p:cNvSpPr/>
            <p:nvPr/>
          </p:nvSpPr>
          <p:spPr>
            <a:xfrm>
              <a:off x="3702051" y="1403350"/>
              <a:ext cx="1357200" cy="1355700"/>
            </a:xfrm>
            <a:prstGeom prst="ellipse">
              <a:avLst/>
            </a:prstGeom>
            <a:solidFill>
              <a:srgbClr val="96DA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g2edc9db61ba_0_850"/>
            <p:cNvSpPr/>
            <p:nvPr/>
          </p:nvSpPr>
          <p:spPr>
            <a:xfrm>
              <a:off x="4060826" y="1727200"/>
              <a:ext cx="523875" cy="738188"/>
            </a:xfrm>
            <a:custGeom>
              <a:rect b="b" l="l" r="r" t="t"/>
              <a:pathLst>
                <a:path extrusionOk="0" h="196" w="139">
                  <a:moveTo>
                    <a:pt x="139" y="140"/>
                  </a:moveTo>
                  <a:cubicBezTo>
                    <a:pt x="139" y="171"/>
                    <a:pt x="114" y="196"/>
                    <a:pt x="83" y="196"/>
                  </a:cubicBezTo>
                  <a:cubicBezTo>
                    <a:pt x="56" y="196"/>
                    <a:pt x="56" y="196"/>
                    <a:pt x="56" y="196"/>
                  </a:cubicBezTo>
                  <a:cubicBezTo>
                    <a:pt x="25" y="196"/>
                    <a:pt x="0" y="171"/>
                    <a:pt x="0" y="140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25"/>
                    <a:pt x="25" y="0"/>
                    <a:pt x="56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14" y="0"/>
                    <a:pt x="139" y="25"/>
                    <a:pt x="139" y="56"/>
                  </a:cubicBezTo>
                  <a:lnTo>
                    <a:pt x="139" y="140"/>
                  </a:lnTo>
                  <a:close/>
                </a:path>
              </a:pathLst>
            </a:custGeom>
            <a:solidFill>
              <a:srgbClr val="E13D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g2edc9db61ba_0_850"/>
            <p:cNvSpPr/>
            <p:nvPr/>
          </p:nvSpPr>
          <p:spPr>
            <a:xfrm>
              <a:off x="4121151" y="1595438"/>
              <a:ext cx="403225" cy="176213"/>
            </a:xfrm>
            <a:custGeom>
              <a:rect b="b" l="l" r="r" t="t"/>
              <a:pathLst>
                <a:path extrusionOk="0" h="47" w="107">
                  <a:moveTo>
                    <a:pt x="107" y="33"/>
                  </a:moveTo>
                  <a:cubicBezTo>
                    <a:pt x="107" y="41"/>
                    <a:pt x="101" y="47"/>
                    <a:pt x="93" y="4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6" y="47"/>
                    <a:pt x="0" y="41"/>
                    <a:pt x="0" y="3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01" y="0"/>
                    <a:pt x="107" y="6"/>
                    <a:pt x="107" y="14"/>
                  </a:cubicBezTo>
                  <a:lnTo>
                    <a:pt x="107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g2edc9db61ba_0_850"/>
            <p:cNvSpPr/>
            <p:nvPr/>
          </p:nvSpPr>
          <p:spPr>
            <a:xfrm>
              <a:off x="4187826" y="1617663"/>
              <a:ext cx="46038" cy="134938"/>
            </a:xfrm>
            <a:custGeom>
              <a:rect b="b" l="l" r="r" t="t"/>
              <a:pathLst>
                <a:path extrusionOk="0" h="36" w="12">
                  <a:moveTo>
                    <a:pt x="12" y="30"/>
                  </a:moveTo>
                  <a:cubicBezTo>
                    <a:pt x="12" y="33"/>
                    <a:pt x="9" y="36"/>
                    <a:pt x="6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EAE5E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Google Shape;1958;g2edc9db61ba_0_850"/>
            <p:cNvSpPr/>
            <p:nvPr/>
          </p:nvSpPr>
          <p:spPr>
            <a:xfrm>
              <a:off x="4294188" y="1617663"/>
              <a:ext cx="44450" cy="134938"/>
            </a:xfrm>
            <a:custGeom>
              <a:rect b="b" l="l" r="r" t="t"/>
              <a:pathLst>
                <a:path extrusionOk="0" h="36" w="12">
                  <a:moveTo>
                    <a:pt x="12" y="30"/>
                  </a:moveTo>
                  <a:cubicBezTo>
                    <a:pt x="12" y="33"/>
                    <a:pt x="9" y="36"/>
                    <a:pt x="6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EAE5E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Google Shape;1959;g2edc9db61ba_0_850"/>
            <p:cNvSpPr/>
            <p:nvPr/>
          </p:nvSpPr>
          <p:spPr>
            <a:xfrm>
              <a:off x="4398963" y="1617663"/>
              <a:ext cx="46038" cy="134938"/>
            </a:xfrm>
            <a:custGeom>
              <a:rect b="b" l="l" r="r" t="t"/>
              <a:pathLst>
                <a:path extrusionOk="0" h="36" w="12">
                  <a:moveTo>
                    <a:pt x="12" y="30"/>
                  </a:moveTo>
                  <a:cubicBezTo>
                    <a:pt x="12" y="33"/>
                    <a:pt x="9" y="36"/>
                    <a:pt x="6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EAE5E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0" name="Google Shape;1960;g2edc9db61ba_0_850"/>
            <p:cNvSpPr/>
            <p:nvPr/>
          </p:nvSpPr>
          <p:spPr>
            <a:xfrm>
              <a:off x="4138613" y="1911350"/>
              <a:ext cx="366600" cy="365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1" name="Google Shape;1961;g2edc9db61ba_0_850"/>
            <p:cNvSpPr/>
            <p:nvPr/>
          </p:nvSpPr>
          <p:spPr>
            <a:xfrm>
              <a:off x="4229101" y="2001838"/>
              <a:ext cx="185738" cy="184150"/>
            </a:xfrm>
            <a:custGeom>
              <a:rect b="b" l="l" r="r" t="t"/>
              <a:pathLst>
                <a:path extrusionOk="0" h="116" w="117">
                  <a:moveTo>
                    <a:pt x="117" y="40"/>
                  </a:moveTo>
                  <a:lnTo>
                    <a:pt x="79" y="40"/>
                  </a:lnTo>
                  <a:lnTo>
                    <a:pt x="79" y="0"/>
                  </a:lnTo>
                  <a:lnTo>
                    <a:pt x="38" y="0"/>
                  </a:lnTo>
                  <a:lnTo>
                    <a:pt x="38" y="40"/>
                  </a:lnTo>
                  <a:lnTo>
                    <a:pt x="0" y="40"/>
                  </a:lnTo>
                  <a:lnTo>
                    <a:pt x="0" y="78"/>
                  </a:lnTo>
                  <a:lnTo>
                    <a:pt x="38" y="78"/>
                  </a:lnTo>
                  <a:lnTo>
                    <a:pt x="38" y="116"/>
                  </a:lnTo>
                  <a:lnTo>
                    <a:pt x="79" y="116"/>
                  </a:lnTo>
                  <a:lnTo>
                    <a:pt x="79" y="78"/>
                  </a:lnTo>
                  <a:lnTo>
                    <a:pt x="117" y="78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Google Shape;1962;g2edc9db61ba_0_850"/>
            <p:cNvSpPr/>
            <p:nvPr/>
          </p:nvSpPr>
          <p:spPr>
            <a:xfrm>
              <a:off x="4297363" y="2306638"/>
              <a:ext cx="354013" cy="342900"/>
            </a:xfrm>
            <a:custGeom>
              <a:rect b="b" l="l" r="r" t="t"/>
              <a:pathLst>
                <a:path extrusionOk="0" h="91" w="94">
                  <a:moveTo>
                    <a:pt x="58" y="0"/>
                  </a:moveTo>
                  <a:cubicBezTo>
                    <a:pt x="20" y="25"/>
                    <a:pt x="20" y="25"/>
                    <a:pt x="20" y="25"/>
                  </a:cubicBezTo>
                  <a:cubicBezTo>
                    <a:pt x="4" y="35"/>
                    <a:pt x="0" y="56"/>
                    <a:pt x="10" y="71"/>
                  </a:cubicBezTo>
                  <a:cubicBezTo>
                    <a:pt x="19" y="87"/>
                    <a:pt x="40" y="91"/>
                    <a:pt x="56" y="81"/>
                  </a:cubicBezTo>
                  <a:cubicBezTo>
                    <a:pt x="94" y="57"/>
                    <a:pt x="94" y="57"/>
                    <a:pt x="94" y="57"/>
                  </a:cubicBezTo>
                  <a:lnTo>
                    <a:pt x="58" y="0"/>
                  </a:ln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3" name="Google Shape;1963;g2edc9db61ba_0_850"/>
            <p:cNvSpPr/>
            <p:nvPr/>
          </p:nvSpPr>
          <p:spPr>
            <a:xfrm>
              <a:off x="4516438" y="2178050"/>
              <a:ext cx="357188" cy="342900"/>
            </a:xfrm>
            <a:custGeom>
              <a:rect b="b" l="l" r="r" t="t"/>
              <a:pathLst>
                <a:path extrusionOk="0" h="91" w="95">
                  <a:moveTo>
                    <a:pt x="36" y="91"/>
                  </a:moveTo>
                  <a:cubicBezTo>
                    <a:pt x="75" y="66"/>
                    <a:pt x="75" y="66"/>
                    <a:pt x="75" y="66"/>
                  </a:cubicBezTo>
                  <a:cubicBezTo>
                    <a:pt x="90" y="56"/>
                    <a:pt x="95" y="36"/>
                    <a:pt x="85" y="20"/>
                  </a:cubicBezTo>
                  <a:cubicBezTo>
                    <a:pt x="75" y="5"/>
                    <a:pt x="55" y="0"/>
                    <a:pt x="39" y="10"/>
                  </a:cubicBezTo>
                  <a:cubicBezTo>
                    <a:pt x="0" y="34"/>
                    <a:pt x="0" y="34"/>
                    <a:pt x="0" y="34"/>
                  </a:cubicBezTo>
                  <a:lnTo>
                    <a:pt x="36" y="91"/>
                  </a:lnTo>
                  <a:close/>
                </a:path>
              </a:pathLst>
            </a:custGeom>
            <a:solidFill>
              <a:srgbClr val="F97A7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Google Shape;1964;g2edc9db61ba_0_850"/>
            <p:cNvSpPr/>
            <p:nvPr/>
          </p:nvSpPr>
          <p:spPr>
            <a:xfrm>
              <a:off x="7672388" y="2924175"/>
              <a:ext cx="1093788" cy="862013"/>
            </a:xfrm>
            <a:custGeom>
              <a:rect b="b" l="l" r="r" t="t"/>
              <a:pathLst>
                <a:path extrusionOk="0" h="229" w="290">
                  <a:moveTo>
                    <a:pt x="290" y="77"/>
                  </a:moveTo>
                  <a:cubicBezTo>
                    <a:pt x="290" y="35"/>
                    <a:pt x="256" y="0"/>
                    <a:pt x="213" y="0"/>
                  </a:cubicBezTo>
                  <a:cubicBezTo>
                    <a:pt x="184" y="0"/>
                    <a:pt x="158" y="17"/>
                    <a:pt x="145" y="42"/>
                  </a:cubicBezTo>
                  <a:cubicBezTo>
                    <a:pt x="132" y="17"/>
                    <a:pt x="107" y="0"/>
                    <a:pt x="77" y="0"/>
                  </a:cubicBezTo>
                  <a:cubicBezTo>
                    <a:pt x="35" y="0"/>
                    <a:pt x="0" y="35"/>
                    <a:pt x="0" y="77"/>
                  </a:cubicBezTo>
                  <a:cubicBezTo>
                    <a:pt x="0" y="91"/>
                    <a:pt x="4" y="104"/>
                    <a:pt x="11" y="116"/>
                  </a:cubicBezTo>
                  <a:cubicBezTo>
                    <a:pt x="11" y="116"/>
                    <a:pt x="40" y="145"/>
                    <a:pt x="145" y="229"/>
                  </a:cubicBezTo>
                  <a:cubicBezTo>
                    <a:pt x="250" y="145"/>
                    <a:pt x="279" y="116"/>
                    <a:pt x="280" y="116"/>
                  </a:cubicBezTo>
                  <a:cubicBezTo>
                    <a:pt x="286" y="104"/>
                    <a:pt x="290" y="91"/>
                    <a:pt x="290" y="77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Google Shape;1965;g2edc9db61ba_0_850"/>
            <p:cNvSpPr/>
            <p:nvPr/>
          </p:nvSpPr>
          <p:spPr>
            <a:xfrm>
              <a:off x="7635876" y="3048000"/>
              <a:ext cx="1166813" cy="614363"/>
            </a:xfrm>
            <a:custGeom>
              <a:rect b="b" l="l" r="r" t="t"/>
              <a:pathLst>
                <a:path extrusionOk="0" h="163" w="310">
                  <a:moveTo>
                    <a:pt x="306" y="80"/>
                  </a:moveTo>
                  <a:cubicBezTo>
                    <a:pt x="293" y="80"/>
                    <a:pt x="279" y="80"/>
                    <a:pt x="266" y="80"/>
                  </a:cubicBezTo>
                  <a:cubicBezTo>
                    <a:pt x="265" y="80"/>
                    <a:pt x="263" y="81"/>
                    <a:pt x="263" y="83"/>
                  </a:cubicBezTo>
                  <a:cubicBezTo>
                    <a:pt x="261" y="95"/>
                    <a:pt x="259" y="108"/>
                    <a:pt x="257" y="119"/>
                  </a:cubicBezTo>
                  <a:cubicBezTo>
                    <a:pt x="252" y="86"/>
                    <a:pt x="247" y="54"/>
                    <a:pt x="242" y="21"/>
                  </a:cubicBezTo>
                  <a:cubicBezTo>
                    <a:pt x="241" y="18"/>
                    <a:pt x="236" y="18"/>
                    <a:pt x="236" y="21"/>
                  </a:cubicBezTo>
                  <a:cubicBezTo>
                    <a:pt x="230" y="58"/>
                    <a:pt x="223" y="95"/>
                    <a:pt x="217" y="132"/>
                  </a:cubicBezTo>
                  <a:cubicBezTo>
                    <a:pt x="214" y="89"/>
                    <a:pt x="210" y="47"/>
                    <a:pt x="206" y="4"/>
                  </a:cubicBezTo>
                  <a:cubicBezTo>
                    <a:pt x="206" y="1"/>
                    <a:pt x="201" y="0"/>
                    <a:pt x="200" y="3"/>
                  </a:cubicBezTo>
                  <a:cubicBezTo>
                    <a:pt x="194" y="26"/>
                    <a:pt x="188" y="48"/>
                    <a:pt x="182" y="70"/>
                  </a:cubicBezTo>
                  <a:cubicBezTo>
                    <a:pt x="181" y="75"/>
                    <a:pt x="180" y="79"/>
                    <a:pt x="179" y="83"/>
                  </a:cubicBezTo>
                  <a:cubicBezTo>
                    <a:pt x="179" y="83"/>
                    <a:pt x="177" y="83"/>
                    <a:pt x="173" y="83"/>
                  </a:cubicBezTo>
                  <a:cubicBezTo>
                    <a:pt x="161" y="83"/>
                    <a:pt x="150" y="83"/>
                    <a:pt x="138" y="83"/>
                  </a:cubicBezTo>
                  <a:cubicBezTo>
                    <a:pt x="138" y="83"/>
                    <a:pt x="137" y="83"/>
                    <a:pt x="137" y="83"/>
                  </a:cubicBezTo>
                  <a:cubicBezTo>
                    <a:pt x="135" y="83"/>
                    <a:pt x="133" y="83"/>
                    <a:pt x="131" y="83"/>
                  </a:cubicBezTo>
                  <a:cubicBezTo>
                    <a:pt x="130" y="83"/>
                    <a:pt x="128" y="84"/>
                    <a:pt x="128" y="85"/>
                  </a:cubicBezTo>
                  <a:cubicBezTo>
                    <a:pt x="126" y="98"/>
                    <a:pt x="124" y="111"/>
                    <a:pt x="123" y="122"/>
                  </a:cubicBezTo>
                  <a:cubicBezTo>
                    <a:pt x="117" y="89"/>
                    <a:pt x="112" y="56"/>
                    <a:pt x="107" y="24"/>
                  </a:cubicBezTo>
                  <a:cubicBezTo>
                    <a:pt x="107" y="21"/>
                    <a:pt x="102" y="21"/>
                    <a:pt x="101" y="24"/>
                  </a:cubicBezTo>
                  <a:cubicBezTo>
                    <a:pt x="95" y="61"/>
                    <a:pt x="89" y="98"/>
                    <a:pt x="83" y="135"/>
                  </a:cubicBezTo>
                  <a:cubicBezTo>
                    <a:pt x="79" y="92"/>
                    <a:pt x="75" y="50"/>
                    <a:pt x="71" y="7"/>
                  </a:cubicBezTo>
                  <a:cubicBezTo>
                    <a:pt x="71" y="4"/>
                    <a:pt x="66" y="3"/>
                    <a:pt x="65" y="6"/>
                  </a:cubicBezTo>
                  <a:cubicBezTo>
                    <a:pt x="59" y="29"/>
                    <a:pt x="53" y="51"/>
                    <a:pt x="48" y="73"/>
                  </a:cubicBezTo>
                  <a:cubicBezTo>
                    <a:pt x="46" y="77"/>
                    <a:pt x="45" y="82"/>
                    <a:pt x="44" y="86"/>
                  </a:cubicBezTo>
                  <a:cubicBezTo>
                    <a:pt x="44" y="86"/>
                    <a:pt x="43" y="86"/>
                    <a:pt x="38" y="86"/>
                  </a:cubicBezTo>
                  <a:cubicBezTo>
                    <a:pt x="27" y="86"/>
                    <a:pt x="15" y="86"/>
                    <a:pt x="4" y="86"/>
                  </a:cubicBezTo>
                  <a:cubicBezTo>
                    <a:pt x="0" y="86"/>
                    <a:pt x="0" y="92"/>
                    <a:pt x="4" y="92"/>
                  </a:cubicBezTo>
                  <a:cubicBezTo>
                    <a:pt x="18" y="92"/>
                    <a:pt x="32" y="92"/>
                    <a:pt x="47" y="92"/>
                  </a:cubicBezTo>
                  <a:cubicBezTo>
                    <a:pt x="48" y="92"/>
                    <a:pt x="49" y="91"/>
                    <a:pt x="50" y="89"/>
                  </a:cubicBezTo>
                  <a:cubicBezTo>
                    <a:pt x="55" y="68"/>
                    <a:pt x="61" y="46"/>
                    <a:pt x="67" y="25"/>
                  </a:cubicBezTo>
                  <a:cubicBezTo>
                    <a:pt x="71" y="70"/>
                    <a:pt x="75" y="114"/>
                    <a:pt x="79" y="159"/>
                  </a:cubicBezTo>
                  <a:cubicBezTo>
                    <a:pt x="79" y="162"/>
                    <a:pt x="84" y="163"/>
                    <a:pt x="85" y="160"/>
                  </a:cubicBezTo>
                  <a:cubicBezTo>
                    <a:pt x="91" y="121"/>
                    <a:pt x="98" y="82"/>
                    <a:pt x="104" y="44"/>
                  </a:cubicBezTo>
                  <a:cubicBezTo>
                    <a:pt x="109" y="77"/>
                    <a:pt x="114" y="110"/>
                    <a:pt x="120" y="143"/>
                  </a:cubicBezTo>
                  <a:cubicBezTo>
                    <a:pt x="120" y="145"/>
                    <a:pt x="125" y="146"/>
                    <a:pt x="125" y="143"/>
                  </a:cubicBezTo>
                  <a:cubicBezTo>
                    <a:pt x="128" y="125"/>
                    <a:pt x="131" y="111"/>
                    <a:pt x="133" y="94"/>
                  </a:cubicBezTo>
                  <a:cubicBezTo>
                    <a:pt x="134" y="91"/>
                    <a:pt x="134" y="90"/>
                    <a:pt x="134" y="89"/>
                  </a:cubicBezTo>
                  <a:cubicBezTo>
                    <a:pt x="138" y="89"/>
                    <a:pt x="141" y="89"/>
                    <a:pt x="145" y="89"/>
                  </a:cubicBezTo>
                  <a:cubicBezTo>
                    <a:pt x="154" y="89"/>
                    <a:pt x="163" y="89"/>
                    <a:pt x="172" y="89"/>
                  </a:cubicBezTo>
                  <a:cubicBezTo>
                    <a:pt x="172" y="89"/>
                    <a:pt x="173" y="89"/>
                    <a:pt x="173" y="89"/>
                  </a:cubicBezTo>
                  <a:cubicBezTo>
                    <a:pt x="176" y="89"/>
                    <a:pt x="179" y="89"/>
                    <a:pt x="181" y="89"/>
                  </a:cubicBezTo>
                  <a:cubicBezTo>
                    <a:pt x="183" y="89"/>
                    <a:pt x="184" y="88"/>
                    <a:pt x="184" y="87"/>
                  </a:cubicBezTo>
                  <a:cubicBezTo>
                    <a:pt x="190" y="65"/>
                    <a:pt x="196" y="44"/>
                    <a:pt x="201" y="22"/>
                  </a:cubicBezTo>
                  <a:cubicBezTo>
                    <a:pt x="205" y="67"/>
                    <a:pt x="209" y="111"/>
                    <a:pt x="213" y="156"/>
                  </a:cubicBezTo>
                  <a:cubicBezTo>
                    <a:pt x="214" y="159"/>
                    <a:pt x="219" y="161"/>
                    <a:pt x="219" y="157"/>
                  </a:cubicBezTo>
                  <a:cubicBezTo>
                    <a:pt x="226" y="118"/>
                    <a:pt x="232" y="80"/>
                    <a:pt x="239" y="41"/>
                  </a:cubicBezTo>
                  <a:cubicBezTo>
                    <a:pt x="244" y="74"/>
                    <a:pt x="249" y="107"/>
                    <a:pt x="254" y="140"/>
                  </a:cubicBezTo>
                  <a:cubicBezTo>
                    <a:pt x="255" y="143"/>
                    <a:pt x="260" y="143"/>
                    <a:pt x="260" y="140"/>
                  </a:cubicBezTo>
                  <a:cubicBezTo>
                    <a:pt x="263" y="122"/>
                    <a:pt x="265" y="108"/>
                    <a:pt x="268" y="91"/>
                  </a:cubicBezTo>
                  <a:cubicBezTo>
                    <a:pt x="268" y="88"/>
                    <a:pt x="269" y="87"/>
                    <a:pt x="269" y="86"/>
                  </a:cubicBezTo>
                  <a:cubicBezTo>
                    <a:pt x="272" y="86"/>
                    <a:pt x="276" y="86"/>
                    <a:pt x="279" y="86"/>
                  </a:cubicBezTo>
                  <a:cubicBezTo>
                    <a:pt x="288" y="86"/>
                    <a:pt x="297" y="86"/>
                    <a:pt x="306" y="86"/>
                  </a:cubicBezTo>
                  <a:cubicBezTo>
                    <a:pt x="310" y="86"/>
                    <a:pt x="310" y="80"/>
                    <a:pt x="306" y="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6" name="Google Shape;1966;g2edc9db61ba_0_850"/>
            <p:cNvSpPr/>
            <p:nvPr/>
          </p:nvSpPr>
          <p:spPr>
            <a:xfrm>
              <a:off x="8012113" y="1403350"/>
              <a:ext cx="1355700" cy="1355700"/>
            </a:xfrm>
            <a:prstGeom prst="ellipse">
              <a:avLst/>
            </a:prstGeom>
            <a:solidFill>
              <a:srgbClr val="96DA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7" name="Google Shape;1967;g2edc9db61ba_0_850"/>
            <p:cNvSpPr/>
            <p:nvPr/>
          </p:nvSpPr>
          <p:spPr>
            <a:xfrm>
              <a:off x="8610601" y="1655763"/>
              <a:ext cx="558800" cy="752475"/>
            </a:xfrm>
            <a:custGeom>
              <a:rect b="b" l="l" r="r" t="t"/>
              <a:pathLst>
                <a:path extrusionOk="0" h="200" w="148">
                  <a:moveTo>
                    <a:pt x="119" y="179"/>
                  </a:moveTo>
                  <a:cubicBezTo>
                    <a:pt x="117" y="192"/>
                    <a:pt x="104" y="200"/>
                    <a:pt x="91" y="198"/>
                  </a:cubicBezTo>
                  <a:cubicBezTo>
                    <a:pt x="21" y="184"/>
                    <a:pt x="21" y="184"/>
                    <a:pt x="21" y="184"/>
                  </a:cubicBezTo>
                  <a:cubicBezTo>
                    <a:pt x="8" y="181"/>
                    <a:pt x="0" y="169"/>
                    <a:pt x="2" y="156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1" y="9"/>
                    <a:pt x="44" y="0"/>
                    <a:pt x="57" y="3"/>
                  </a:cubicBezTo>
                  <a:cubicBezTo>
                    <a:pt x="127" y="17"/>
                    <a:pt x="127" y="17"/>
                    <a:pt x="127" y="17"/>
                  </a:cubicBezTo>
                  <a:cubicBezTo>
                    <a:pt x="140" y="19"/>
                    <a:pt x="148" y="32"/>
                    <a:pt x="146" y="45"/>
                  </a:cubicBezTo>
                  <a:lnTo>
                    <a:pt x="119" y="179"/>
                  </a:lnTo>
                  <a:close/>
                </a:path>
              </a:pathLst>
            </a:custGeom>
            <a:solidFill>
              <a:srgbClr val="F4F3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8" name="Google Shape;1968;g2edc9db61ba_0_850"/>
            <p:cNvSpPr/>
            <p:nvPr/>
          </p:nvSpPr>
          <p:spPr>
            <a:xfrm>
              <a:off x="8815388" y="1768475"/>
              <a:ext cx="149225" cy="530225"/>
            </a:xfrm>
            <a:custGeom>
              <a:rect b="b" l="l" r="r" t="t"/>
              <a:pathLst>
                <a:path extrusionOk="0" h="141" w="40">
                  <a:moveTo>
                    <a:pt x="15" y="134"/>
                  </a:moveTo>
                  <a:cubicBezTo>
                    <a:pt x="14" y="138"/>
                    <a:pt x="10" y="141"/>
                    <a:pt x="6" y="140"/>
                  </a:cubicBezTo>
                  <a:cubicBezTo>
                    <a:pt x="6" y="140"/>
                    <a:pt x="6" y="140"/>
                    <a:pt x="6" y="140"/>
                  </a:cubicBezTo>
                  <a:cubicBezTo>
                    <a:pt x="2" y="139"/>
                    <a:pt x="0" y="136"/>
                    <a:pt x="1" y="132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6" y="2"/>
                    <a:pt x="30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8" y="1"/>
                    <a:pt x="40" y="5"/>
                    <a:pt x="40" y="9"/>
                  </a:cubicBezTo>
                  <a:lnTo>
                    <a:pt x="15" y="134"/>
                  </a:lnTo>
                  <a:close/>
                </a:path>
              </a:pathLst>
            </a:custGeom>
            <a:solidFill>
              <a:srgbClr val="D7E2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9" name="Google Shape;1969;g2edc9db61ba_0_850"/>
            <p:cNvSpPr/>
            <p:nvPr/>
          </p:nvSpPr>
          <p:spPr>
            <a:xfrm>
              <a:off x="8739188" y="1730375"/>
              <a:ext cx="142875" cy="142875"/>
            </a:xfrm>
            <a:custGeom>
              <a:rect b="b" l="l" r="r" t="t"/>
              <a:pathLst>
                <a:path extrusionOk="0" h="38" w="38">
                  <a:moveTo>
                    <a:pt x="36" y="22"/>
                  </a:moveTo>
                  <a:cubicBezTo>
                    <a:pt x="34" y="32"/>
                    <a:pt x="25" y="38"/>
                    <a:pt x="16" y="36"/>
                  </a:cubicBezTo>
                  <a:cubicBezTo>
                    <a:pt x="6" y="34"/>
                    <a:pt x="0" y="25"/>
                    <a:pt x="2" y="16"/>
                  </a:cubicBezTo>
                  <a:cubicBezTo>
                    <a:pt x="4" y="6"/>
                    <a:pt x="13" y="0"/>
                    <a:pt x="23" y="2"/>
                  </a:cubicBezTo>
                  <a:cubicBezTo>
                    <a:pt x="32" y="4"/>
                    <a:pt x="38" y="13"/>
                    <a:pt x="36" y="22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0" name="Google Shape;1970;g2edc9db61ba_0_850"/>
            <p:cNvSpPr/>
            <p:nvPr/>
          </p:nvSpPr>
          <p:spPr>
            <a:xfrm>
              <a:off x="8777288" y="1757363"/>
              <a:ext cx="71438" cy="90488"/>
            </a:xfrm>
            <a:custGeom>
              <a:rect b="b" l="l" r="r" t="t"/>
              <a:pathLst>
                <a:path extrusionOk="0" h="24" w="19">
                  <a:moveTo>
                    <a:pt x="17" y="23"/>
                  </a:moveTo>
                  <a:cubicBezTo>
                    <a:pt x="15" y="24"/>
                    <a:pt x="13" y="24"/>
                    <a:pt x="12" y="2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9" y="20"/>
                    <a:pt x="18" y="22"/>
                    <a:pt x="17" y="23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1" name="Google Shape;1971;g2edc9db61ba_0_850"/>
            <p:cNvSpPr/>
            <p:nvPr/>
          </p:nvSpPr>
          <p:spPr>
            <a:xfrm>
              <a:off x="8697913" y="1938338"/>
              <a:ext cx="142875" cy="142875"/>
            </a:xfrm>
            <a:custGeom>
              <a:rect b="b" l="l" r="r" t="t"/>
              <a:pathLst>
                <a:path extrusionOk="0" h="38" w="38">
                  <a:moveTo>
                    <a:pt x="37" y="22"/>
                  </a:moveTo>
                  <a:cubicBezTo>
                    <a:pt x="35" y="32"/>
                    <a:pt x="25" y="38"/>
                    <a:pt x="16" y="36"/>
                  </a:cubicBezTo>
                  <a:cubicBezTo>
                    <a:pt x="6" y="34"/>
                    <a:pt x="0" y="25"/>
                    <a:pt x="2" y="16"/>
                  </a:cubicBezTo>
                  <a:cubicBezTo>
                    <a:pt x="4" y="6"/>
                    <a:pt x="13" y="0"/>
                    <a:pt x="23" y="2"/>
                  </a:cubicBezTo>
                  <a:cubicBezTo>
                    <a:pt x="32" y="4"/>
                    <a:pt x="38" y="13"/>
                    <a:pt x="37" y="22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2" name="Google Shape;1972;g2edc9db61ba_0_850"/>
            <p:cNvSpPr/>
            <p:nvPr/>
          </p:nvSpPr>
          <p:spPr>
            <a:xfrm>
              <a:off x="8736013" y="1963738"/>
              <a:ext cx="71438" cy="90488"/>
            </a:xfrm>
            <a:custGeom>
              <a:rect b="b" l="l" r="r" t="t"/>
              <a:pathLst>
                <a:path extrusionOk="0" h="24" w="19">
                  <a:moveTo>
                    <a:pt x="17" y="23"/>
                  </a:moveTo>
                  <a:cubicBezTo>
                    <a:pt x="15" y="24"/>
                    <a:pt x="13" y="24"/>
                    <a:pt x="12" y="2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6" y="0"/>
                    <a:pt x="7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9" y="20"/>
                    <a:pt x="18" y="22"/>
                    <a:pt x="17" y="23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3" name="Google Shape;1973;g2edc9db61ba_0_850"/>
            <p:cNvSpPr/>
            <p:nvPr/>
          </p:nvSpPr>
          <p:spPr>
            <a:xfrm>
              <a:off x="8656638" y="2144713"/>
              <a:ext cx="146050" cy="142875"/>
            </a:xfrm>
            <a:custGeom>
              <a:rect b="b" l="l" r="r" t="t"/>
              <a:pathLst>
                <a:path extrusionOk="0" h="38" w="39">
                  <a:moveTo>
                    <a:pt x="37" y="22"/>
                  </a:moveTo>
                  <a:cubicBezTo>
                    <a:pt x="35" y="32"/>
                    <a:pt x="26" y="38"/>
                    <a:pt x="16" y="36"/>
                  </a:cubicBezTo>
                  <a:cubicBezTo>
                    <a:pt x="7" y="34"/>
                    <a:pt x="0" y="25"/>
                    <a:pt x="2" y="16"/>
                  </a:cubicBezTo>
                  <a:cubicBezTo>
                    <a:pt x="4" y="6"/>
                    <a:pt x="13" y="0"/>
                    <a:pt x="23" y="2"/>
                  </a:cubicBezTo>
                  <a:cubicBezTo>
                    <a:pt x="32" y="4"/>
                    <a:pt x="39" y="13"/>
                    <a:pt x="37" y="22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4" name="Google Shape;1974;g2edc9db61ba_0_850"/>
            <p:cNvSpPr/>
            <p:nvPr/>
          </p:nvSpPr>
          <p:spPr>
            <a:xfrm>
              <a:off x="8694738" y="2171700"/>
              <a:ext cx="71438" cy="90488"/>
            </a:xfrm>
            <a:custGeom>
              <a:rect b="b" l="l" r="r" t="t"/>
              <a:pathLst>
                <a:path extrusionOk="0" h="24" w="19">
                  <a:moveTo>
                    <a:pt x="17" y="23"/>
                  </a:moveTo>
                  <a:cubicBezTo>
                    <a:pt x="15" y="24"/>
                    <a:pt x="13" y="24"/>
                    <a:pt x="12" y="2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6" y="0"/>
                    <a:pt x="7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9" y="20"/>
                    <a:pt x="19" y="22"/>
                    <a:pt x="17" y="23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Google Shape;1975;g2edc9db61ba_0_850"/>
            <p:cNvSpPr/>
            <p:nvPr/>
          </p:nvSpPr>
          <p:spPr>
            <a:xfrm>
              <a:off x="8980488" y="1779588"/>
              <a:ext cx="142875" cy="142875"/>
            </a:xfrm>
            <a:custGeom>
              <a:rect b="b" l="l" r="r" t="t"/>
              <a:pathLst>
                <a:path extrusionOk="0" h="38" w="38">
                  <a:moveTo>
                    <a:pt x="36" y="22"/>
                  </a:moveTo>
                  <a:cubicBezTo>
                    <a:pt x="34" y="31"/>
                    <a:pt x="25" y="38"/>
                    <a:pt x="15" y="36"/>
                  </a:cubicBezTo>
                  <a:cubicBezTo>
                    <a:pt x="6" y="34"/>
                    <a:pt x="0" y="25"/>
                    <a:pt x="1" y="15"/>
                  </a:cubicBezTo>
                  <a:cubicBezTo>
                    <a:pt x="3" y="6"/>
                    <a:pt x="12" y="0"/>
                    <a:pt x="22" y="1"/>
                  </a:cubicBezTo>
                  <a:cubicBezTo>
                    <a:pt x="31" y="3"/>
                    <a:pt x="38" y="12"/>
                    <a:pt x="36" y="22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Google Shape;1976;g2edc9db61ba_0_850"/>
            <p:cNvSpPr/>
            <p:nvPr/>
          </p:nvSpPr>
          <p:spPr>
            <a:xfrm>
              <a:off x="9013826" y="1801813"/>
              <a:ext cx="71438" cy="95250"/>
            </a:xfrm>
            <a:custGeom>
              <a:rect b="b" l="l" r="r" t="t"/>
              <a:pathLst>
                <a:path extrusionOk="0" h="25" w="19">
                  <a:moveTo>
                    <a:pt x="17" y="24"/>
                  </a:moveTo>
                  <a:cubicBezTo>
                    <a:pt x="15" y="25"/>
                    <a:pt x="13" y="24"/>
                    <a:pt x="12" y="23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3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6" y="1"/>
                    <a:pt x="7" y="2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20"/>
                    <a:pt x="19" y="23"/>
                    <a:pt x="17" y="2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Google Shape;1977;g2edc9db61ba_0_850"/>
            <p:cNvSpPr/>
            <p:nvPr/>
          </p:nvSpPr>
          <p:spPr>
            <a:xfrm>
              <a:off x="8939213" y="1982788"/>
              <a:ext cx="142875" cy="147638"/>
            </a:xfrm>
            <a:custGeom>
              <a:rect b="b" l="l" r="r" t="t"/>
              <a:pathLst>
                <a:path extrusionOk="0" h="39" w="38">
                  <a:moveTo>
                    <a:pt x="36" y="23"/>
                  </a:moveTo>
                  <a:cubicBezTo>
                    <a:pt x="34" y="32"/>
                    <a:pt x="25" y="39"/>
                    <a:pt x="15" y="37"/>
                  </a:cubicBezTo>
                  <a:cubicBezTo>
                    <a:pt x="6" y="35"/>
                    <a:pt x="0" y="26"/>
                    <a:pt x="2" y="16"/>
                  </a:cubicBezTo>
                  <a:cubicBezTo>
                    <a:pt x="3" y="7"/>
                    <a:pt x="13" y="0"/>
                    <a:pt x="22" y="2"/>
                  </a:cubicBezTo>
                  <a:cubicBezTo>
                    <a:pt x="32" y="4"/>
                    <a:pt x="38" y="13"/>
                    <a:pt x="36" y="23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8" name="Google Shape;1978;g2edc9db61ba_0_850"/>
            <p:cNvSpPr/>
            <p:nvPr/>
          </p:nvSpPr>
          <p:spPr>
            <a:xfrm>
              <a:off x="8972551" y="2009775"/>
              <a:ext cx="71438" cy="93663"/>
            </a:xfrm>
            <a:custGeom>
              <a:rect b="b" l="l" r="r" t="t"/>
              <a:pathLst>
                <a:path extrusionOk="0" h="25" w="19">
                  <a:moveTo>
                    <a:pt x="17" y="24"/>
                  </a:moveTo>
                  <a:cubicBezTo>
                    <a:pt x="16" y="25"/>
                    <a:pt x="13" y="24"/>
                    <a:pt x="12" y="23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1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6" y="1"/>
                    <a:pt x="7" y="2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20"/>
                    <a:pt x="19" y="23"/>
                    <a:pt x="17" y="2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Google Shape;1979;g2edc9db61ba_0_850"/>
            <p:cNvSpPr/>
            <p:nvPr/>
          </p:nvSpPr>
          <p:spPr>
            <a:xfrm>
              <a:off x="8897938" y="2190750"/>
              <a:ext cx="142875" cy="142875"/>
            </a:xfrm>
            <a:custGeom>
              <a:rect b="b" l="l" r="r" t="t"/>
              <a:pathLst>
                <a:path extrusionOk="0" h="38" w="38">
                  <a:moveTo>
                    <a:pt x="36" y="23"/>
                  </a:moveTo>
                  <a:cubicBezTo>
                    <a:pt x="34" y="32"/>
                    <a:pt x="25" y="38"/>
                    <a:pt x="16" y="37"/>
                  </a:cubicBezTo>
                  <a:cubicBezTo>
                    <a:pt x="6" y="35"/>
                    <a:pt x="0" y="26"/>
                    <a:pt x="2" y="16"/>
                  </a:cubicBezTo>
                  <a:cubicBezTo>
                    <a:pt x="4" y="7"/>
                    <a:pt x="13" y="0"/>
                    <a:pt x="22" y="2"/>
                  </a:cubicBezTo>
                  <a:cubicBezTo>
                    <a:pt x="32" y="4"/>
                    <a:pt x="38" y="13"/>
                    <a:pt x="36" y="23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Google Shape;1980;g2edc9db61ba_0_850"/>
            <p:cNvSpPr/>
            <p:nvPr/>
          </p:nvSpPr>
          <p:spPr>
            <a:xfrm>
              <a:off x="8931276" y="2216150"/>
              <a:ext cx="71438" cy="93663"/>
            </a:xfrm>
            <a:custGeom>
              <a:rect b="b" l="l" r="r" t="t"/>
              <a:pathLst>
                <a:path extrusionOk="0" h="25" w="19">
                  <a:moveTo>
                    <a:pt x="17" y="24"/>
                  </a:moveTo>
                  <a:cubicBezTo>
                    <a:pt x="16" y="25"/>
                    <a:pt x="13" y="24"/>
                    <a:pt x="12" y="23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1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6" y="1"/>
                    <a:pt x="7" y="2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20"/>
                    <a:pt x="19" y="22"/>
                    <a:pt x="17" y="2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1" name="Google Shape;1981;g2edc9db61ba_0_850"/>
            <p:cNvSpPr/>
            <p:nvPr/>
          </p:nvSpPr>
          <p:spPr>
            <a:xfrm>
              <a:off x="8212138" y="1749425"/>
              <a:ext cx="546100" cy="749300"/>
            </a:xfrm>
            <a:custGeom>
              <a:rect b="b" l="l" r="r" t="t"/>
              <a:pathLst>
                <a:path extrusionOk="0" h="199" w="145">
                  <a:moveTo>
                    <a:pt x="143" y="157"/>
                  </a:moveTo>
                  <a:cubicBezTo>
                    <a:pt x="145" y="170"/>
                    <a:pt x="136" y="182"/>
                    <a:pt x="123" y="185"/>
                  </a:cubicBezTo>
                  <a:cubicBezTo>
                    <a:pt x="53" y="196"/>
                    <a:pt x="53" y="196"/>
                    <a:pt x="53" y="196"/>
                  </a:cubicBezTo>
                  <a:cubicBezTo>
                    <a:pt x="40" y="199"/>
                    <a:pt x="27" y="190"/>
                    <a:pt x="25" y="177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0" y="29"/>
                    <a:pt x="9" y="17"/>
                    <a:pt x="22" y="14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105" y="0"/>
                    <a:pt x="118" y="9"/>
                    <a:pt x="120" y="22"/>
                  </a:cubicBezTo>
                  <a:lnTo>
                    <a:pt x="143" y="1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Google Shape;1982;g2edc9db61ba_0_850"/>
            <p:cNvSpPr/>
            <p:nvPr/>
          </p:nvSpPr>
          <p:spPr>
            <a:xfrm>
              <a:off x="8415338" y="1858963"/>
              <a:ext cx="139700" cy="530225"/>
            </a:xfrm>
            <a:custGeom>
              <a:rect b="b" l="l" r="r" t="t"/>
              <a:pathLst>
                <a:path extrusionOk="0" h="141" w="37">
                  <a:moveTo>
                    <a:pt x="36" y="132"/>
                  </a:moveTo>
                  <a:cubicBezTo>
                    <a:pt x="37" y="136"/>
                    <a:pt x="34" y="140"/>
                    <a:pt x="30" y="141"/>
                  </a:cubicBezTo>
                  <a:cubicBezTo>
                    <a:pt x="30" y="141"/>
                    <a:pt x="30" y="141"/>
                    <a:pt x="30" y="141"/>
                  </a:cubicBezTo>
                  <a:cubicBezTo>
                    <a:pt x="26" y="141"/>
                    <a:pt x="23" y="139"/>
                    <a:pt x="22" y="135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5"/>
                    <a:pt x="3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6"/>
                  </a:cubicBezTo>
                  <a:lnTo>
                    <a:pt x="36" y="132"/>
                  </a:lnTo>
                  <a:close/>
                </a:path>
              </a:pathLst>
            </a:custGeom>
            <a:solidFill>
              <a:srgbClr val="DC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3" name="Google Shape;1983;g2edc9db61ba_0_850"/>
            <p:cNvSpPr/>
            <p:nvPr/>
          </p:nvSpPr>
          <p:spPr>
            <a:xfrm>
              <a:off x="8324851" y="1889125"/>
              <a:ext cx="71438" cy="55563"/>
            </a:xfrm>
            <a:custGeom>
              <a:rect b="b" l="l" r="r" t="t"/>
              <a:pathLst>
                <a:path extrusionOk="0" h="15" w="19">
                  <a:moveTo>
                    <a:pt x="11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7" y="13"/>
                    <a:pt x="19" y="9"/>
                    <a:pt x="18" y="6"/>
                  </a:cubicBezTo>
                  <a:cubicBezTo>
                    <a:pt x="18" y="2"/>
                    <a:pt x="14" y="0"/>
                    <a:pt x="11" y="0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Google Shape;1984;g2edc9db61ba_0_850"/>
            <p:cNvSpPr/>
            <p:nvPr/>
          </p:nvSpPr>
          <p:spPr>
            <a:xfrm>
              <a:off x="8261351" y="1897063"/>
              <a:ext cx="71438" cy="58738"/>
            </a:xfrm>
            <a:custGeom>
              <a:rect b="b" l="l" r="r" t="t"/>
              <a:pathLst>
                <a:path extrusionOk="0" h="16" w="19">
                  <a:moveTo>
                    <a:pt x="9" y="15"/>
                  </a:moveTo>
                  <a:cubicBezTo>
                    <a:pt x="19" y="13"/>
                    <a:pt x="19" y="13"/>
                    <a:pt x="19" y="13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3" y="2"/>
                    <a:pt x="0" y="6"/>
                    <a:pt x="1" y="10"/>
                  </a:cubicBezTo>
                  <a:cubicBezTo>
                    <a:pt x="2" y="13"/>
                    <a:pt x="5" y="16"/>
                    <a:pt x="9" y="15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Google Shape;1985;g2edc9db61ba_0_850"/>
            <p:cNvSpPr/>
            <p:nvPr/>
          </p:nvSpPr>
          <p:spPr>
            <a:xfrm>
              <a:off x="8351838" y="2035175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10" y="1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6" y="13"/>
                    <a:pt x="19" y="10"/>
                    <a:pt x="18" y="6"/>
                  </a:cubicBezTo>
                  <a:cubicBezTo>
                    <a:pt x="17" y="2"/>
                    <a:pt x="14" y="0"/>
                    <a:pt x="10" y="1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Google Shape;1986;g2edc9db61ba_0_850"/>
            <p:cNvSpPr/>
            <p:nvPr/>
          </p:nvSpPr>
          <p:spPr>
            <a:xfrm>
              <a:off x="8286751" y="2043113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8" y="16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2" y="3"/>
                    <a:pt x="0" y="6"/>
                    <a:pt x="1" y="10"/>
                  </a:cubicBezTo>
                  <a:cubicBezTo>
                    <a:pt x="1" y="14"/>
                    <a:pt x="5" y="16"/>
                    <a:pt x="8" y="16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7" name="Google Shape;1987;g2edc9db61ba_0_850"/>
            <p:cNvSpPr/>
            <p:nvPr/>
          </p:nvSpPr>
          <p:spPr>
            <a:xfrm>
              <a:off x="8374063" y="2182813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11" y="1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7" y="14"/>
                    <a:pt x="19" y="10"/>
                    <a:pt x="19" y="7"/>
                  </a:cubicBezTo>
                  <a:cubicBezTo>
                    <a:pt x="18" y="3"/>
                    <a:pt x="15" y="0"/>
                    <a:pt x="11" y="1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8" name="Google Shape;1988;g2edc9db61ba_0_850"/>
            <p:cNvSpPr/>
            <p:nvPr/>
          </p:nvSpPr>
          <p:spPr>
            <a:xfrm>
              <a:off x="8313738" y="2193925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8" y="15"/>
                  </a:moveTo>
                  <a:cubicBezTo>
                    <a:pt x="19" y="13"/>
                    <a:pt x="19" y="13"/>
                    <a:pt x="19" y="1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2" y="2"/>
                    <a:pt x="0" y="6"/>
                    <a:pt x="0" y="9"/>
                  </a:cubicBezTo>
                  <a:cubicBezTo>
                    <a:pt x="1" y="13"/>
                    <a:pt x="4" y="16"/>
                    <a:pt x="8" y="15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Google Shape;1989;g2edc9db61ba_0_850"/>
            <p:cNvSpPr/>
            <p:nvPr/>
          </p:nvSpPr>
          <p:spPr>
            <a:xfrm>
              <a:off x="8399463" y="2333625"/>
              <a:ext cx="73025" cy="60325"/>
            </a:xfrm>
            <a:custGeom>
              <a:rect b="b" l="l" r="r" t="t"/>
              <a:pathLst>
                <a:path extrusionOk="0" h="16" w="19">
                  <a:moveTo>
                    <a:pt x="11" y="1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7" y="13"/>
                    <a:pt x="19" y="10"/>
                    <a:pt x="18" y="6"/>
                  </a:cubicBezTo>
                  <a:cubicBezTo>
                    <a:pt x="18" y="2"/>
                    <a:pt x="14" y="0"/>
                    <a:pt x="11" y="1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0" name="Google Shape;1990;g2edc9db61ba_0_850"/>
            <p:cNvSpPr/>
            <p:nvPr/>
          </p:nvSpPr>
          <p:spPr>
            <a:xfrm>
              <a:off x="8335963" y="2339975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9" y="15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3" y="3"/>
                    <a:pt x="0" y="6"/>
                    <a:pt x="1" y="10"/>
                  </a:cubicBezTo>
                  <a:cubicBezTo>
                    <a:pt x="2" y="14"/>
                    <a:pt x="5" y="16"/>
                    <a:pt x="9" y="15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1" name="Google Shape;1991;g2edc9db61ba_0_850"/>
            <p:cNvSpPr/>
            <p:nvPr/>
          </p:nvSpPr>
          <p:spPr>
            <a:xfrm>
              <a:off x="8562976" y="1847850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10" y="1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6" y="13"/>
                    <a:pt x="19" y="10"/>
                    <a:pt x="18" y="6"/>
                  </a:cubicBezTo>
                  <a:cubicBezTo>
                    <a:pt x="18" y="2"/>
                    <a:pt x="14" y="0"/>
                    <a:pt x="10" y="1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2" name="Google Shape;1992;g2edc9db61ba_0_850"/>
            <p:cNvSpPr/>
            <p:nvPr/>
          </p:nvSpPr>
          <p:spPr>
            <a:xfrm>
              <a:off x="8497888" y="1854200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8" y="16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2" y="3"/>
                    <a:pt x="0" y="6"/>
                    <a:pt x="1" y="10"/>
                  </a:cubicBezTo>
                  <a:cubicBezTo>
                    <a:pt x="1" y="14"/>
                    <a:pt x="5" y="16"/>
                    <a:pt x="8" y="16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3" name="Google Shape;1993;g2edc9db61ba_0_850"/>
            <p:cNvSpPr/>
            <p:nvPr/>
          </p:nvSpPr>
          <p:spPr>
            <a:xfrm>
              <a:off x="8585201" y="1993900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11" y="1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7" y="14"/>
                    <a:pt x="19" y="10"/>
                    <a:pt x="19" y="7"/>
                  </a:cubicBezTo>
                  <a:cubicBezTo>
                    <a:pt x="18" y="3"/>
                    <a:pt x="15" y="0"/>
                    <a:pt x="11" y="1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4" name="Google Shape;1994;g2edc9db61ba_0_850"/>
            <p:cNvSpPr/>
            <p:nvPr/>
          </p:nvSpPr>
          <p:spPr>
            <a:xfrm>
              <a:off x="8524876" y="2005013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8" y="15"/>
                  </a:moveTo>
                  <a:cubicBezTo>
                    <a:pt x="19" y="13"/>
                    <a:pt x="19" y="13"/>
                    <a:pt x="19" y="1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2" y="2"/>
                    <a:pt x="0" y="6"/>
                    <a:pt x="0" y="9"/>
                  </a:cubicBezTo>
                  <a:cubicBezTo>
                    <a:pt x="1" y="13"/>
                    <a:pt x="4" y="16"/>
                    <a:pt x="8" y="15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5" name="Google Shape;1995;g2edc9db61ba_0_850"/>
            <p:cNvSpPr/>
            <p:nvPr/>
          </p:nvSpPr>
          <p:spPr>
            <a:xfrm>
              <a:off x="8610601" y="2144713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11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7" y="13"/>
                    <a:pt x="19" y="10"/>
                    <a:pt x="18" y="6"/>
                  </a:cubicBezTo>
                  <a:cubicBezTo>
                    <a:pt x="18" y="2"/>
                    <a:pt x="14" y="0"/>
                    <a:pt x="11" y="0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6" name="Google Shape;1996;g2edc9db61ba_0_850"/>
            <p:cNvSpPr/>
            <p:nvPr/>
          </p:nvSpPr>
          <p:spPr>
            <a:xfrm>
              <a:off x="8547101" y="2152650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9" y="15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3" y="3"/>
                    <a:pt x="0" y="6"/>
                    <a:pt x="1" y="10"/>
                  </a:cubicBezTo>
                  <a:cubicBezTo>
                    <a:pt x="2" y="14"/>
                    <a:pt x="5" y="16"/>
                    <a:pt x="9" y="15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Google Shape;1997;g2edc9db61ba_0_850"/>
            <p:cNvSpPr/>
            <p:nvPr/>
          </p:nvSpPr>
          <p:spPr>
            <a:xfrm>
              <a:off x="8637588" y="2292350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10" y="1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6" y="14"/>
                    <a:pt x="19" y="10"/>
                    <a:pt x="18" y="6"/>
                  </a:cubicBezTo>
                  <a:cubicBezTo>
                    <a:pt x="18" y="3"/>
                    <a:pt x="14" y="0"/>
                    <a:pt x="10" y="1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g2edc9db61ba_0_850"/>
            <p:cNvSpPr/>
            <p:nvPr/>
          </p:nvSpPr>
          <p:spPr>
            <a:xfrm>
              <a:off x="8574088" y="2303463"/>
              <a:ext cx="71438" cy="55563"/>
            </a:xfrm>
            <a:custGeom>
              <a:rect b="b" l="l" r="r" t="t"/>
              <a:pathLst>
                <a:path extrusionOk="0" h="15" w="19">
                  <a:moveTo>
                    <a:pt x="8" y="15"/>
                  </a:moveTo>
                  <a:cubicBezTo>
                    <a:pt x="19" y="13"/>
                    <a:pt x="19" y="13"/>
                    <a:pt x="19" y="13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2" y="2"/>
                    <a:pt x="0" y="6"/>
                    <a:pt x="1" y="9"/>
                  </a:cubicBezTo>
                  <a:cubicBezTo>
                    <a:pt x="1" y="13"/>
                    <a:pt x="5" y="15"/>
                    <a:pt x="8" y="15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g2edc9db61ba_0_850"/>
            <p:cNvSpPr/>
            <p:nvPr/>
          </p:nvSpPr>
          <p:spPr>
            <a:xfrm>
              <a:off x="3284538" y="4291013"/>
              <a:ext cx="968375" cy="723900"/>
            </a:xfrm>
            <a:custGeom>
              <a:rect b="b" l="l" r="r" t="t"/>
              <a:pathLst>
                <a:path extrusionOk="0" h="192" w="257">
                  <a:moveTo>
                    <a:pt x="257" y="159"/>
                  </a:moveTo>
                  <a:cubicBezTo>
                    <a:pt x="257" y="177"/>
                    <a:pt x="243" y="192"/>
                    <a:pt x="225" y="192"/>
                  </a:cubicBezTo>
                  <a:cubicBezTo>
                    <a:pt x="33" y="192"/>
                    <a:pt x="33" y="192"/>
                    <a:pt x="33" y="192"/>
                  </a:cubicBezTo>
                  <a:cubicBezTo>
                    <a:pt x="15" y="192"/>
                    <a:pt x="0" y="177"/>
                    <a:pt x="0" y="159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43" y="0"/>
                    <a:pt x="257" y="15"/>
                    <a:pt x="257" y="33"/>
                  </a:cubicBezTo>
                  <a:lnTo>
                    <a:pt x="257" y="1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0" name="Google Shape;2000;g2edc9db61ba_0_850"/>
            <p:cNvSpPr/>
            <p:nvPr/>
          </p:nvSpPr>
          <p:spPr>
            <a:xfrm>
              <a:off x="3567113" y="4137025"/>
              <a:ext cx="403225" cy="153988"/>
            </a:xfrm>
            <a:custGeom>
              <a:rect b="b" l="l" r="r" t="t"/>
              <a:pathLst>
                <a:path extrusionOk="0" h="41" w="107">
                  <a:moveTo>
                    <a:pt x="107" y="41"/>
                  </a:moveTo>
                  <a:cubicBezTo>
                    <a:pt x="95" y="41"/>
                    <a:pt x="95" y="41"/>
                    <a:pt x="95" y="41"/>
                  </a:cubicBezTo>
                  <a:cubicBezTo>
                    <a:pt x="95" y="22"/>
                    <a:pt x="95" y="22"/>
                    <a:pt x="95" y="22"/>
                  </a:cubicBezTo>
                  <a:cubicBezTo>
                    <a:pt x="95" y="17"/>
                    <a:pt x="91" y="12"/>
                    <a:pt x="85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17" y="12"/>
                    <a:pt x="13" y="17"/>
                    <a:pt x="13" y="2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97" y="0"/>
                    <a:pt x="107" y="10"/>
                    <a:pt x="107" y="22"/>
                  </a:cubicBezTo>
                  <a:lnTo>
                    <a:pt x="107" y="41"/>
                  </a:lnTo>
                  <a:close/>
                </a:path>
              </a:pathLst>
            </a:custGeom>
            <a:solidFill>
              <a:srgbClr val="7D62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Google Shape;2001;g2edc9db61ba_0_850"/>
            <p:cNvSpPr/>
            <p:nvPr/>
          </p:nvSpPr>
          <p:spPr>
            <a:xfrm>
              <a:off x="3544888" y="4438650"/>
              <a:ext cx="447600" cy="447600"/>
            </a:xfrm>
            <a:prstGeom prst="ellipse">
              <a:avLst/>
            </a:pr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Google Shape;2002;g2edc9db61ba_0_850"/>
            <p:cNvSpPr/>
            <p:nvPr/>
          </p:nvSpPr>
          <p:spPr>
            <a:xfrm>
              <a:off x="3657601" y="4551363"/>
              <a:ext cx="225425" cy="222250"/>
            </a:xfrm>
            <a:custGeom>
              <a:rect b="b" l="l" r="r" t="t"/>
              <a:pathLst>
                <a:path extrusionOk="0" h="140" w="142">
                  <a:moveTo>
                    <a:pt x="142" y="47"/>
                  </a:moveTo>
                  <a:lnTo>
                    <a:pt x="95" y="47"/>
                  </a:lnTo>
                  <a:lnTo>
                    <a:pt x="95" y="0"/>
                  </a:lnTo>
                  <a:lnTo>
                    <a:pt x="47" y="0"/>
                  </a:lnTo>
                  <a:lnTo>
                    <a:pt x="47" y="47"/>
                  </a:lnTo>
                  <a:lnTo>
                    <a:pt x="0" y="47"/>
                  </a:lnTo>
                  <a:lnTo>
                    <a:pt x="0" y="92"/>
                  </a:lnTo>
                  <a:lnTo>
                    <a:pt x="47" y="92"/>
                  </a:lnTo>
                  <a:lnTo>
                    <a:pt x="47" y="140"/>
                  </a:lnTo>
                  <a:lnTo>
                    <a:pt x="95" y="140"/>
                  </a:lnTo>
                  <a:lnTo>
                    <a:pt x="95" y="92"/>
                  </a:lnTo>
                  <a:lnTo>
                    <a:pt x="142" y="92"/>
                  </a:lnTo>
                  <a:lnTo>
                    <a:pt x="142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Google Shape;2003;g2edc9db61ba_0_850"/>
            <p:cNvSpPr/>
            <p:nvPr/>
          </p:nvSpPr>
          <p:spPr>
            <a:xfrm>
              <a:off x="8897938" y="4114800"/>
              <a:ext cx="782638" cy="1023938"/>
            </a:xfrm>
            <a:custGeom>
              <a:rect b="b" l="l" r="r" t="t"/>
              <a:pathLst>
                <a:path extrusionOk="0" h="272" w="208">
                  <a:moveTo>
                    <a:pt x="208" y="252"/>
                  </a:moveTo>
                  <a:cubicBezTo>
                    <a:pt x="208" y="263"/>
                    <a:pt x="199" y="272"/>
                    <a:pt x="188" y="27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9" y="272"/>
                    <a:pt x="0" y="263"/>
                    <a:pt x="0" y="25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9" y="0"/>
                    <a:pt x="208" y="9"/>
                    <a:pt x="208" y="20"/>
                  </a:cubicBezTo>
                  <a:lnTo>
                    <a:pt x="208" y="252"/>
                  </a:lnTo>
                  <a:close/>
                </a:path>
              </a:pathLst>
            </a:custGeom>
            <a:solidFill>
              <a:srgbClr val="7D62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Google Shape;2004;g2edc9db61ba_0_850"/>
            <p:cNvSpPr/>
            <p:nvPr/>
          </p:nvSpPr>
          <p:spPr>
            <a:xfrm>
              <a:off x="8980488" y="4194175"/>
              <a:ext cx="617400" cy="834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Google Shape;2005;g2edc9db61ba_0_850"/>
            <p:cNvSpPr/>
            <p:nvPr/>
          </p:nvSpPr>
          <p:spPr>
            <a:xfrm>
              <a:off x="9085263" y="4027488"/>
              <a:ext cx="407988" cy="203200"/>
            </a:xfrm>
            <a:custGeom>
              <a:rect b="b" l="l" r="r" t="t"/>
              <a:pathLst>
                <a:path extrusionOk="0" h="54" w="108">
                  <a:moveTo>
                    <a:pt x="97" y="31"/>
                  </a:moveTo>
                  <a:cubicBezTo>
                    <a:pt x="76" y="31"/>
                    <a:pt x="76" y="31"/>
                    <a:pt x="76" y="31"/>
                  </a:cubicBezTo>
                  <a:cubicBezTo>
                    <a:pt x="77" y="29"/>
                    <a:pt x="78" y="26"/>
                    <a:pt x="78" y="24"/>
                  </a:cubicBezTo>
                  <a:cubicBezTo>
                    <a:pt x="78" y="11"/>
                    <a:pt x="67" y="0"/>
                    <a:pt x="54" y="0"/>
                  </a:cubicBezTo>
                  <a:cubicBezTo>
                    <a:pt x="41" y="0"/>
                    <a:pt x="31" y="11"/>
                    <a:pt x="31" y="24"/>
                  </a:cubicBezTo>
                  <a:cubicBezTo>
                    <a:pt x="31" y="26"/>
                    <a:pt x="31" y="29"/>
                    <a:pt x="3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5" y="31"/>
                    <a:pt x="0" y="36"/>
                    <a:pt x="0" y="43"/>
                  </a:cubicBezTo>
                  <a:cubicBezTo>
                    <a:pt x="0" y="49"/>
                    <a:pt x="5" y="54"/>
                    <a:pt x="12" y="54"/>
                  </a:cubicBezTo>
                  <a:cubicBezTo>
                    <a:pt x="97" y="54"/>
                    <a:pt x="97" y="54"/>
                    <a:pt x="97" y="54"/>
                  </a:cubicBezTo>
                  <a:cubicBezTo>
                    <a:pt x="103" y="54"/>
                    <a:pt x="108" y="49"/>
                    <a:pt x="108" y="43"/>
                  </a:cubicBezTo>
                  <a:cubicBezTo>
                    <a:pt x="108" y="36"/>
                    <a:pt x="103" y="31"/>
                    <a:pt x="97" y="31"/>
                  </a:cubicBezTo>
                  <a:close/>
                  <a:moveTo>
                    <a:pt x="54" y="30"/>
                  </a:moveTo>
                  <a:cubicBezTo>
                    <a:pt x="49" y="30"/>
                    <a:pt x="46" y="26"/>
                    <a:pt x="46" y="21"/>
                  </a:cubicBezTo>
                  <a:cubicBezTo>
                    <a:pt x="46" y="16"/>
                    <a:pt x="49" y="12"/>
                    <a:pt x="54" y="12"/>
                  </a:cubicBezTo>
                  <a:cubicBezTo>
                    <a:pt x="59" y="12"/>
                    <a:pt x="63" y="16"/>
                    <a:pt x="63" y="21"/>
                  </a:cubicBezTo>
                  <a:cubicBezTo>
                    <a:pt x="63" y="26"/>
                    <a:pt x="59" y="30"/>
                    <a:pt x="54" y="30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Google Shape;2006;g2edc9db61ba_0_850"/>
            <p:cNvSpPr/>
            <p:nvPr/>
          </p:nvSpPr>
          <p:spPr>
            <a:xfrm>
              <a:off x="9040813" y="4295775"/>
              <a:ext cx="219000" cy="304800"/>
            </a:xfrm>
            <a:prstGeom prst="rect">
              <a:avLst/>
            </a:pr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Google Shape;2007;g2edc9db61ba_0_850"/>
            <p:cNvSpPr/>
            <p:nvPr/>
          </p:nvSpPr>
          <p:spPr>
            <a:xfrm>
              <a:off x="9296401" y="4295775"/>
              <a:ext cx="241200" cy="33300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Google Shape;2008;g2edc9db61ba_0_850"/>
            <p:cNvSpPr/>
            <p:nvPr/>
          </p:nvSpPr>
          <p:spPr>
            <a:xfrm>
              <a:off x="9296401" y="4386263"/>
              <a:ext cx="241200" cy="33300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Google Shape;2009;g2edc9db61ba_0_850"/>
            <p:cNvSpPr/>
            <p:nvPr/>
          </p:nvSpPr>
          <p:spPr>
            <a:xfrm>
              <a:off x="9296401" y="4475163"/>
              <a:ext cx="241200" cy="34800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Google Shape;2010;g2edc9db61ba_0_850"/>
            <p:cNvSpPr/>
            <p:nvPr/>
          </p:nvSpPr>
          <p:spPr>
            <a:xfrm>
              <a:off x="9296401" y="4565650"/>
              <a:ext cx="241200" cy="34800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Google Shape;2011;g2edc9db61ba_0_850"/>
            <p:cNvSpPr/>
            <p:nvPr/>
          </p:nvSpPr>
          <p:spPr>
            <a:xfrm>
              <a:off x="9040813" y="4656138"/>
              <a:ext cx="496800" cy="34800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Google Shape;2012;g2edc9db61ba_0_850"/>
            <p:cNvSpPr/>
            <p:nvPr/>
          </p:nvSpPr>
          <p:spPr>
            <a:xfrm>
              <a:off x="9040813" y="4746625"/>
              <a:ext cx="496800" cy="34800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3" name="Google Shape;2013;g2edc9db61ba_0_850"/>
            <p:cNvSpPr/>
            <p:nvPr/>
          </p:nvSpPr>
          <p:spPr>
            <a:xfrm>
              <a:off x="9040813" y="4837113"/>
              <a:ext cx="496800" cy="34800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4" name="Google Shape;2014;g2edc9db61ba_0_850"/>
            <p:cNvSpPr/>
            <p:nvPr/>
          </p:nvSpPr>
          <p:spPr>
            <a:xfrm>
              <a:off x="9040813" y="4927600"/>
              <a:ext cx="496800" cy="33300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5" name="Google Shape;2015;g2edc9db61ba_0_850"/>
            <p:cNvSpPr/>
            <p:nvPr/>
          </p:nvSpPr>
          <p:spPr>
            <a:xfrm>
              <a:off x="3336926" y="2811463"/>
              <a:ext cx="2466976" cy="831850"/>
            </a:xfrm>
            <a:custGeom>
              <a:rect b="b" l="l" r="r" t="t"/>
              <a:pathLst>
                <a:path extrusionOk="0" h="221" w="655">
                  <a:moveTo>
                    <a:pt x="647" y="13"/>
                  </a:moveTo>
                  <a:cubicBezTo>
                    <a:pt x="655" y="4"/>
                    <a:pt x="652" y="0"/>
                    <a:pt x="641" y="5"/>
                  </a:cubicBezTo>
                  <a:cubicBezTo>
                    <a:pt x="578" y="33"/>
                    <a:pt x="578" y="33"/>
                    <a:pt x="578" y="33"/>
                  </a:cubicBezTo>
                  <a:cubicBezTo>
                    <a:pt x="567" y="38"/>
                    <a:pt x="548" y="42"/>
                    <a:pt x="536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1"/>
                    <a:pt x="0" y="64"/>
                  </a:cubicBezTo>
                  <a:cubicBezTo>
                    <a:pt x="0" y="199"/>
                    <a:pt x="0" y="199"/>
                    <a:pt x="0" y="199"/>
                  </a:cubicBezTo>
                  <a:cubicBezTo>
                    <a:pt x="0" y="211"/>
                    <a:pt x="10" y="221"/>
                    <a:pt x="22" y="221"/>
                  </a:cubicBezTo>
                  <a:cubicBezTo>
                    <a:pt x="536" y="221"/>
                    <a:pt x="536" y="221"/>
                    <a:pt x="536" y="221"/>
                  </a:cubicBezTo>
                  <a:cubicBezTo>
                    <a:pt x="548" y="221"/>
                    <a:pt x="558" y="211"/>
                    <a:pt x="558" y="199"/>
                  </a:cubicBezTo>
                  <a:cubicBezTo>
                    <a:pt x="558" y="143"/>
                    <a:pt x="558" y="143"/>
                    <a:pt x="558" y="143"/>
                  </a:cubicBezTo>
                  <a:cubicBezTo>
                    <a:pt x="558" y="131"/>
                    <a:pt x="564" y="114"/>
                    <a:pt x="572" y="104"/>
                  </a:cubicBezTo>
                  <a:lnTo>
                    <a:pt x="647" y="13"/>
                  </a:ln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Google Shape;2016;g2edc9db61ba_0_850"/>
            <p:cNvSpPr/>
            <p:nvPr/>
          </p:nvSpPr>
          <p:spPr>
            <a:xfrm>
              <a:off x="3592513" y="3071813"/>
              <a:ext cx="1574700" cy="55500"/>
            </a:xfrm>
            <a:prstGeom prst="rect">
              <a:avLst/>
            </a:prstGeom>
            <a:solidFill>
              <a:srgbClr val="FFD1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Google Shape;2017;g2edc9db61ba_0_850"/>
            <p:cNvSpPr/>
            <p:nvPr/>
          </p:nvSpPr>
          <p:spPr>
            <a:xfrm>
              <a:off x="3592513" y="3341688"/>
              <a:ext cx="1574700" cy="57300"/>
            </a:xfrm>
            <a:prstGeom prst="rect">
              <a:avLst/>
            </a:prstGeom>
            <a:solidFill>
              <a:srgbClr val="FFD1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Google Shape;2018;g2edc9db61ba_0_850"/>
            <p:cNvSpPr/>
            <p:nvPr/>
          </p:nvSpPr>
          <p:spPr>
            <a:xfrm>
              <a:off x="3592513" y="3206750"/>
              <a:ext cx="1574700" cy="57300"/>
            </a:xfrm>
            <a:prstGeom prst="rect">
              <a:avLst/>
            </a:prstGeom>
            <a:solidFill>
              <a:srgbClr val="FFD1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Google Shape;2019;g2edc9db61ba_0_850"/>
            <p:cNvSpPr/>
            <p:nvPr/>
          </p:nvSpPr>
          <p:spPr>
            <a:xfrm>
              <a:off x="3592513" y="3478213"/>
              <a:ext cx="1574700" cy="55500"/>
            </a:xfrm>
            <a:prstGeom prst="rect">
              <a:avLst/>
            </a:prstGeom>
            <a:solidFill>
              <a:srgbClr val="FFD1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Google Shape;2020;g2edc9db61ba_0_850"/>
            <p:cNvSpPr/>
            <p:nvPr/>
          </p:nvSpPr>
          <p:spPr>
            <a:xfrm>
              <a:off x="9290051" y="2555875"/>
              <a:ext cx="636588" cy="492125"/>
            </a:xfrm>
            <a:custGeom>
              <a:rect b="b" l="l" r="r" t="t"/>
              <a:pathLst>
                <a:path extrusionOk="0" h="131" w="169">
                  <a:moveTo>
                    <a:pt x="118" y="5"/>
                  </a:moveTo>
                  <a:cubicBezTo>
                    <a:pt x="130" y="0"/>
                    <a:pt x="144" y="4"/>
                    <a:pt x="150" y="16"/>
                  </a:cubicBezTo>
                  <a:cubicBezTo>
                    <a:pt x="163" y="42"/>
                    <a:pt x="163" y="42"/>
                    <a:pt x="163" y="42"/>
                  </a:cubicBezTo>
                  <a:cubicBezTo>
                    <a:pt x="169" y="54"/>
                    <a:pt x="164" y="69"/>
                    <a:pt x="153" y="75"/>
                  </a:cubicBezTo>
                  <a:cubicBezTo>
                    <a:pt x="52" y="125"/>
                    <a:pt x="52" y="125"/>
                    <a:pt x="52" y="125"/>
                  </a:cubicBezTo>
                  <a:cubicBezTo>
                    <a:pt x="40" y="131"/>
                    <a:pt x="25" y="126"/>
                    <a:pt x="19" y="114"/>
                  </a:cubicBezTo>
                  <a:cubicBezTo>
                    <a:pt x="6" y="88"/>
                    <a:pt x="6" y="88"/>
                    <a:pt x="6" y="88"/>
                  </a:cubicBezTo>
                  <a:cubicBezTo>
                    <a:pt x="0" y="76"/>
                    <a:pt x="5" y="62"/>
                    <a:pt x="17" y="56"/>
                  </a:cubicBezTo>
                  <a:lnTo>
                    <a:pt x="118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Google Shape;2021;g2edc9db61ba_0_850"/>
            <p:cNvSpPr/>
            <p:nvPr/>
          </p:nvSpPr>
          <p:spPr>
            <a:xfrm>
              <a:off x="9469438" y="2660650"/>
              <a:ext cx="282575" cy="279400"/>
            </a:xfrm>
            <a:custGeom>
              <a:rect b="b" l="l" r="r" t="t"/>
              <a:pathLst>
                <a:path extrusionOk="0" h="74" w="75">
                  <a:moveTo>
                    <a:pt x="3" y="35"/>
                  </a:moveTo>
                  <a:cubicBezTo>
                    <a:pt x="0" y="29"/>
                    <a:pt x="3" y="21"/>
                    <a:pt x="9" y="18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46" y="0"/>
                    <a:pt x="53" y="2"/>
                    <a:pt x="56" y="8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5" y="45"/>
                    <a:pt x="72" y="53"/>
                    <a:pt x="66" y="56"/>
                  </a:cubicBezTo>
                  <a:cubicBezTo>
                    <a:pt x="36" y="71"/>
                    <a:pt x="36" y="71"/>
                    <a:pt x="36" y="71"/>
                  </a:cubicBezTo>
                  <a:cubicBezTo>
                    <a:pt x="29" y="74"/>
                    <a:pt x="22" y="72"/>
                    <a:pt x="19" y="66"/>
                  </a:cubicBezTo>
                  <a:lnTo>
                    <a:pt x="3" y="35"/>
                  </a:ln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Google Shape;2022;g2edc9db61ba_0_850"/>
            <p:cNvSpPr/>
            <p:nvPr/>
          </p:nvSpPr>
          <p:spPr>
            <a:xfrm>
              <a:off x="9650413" y="2747963"/>
              <a:ext cx="41275" cy="44450"/>
            </a:xfrm>
            <a:custGeom>
              <a:rect b="b" l="l" r="r" t="t"/>
              <a:pathLst>
                <a:path extrusionOk="0" h="12" w="11">
                  <a:moveTo>
                    <a:pt x="1" y="8"/>
                  </a:moveTo>
                  <a:cubicBezTo>
                    <a:pt x="0" y="6"/>
                    <a:pt x="1" y="3"/>
                    <a:pt x="3" y="2"/>
                  </a:cubicBezTo>
                  <a:cubicBezTo>
                    <a:pt x="6" y="0"/>
                    <a:pt x="9" y="1"/>
                    <a:pt x="10" y="4"/>
                  </a:cubicBezTo>
                  <a:cubicBezTo>
                    <a:pt x="11" y="6"/>
                    <a:pt x="10" y="9"/>
                    <a:pt x="8" y="10"/>
                  </a:cubicBezTo>
                  <a:cubicBezTo>
                    <a:pt x="5" y="12"/>
                    <a:pt x="2" y="11"/>
                    <a:pt x="1" y="8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3" name="Google Shape;2023;g2edc9db61ba_0_850"/>
            <p:cNvSpPr/>
            <p:nvPr/>
          </p:nvSpPr>
          <p:spPr>
            <a:xfrm>
              <a:off x="9590088" y="2778125"/>
              <a:ext cx="41275" cy="44450"/>
            </a:xfrm>
            <a:custGeom>
              <a:rect b="b" l="l" r="r" t="t"/>
              <a:pathLst>
                <a:path extrusionOk="0" h="12" w="11">
                  <a:moveTo>
                    <a:pt x="1" y="8"/>
                  </a:moveTo>
                  <a:cubicBezTo>
                    <a:pt x="0" y="6"/>
                    <a:pt x="1" y="3"/>
                    <a:pt x="3" y="2"/>
                  </a:cubicBezTo>
                  <a:cubicBezTo>
                    <a:pt x="6" y="0"/>
                    <a:pt x="9" y="1"/>
                    <a:pt x="10" y="4"/>
                  </a:cubicBezTo>
                  <a:cubicBezTo>
                    <a:pt x="11" y="6"/>
                    <a:pt x="10" y="9"/>
                    <a:pt x="8" y="10"/>
                  </a:cubicBezTo>
                  <a:cubicBezTo>
                    <a:pt x="5" y="12"/>
                    <a:pt x="2" y="11"/>
                    <a:pt x="1" y="8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Google Shape;2024;g2edc9db61ba_0_850"/>
            <p:cNvSpPr/>
            <p:nvPr/>
          </p:nvSpPr>
          <p:spPr>
            <a:xfrm>
              <a:off x="9529763" y="2811463"/>
              <a:ext cx="42863" cy="41275"/>
            </a:xfrm>
            <a:custGeom>
              <a:rect b="b" l="l" r="r" t="t"/>
              <a:pathLst>
                <a:path extrusionOk="0" h="11" w="11">
                  <a:moveTo>
                    <a:pt x="1" y="7"/>
                  </a:moveTo>
                  <a:cubicBezTo>
                    <a:pt x="0" y="5"/>
                    <a:pt x="1" y="2"/>
                    <a:pt x="3" y="1"/>
                  </a:cubicBezTo>
                  <a:cubicBezTo>
                    <a:pt x="6" y="0"/>
                    <a:pt x="9" y="1"/>
                    <a:pt x="10" y="3"/>
                  </a:cubicBezTo>
                  <a:cubicBezTo>
                    <a:pt x="11" y="5"/>
                    <a:pt x="10" y="8"/>
                    <a:pt x="8" y="9"/>
                  </a:cubicBezTo>
                  <a:cubicBezTo>
                    <a:pt x="5" y="11"/>
                    <a:pt x="2" y="10"/>
                    <a:pt x="1" y="7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Google Shape;2025;g2edc9db61ba_0_850"/>
            <p:cNvSpPr/>
            <p:nvPr/>
          </p:nvSpPr>
          <p:spPr>
            <a:xfrm>
              <a:off x="9680576" y="2811463"/>
              <a:ext cx="41275" cy="41275"/>
            </a:xfrm>
            <a:custGeom>
              <a:rect b="b" l="l" r="r" t="t"/>
              <a:pathLst>
                <a:path extrusionOk="0" h="11" w="11">
                  <a:moveTo>
                    <a:pt x="1" y="7"/>
                  </a:moveTo>
                  <a:cubicBezTo>
                    <a:pt x="0" y="5"/>
                    <a:pt x="1" y="2"/>
                    <a:pt x="4" y="1"/>
                  </a:cubicBezTo>
                  <a:cubicBezTo>
                    <a:pt x="6" y="0"/>
                    <a:pt x="9" y="1"/>
                    <a:pt x="10" y="3"/>
                  </a:cubicBezTo>
                  <a:cubicBezTo>
                    <a:pt x="11" y="5"/>
                    <a:pt x="10" y="8"/>
                    <a:pt x="8" y="10"/>
                  </a:cubicBezTo>
                  <a:cubicBezTo>
                    <a:pt x="5" y="11"/>
                    <a:pt x="3" y="10"/>
                    <a:pt x="1" y="7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Google Shape;2026;g2edc9db61ba_0_850"/>
            <p:cNvSpPr/>
            <p:nvPr/>
          </p:nvSpPr>
          <p:spPr>
            <a:xfrm>
              <a:off x="9620251" y="2841625"/>
              <a:ext cx="41275" cy="41275"/>
            </a:xfrm>
            <a:custGeom>
              <a:rect b="b" l="l" r="r" t="t"/>
              <a:pathLst>
                <a:path extrusionOk="0" h="11" w="11">
                  <a:moveTo>
                    <a:pt x="1" y="7"/>
                  </a:moveTo>
                  <a:cubicBezTo>
                    <a:pt x="0" y="5"/>
                    <a:pt x="1" y="2"/>
                    <a:pt x="3" y="1"/>
                  </a:cubicBezTo>
                  <a:cubicBezTo>
                    <a:pt x="6" y="0"/>
                    <a:pt x="9" y="1"/>
                    <a:pt x="10" y="3"/>
                  </a:cubicBezTo>
                  <a:cubicBezTo>
                    <a:pt x="11" y="5"/>
                    <a:pt x="10" y="8"/>
                    <a:pt x="8" y="10"/>
                  </a:cubicBezTo>
                  <a:cubicBezTo>
                    <a:pt x="5" y="11"/>
                    <a:pt x="2" y="10"/>
                    <a:pt x="1" y="7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Google Shape;2027;g2edc9db61ba_0_850"/>
            <p:cNvSpPr/>
            <p:nvPr/>
          </p:nvSpPr>
          <p:spPr>
            <a:xfrm>
              <a:off x="9559926" y="2871788"/>
              <a:ext cx="42863" cy="41275"/>
            </a:xfrm>
            <a:custGeom>
              <a:rect b="b" l="l" r="r" t="t"/>
              <a:pathLst>
                <a:path extrusionOk="0" h="11" w="11">
                  <a:moveTo>
                    <a:pt x="1" y="7"/>
                  </a:moveTo>
                  <a:cubicBezTo>
                    <a:pt x="0" y="5"/>
                    <a:pt x="1" y="2"/>
                    <a:pt x="3" y="1"/>
                  </a:cubicBezTo>
                  <a:cubicBezTo>
                    <a:pt x="6" y="0"/>
                    <a:pt x="9" y="1"/>
                    <a:pt x="10" y="3"/>
                  </a:cubicBezTo>
                  <a:cubicBezTo>
                    <a:pt x="11" y="5"/>
                    <a:pt x="10" y="8"/>
                    <a:pt x="8" y="10"/>
                  </a:cubicBezTo>
                  <a:cubicBezTo>
                    <a:pt x="5" y="11"/>
                    <a:pt x="2" y="10"/>
                    <a:pt x="1" y="7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Google Shape;2028;g2edc9db61ba_0_850"/>
            <p:cNvSpPr/>
            <p:nvPr/>
          </p:nvSpPr>
          <p:spPr>
            <a:xfrm>
              <a:off x="9620251" y="2687638"/>
              <a:ext cx="41275" cy="41275"/>
            </a:xfrm>
            <a:custGeom>
              <a:rect b="b" l="l" r="r" t="t"/>
              <a:pathLst>
                <a:path extrusionOk="0" h="11" w="11">
                  <a:moveTo>
                    <a:pt x="1" y="8"/>
                  </a:moveTo>
                  <a:cubicBezTo>
                    <a:pt x="0" y="6"/>
                    <a:pt x="1" y="3"/>
                    <a:pt x="3" y="1"/>
                  </a:cubicBezTo>
                  <a:cubicBezTo>
                    <a:pt x="6" y="0"/>
                    <a:pt x="9" y="1"/>
                    <a:pt x="10" y="4"/>
                  </a:cubicBezTo>
                  <a:cubicBezTo>
                    <a:pt x="11" y="6"/>
                    <a:pt x="10" y="9"/>
                    <a:pt x="8" y="10"/>
                  </a:cubicBezTo>
                  <a:cubicBezTo>
                    <a:pt x="5" y="11"/>
                    <a:pt x="2" y="10"/>
                    <a:pt x="1" y="8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Google Shape;2029;g2edc9db61ba_0_850"/>
            <p:cNvSpPr/>
            <p:nvPr/>
          </p:nvSpPr>
          <p:spPr>
            <a:xfrm>
              <a:off x="9559926" y="2717800"/>
              <a:ext cx="42863" cy="44450"/>
            </a:xfrm>
            <a:custGeom>
              <a:rect b="b" l="l" r="r" t="t"/>
              <a:pathLst>
                <a:path extrusionOk="0" h="12" w="11">
                  <a:moveTo>
                    <a:pt x="1" y="8"/>
                  </a:moveTo>
                  <a:cubicBezTo>
                    <a:pt x="0" y="6"/>
                    <a:pt x="1" y="3"/>
                    <a:pt x="3" y="2"/>
                  </a:cubicBezTo>
                  <a:cubicBezTo>
                    <a:pt x="6" y="0"/>
                    <a:pt x="9" y="1"/>
                    <a:pt x="10" y="4"/>
                  </a:cubicBezTo>
                  <a:cubicBezTo>
                    <a:pt x="11" y="6"/>
                    <a:pt x="10" y="9"/>
                    <a:pt x="8" y="10"/>
                  </a:cubicBezTo>
                  <a:cubicBezTo>
                    <a:pt x="5" y="12"/>
                    <a:pt x="2" y="11"/>
                    <a:pt x="1" y="8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Google Shape;2030;g2edc9db61ba_0_850"/>
            <p:cNvSpPr/>
            <p:nvPr/>
          </p:nvSpPr>
          <p:spPr>
            <a:xfrm>
              <a:off x="9499601" y="2747963"/>
              <a:ext cx="42863" cy="44450"/>
            </a:xfrm>
            <a:custGeom>
              <a:rect b="b" l="l" r="r" t="t"/>
              <a:pathLst>
                <a:path extrusionOk="0" h="12" w="11">
                  <a:moveTo>
                    <a:pt x="1" y="8"/>
                  </a:moveTo>
                  <a:cubicBezTo>
                    <a:pt x="0" y="6"/>
                    <a:pt x="1" y="3"/>
                    <a:pt x="3" y="2"/>
                  </a:cubicBezTo>
                  <a:cubicBezTo>
                    <a:pt x="6" y="0"/>
                    <a:pt x="8" y="1"/>
                    <a:pt x="10" y="4"/>
                  </a:cubicBezTo>
                  <a:cubicBezTo>
                    <a:pt x="11" y="6"/>
                    <a:pt x="10" y="9"/>
                    <a:pt x="7" y="10"/>
                  </a:cubicBezTo>
                  <a:cubicBezTo>
                    <a:pt x="5" y="12"/>
                    <a:pt x="2" y="11"/>
                    <a:pt x="1" y="8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Google Shape;2031;g2edc9db61ba_0_850"/>
            <p:cNvSpPr/>
            <p:nvPr/>
          </p:nvSpPr>
          <p:spPr>
            <a:xfrm>
              <a:off x="9175751" y="3154363"/>
              <a:ext cx="630238" cy="361950"/>
            </a:xfrm>
            <a:custGeom>
              <a:rect b="b" l="l" r="r" t="t"/>
              <a:pathLst>
                <a:path extrusionOk="0" h="96" w="167">
                  <a:moveTo>
                    <a:pt x="145" y="17"/>
                  </a:moveTo>
                  <a:cubicBezTo>
                    <a:pt x="158" y="19"/>
                    <a:pt x="167" y="32"/>
                    <a:pt x="166" y="45"/>
                  </a:cubicBezTo>
                  <a:cubicBezTo>
                    <a:pt x="162" y="74"/>
                    <a:pt x="162" y="74"/>
                    <a:pt x="162" y="74"/>
                  </a:cubicBezTo>
                  <a:cubicBezTo>
                    <a:pt x="160" y="87"/>
                    <a:pt x="147" y="96"/>
                    <a:pt x="134" y="94"/>
                  </a:cubicBezTo>
                  <a:cubicBezTo>
                    <a:pt x="23" y="79"/>
                    <a:pt x="23" y="79"/>
                    <a:pt x="23" y="79"/>
                  </a:cubicBezTo>
                  <a:cubicBezTo>
                    <a:pt x="9" y="77"/>
                    <a:pt x="0" y="65"/>
                    <a:pt x="2" y="51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8" y="9"/>
                    <a:pt x="20" y="0"/>
                    <a:pt x="33" y="2"/>
                  </a:cubicBezTo>
                  <a:lnTo>
                    <a:pt x="145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Google Shape;2032;g2edc9db61ba_0_850"/>
            <p:cNvSpPr/>
            <p:nvPr/>
          </p:nvSpPr>
          <p:spPr>
            <a:xfrm>
              <a:off x="9372601" y="3209925"/>
              <a:ext cx="244475" cy="249238"/>
            </a:xfrm>
            <a:custGeom>
              <a:rect b="b" l="l" r="r" t="t"/>
              <a:pathLst>
                <a:path extrusionOk="0" h="66" w="65">
                  <a:moveTo>
                    <a:pt x="6" y="12"/>
                  </a:moveTo>
                  <a:cubicBezTo>
                    <a:pt x="7" y="5"/>
                    <a:pt x="13" y="0"/>
                    <a:pt x="20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60" y="7"/>
                    <a:pt x="65" y="13"/>
                    <a:pt x="64" y="20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59" y="61"/>
                    <a:pt x="52" y="66"/>
                    <a:pt x="45" y="65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5" y="59"/>
                    <a:pt x="0" y="53"/>
                    <a:pt x="1" y="46"/>
                  </a:cubicBezTo>
                  <a:lnTo>
                    <a:pt x="6" y="12"/>
                  </a:ln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g2edc9db61ba_0_850"/>
            <p:cNvSpPr/>
            <p:nvPr/>
          </p:nvSpPr>
          <p:spPr>
            <a:xfrm>
              <a:off x="9542463" y="3324225"/>
              <a:ext cx="41275" cy="41275"/>
            </a:xfrm>
            <a:custGeom>
              <a:rect b="b" l="l" r="r" t="t"/>
              <a:pathLst>
                <a:path extrusionOk="0" h="11" w="11">
                  <a:moveTo>
                    <a:pt x="1" y="5"/>
                  </a:moveTo>
                  <a:cubicBezTo>
                    <a:pt x="1" y="2"/>
                    <a:pt x="3" y="0"/>
                    <a:pt x="6" y="1"/>
                  </a:cubicBezTo>
                  <a:cubicBezTo>
                    <a:pt x="9" y="1"/>
                    <a:pt x="11" y="4"/>
                    <a:pt x="10" y="6"/>
                  </a:cubicBezTo>
                  <a:cubicBezTo>
                    <a:pt x="10" y="9"/>
                    <a:pt x="7" y="11"/>
                    <a:pt x="5" y="11"/>
                  </a:cubicBezTo>
                  <a:cubicBezTo>
                    <a:pt x="2" y="10"/>
                    <a:pt x="0" y="8"/>
                    <a:pt x="1" y="5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g2edc9db61ba_0_850"/>
            <p:cNvSpPr/>
            <p:nvPr/>
          </p:nvSpPr>
          <p:spPr>
            <a:xfrm>
              <a:off x="9474201" y="3316288"/>
              <a:ext cx="41275" cy="38100"/>
            </a:xfrm>
            <a:custGeom>
              <a:rect b="b" l="l" r="r" t="t"/>
              <a:pathLst>
                <a:path extrusionOk="0" h="10" w="11">
                  <a:moveTo>
                    <a:pt x="1" y="5"/>
                  </a:moveTo>
                  <a:cubicBezTo>
                    <a:pt x="1" y="2"/>
                    <a:pt x="4" y="0"/>
                    <a:pt x="6" y="0"/>
                  </a:cubicBezTo>
                  <a:cubicBezTo>
                    <a:pt x="9" y="1"/>
                    <a:pt x="11" y="3"/>
                    <a:pt x="10" y="6"/>
                  </a:cubicBezTo>
                  <a:cubicBezTo>
                    <a:pt x="10" y="9"/>
                    <a:pt x="8" y="10"/>
                    <a:pt x="5" y="10"/>
                  </a:cubicBezTo>
                  <a:cubicBezTo>
                    <a:pt x="2" y="10"/>
                    <a:pt x="0" y="7"/>
                    <a:pt x="1" y="5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g2edc9db61ba_0_850"/>
            <p:cNvSpPr/>
            <p:nvPr/>
          </p:nvSpPr>
          <p:spPr>
            <a:xfrm>
              <a:off x="9405938" y="3308350"/>
              <a:ext cx="41275" cy="38100"/>
            </a:xfrm>
            <a:custGeom>
              <a:rect b="b" l="l" r="r" t="t"/>
              <a:pathLst>
                <a:path extrusionOk="0" h="10" w="11">
                  <a:moveTo>
                    <a:pt x="1" y="4"/>
                  </a:moveTo>
                  <a:cubicBezTo>
                    <a:pt x="1" y="1"/>
                    <a:pt x="4" y="0"/>
                    <a:pt x="6" y="0"/>
                  </a:cubicBezTo>
                  <a:cubicBezTo>
                    <a:pt x="9" y="0"/>
                    <a:pt x="11" y="3"/>
                    <a:pt x="11" y="5"/>
                  </a:cubicBezTo>
                  <a:cubicBezTo>
                    <a:pt x="10" y="8"/>
                    <a:pt x="8" y="10"/>
                    <a:pt x="5" y="10"/>
                  </a:cubicBezTo>
                  <a:cubicBezTo>
                    <a:pt x="2" y="9"/>
                    <a:pt x="0" y="7"/>
                    <a:pt x="1" y="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g2edc9db61ba_0_850"/>
            <p:cNvSpPr/>
            <p:nvPr/>
          </p:nvSpPr>
          <p:spPr>
            <a:xfrm>
              <a:off x="9534526" y="3390900"/>
              <a:ext cx="38100" cy="41275"/>
            </a:xfrm>
            <a:custGeom>
              <a:rect b="b" l="l" r="r" t="t"/>
              <a:pathLst>
                <a:path extrusionOk="0" h="11" w="10">
                  <a:moveTo>
                    <a:pt x="0" y="5"/>
                  </a:moveTo>
                  <a:cubicBezTo>
                    <a:pt x="0" y="2"/>
                    <a:pt x="3" y="0"/>
                    <a:pt x="6" y="1"/>
                  </a:cubicBezTo>
                  <a:cubicBezTo>
                    <a:pt x="8" y="1"/>
                    <a:pt x="10" y="4"/>
                    <a:pt x="10" y="6"/>
                  </a:cubicBezTo>
                  <a:cubicBezTo>
                    <a:pt x="9" y="9"/>
                    <a:pt x="7" y="11"/>
                    <a:pt x="4" y="10"/>
                  </a:cubicBezTo>
                  <a:cubicBezTo>
                    <a:pt x="2" y="10"/>
                    <a:pt x="0" y="8"/>
                    <a:pt x="0" y="5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g2edc9db61ba_0_850"/>
            <p:cNvSpPr/>
            <p:nvPr/>
          </p:nvSpPr>
          <p:spPr>
            <a:xfrm>
              <a:off x="9466263" y="3384550"/>
              <a:ext cx="38100" cy="36513"/>
            </a:xfrm>
            <a:custGeom>
              <a:rect b="b" l="l" r="r" t="t"/>
              <a:pathLst>
                <a:path extrusionOk="0" h="10" w="10">
                  <a:moveTo>
                    <a:pt x="0" y="4"/>
                  </a:moveTo>
                  <a:cubicBezTo>
                    <a:pt x="1" y="2"/>
                    <a:pt x="3" y="0"/>
                    <a:pt x="6" y="0"/>
                  </a:cubicBezTo>
                  <a:cubicBezTo>
                    <a:pt x="8" y="1"/>
                    <a:pt x="10" y="3"/>
                    <a:pt x="10" y="6"/>
                  </a:cubicBezTo>
                  <a:cubicBezTo>
                    <a:pt x="10" y="8"/>
                    <a:pt x="7" y="10"/>
                    <a:pt x="4" y="10"/>
                  </a:cubicBezTo>
                  <a:cubicBezTo>
                    <a:pt x="2" y="10"/>
                    <a:pt x="0" y="7"/>
                    <a:pt x="0" y="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g2edc9db61ba_0_850"/>
            <p:cNvSpPr/>
            <p:nvPr/>
          </p:nvSpPr>
          <p:spPr>
            <a:xfrm>
              <a:off x="9398001" y="3371850"/>
              <a:ext cx="38100" cy="41275"/>
            </a:xfrm>
            <a:custGeom>
              <a:rect b="b" l="l" r="r" t="t"/>
              <a:pathLst>
                <a:path extrusionOk="0" h="11" w="10">
                  <a:moveTo>
                    <a:pt x="0" y="5"/>
                  </a:moveTo>
                  <a:cubicBezTo>
                    <a:pt x="1" y="2"/>
                    <a:pt x="3" y="0"/>
                    <a:pt x="6" y="1"/>
                  </a:cubicBezTo>
                  <a:cubicBezTo>
                    <a:pt x="9" y="1"/>
                    <a:pt x="10" y="4"/>
                    <a:pt x="10" y="6"/>
                  </a:cubicBezTo>
                  <a:cubicBezTo>
                    <a:pt x="10" y="9"/>
                    <a:pt x="7" y="11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g2edc9db61ba_0_850"/>
            <p:cNvSpPr/>
            <p:nvPr/>
          </p:nvSpPr>
          <p:spPr>
            <a:xfrm>
              <a:off x="9553576" y="3259138"/>
              <a:ext cx="36513" cy="38100"/>
            </a:xfrm>
            <a:custGeom>
              <a:rect b="b" l="l" r="r" t="t"/>
              <a:pathLst>
                <a:path extrusionOk="0" h="10" w="10">
                  <a:moveTo>
                    <a:pt x="0" y="4"/>
                  </a:moveTo>
                  <a:cubicBezTo>
                    <a:pt x="0" y="1"/>
                    <a:pt x="3" y="0"/>
                    <a:pt x="6" y="0"/>
                  </a:cubicBezTo>
                  <a:cubicBezTo>
                    <a:pt x="8" y="0"/>
                    <a:pt x="10" y="3"/>
                    <a:pt x="10" y="6"/>
                  </a:cubicBezTo>
                  <a:cubicBezTo>
                    <a:pt x="9" y="8"/>
                    <a:pt x="7" y="10"/>
                    <a:pt x="4" y="10"/>
                  </a:cubicBezTo>
                  <a:cubicBezTo>
                    <a:pt x="2" y="9"/>
                    <a:pt x="0" y="7"/>
                    <a:pt x="0" y="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g2edc9db61ba_0_850"/>
            <p:cNvSpPr/>
            <p:nvPr/>
          </p:nvSpPr>
          <p:spPr>
            <a:xfrm>
              <a:off x="9485313" y="3248025"/>
              <a:ext cx="38100" cy="41275"/>
            </a:xfrm>
            <a:custGeom>
              <a:rect b="b" l="l" r="r" t="t"/>
              <a:pathLst>
                <a:path extrusionOk="0" h="11" w="10">
                  <a:moveTo>
                    <a:pt x="0" y="5"/>
                  </a:moveTo>
                  <a:cubicBezTo>
                    <a:pt x="1" y="2"/>
                    <a:pt x="3" y="0"/>
                    <a:pt x="6" y="1"/>
                  </a:cubicBezTo>
                  <a:cubicBezTo>
                    <a:pt x="8" y="1"/>
                    <a:pt x="10" y="3"/>
                    <a:pt x="10" y="6"/>
                  </a:cubicBezTo>
                  <a:cubicBezTo>
                    <a:pt x="9" y="9"/>
                    <a:pt x="7" y="11"/>
                    <a:pt x="4" y="10"/>
                  </a:cubicBezTo>
                  <a:cubicBezTo>
                    <a:pt x="2" y="10"/>
                    <a:pt x="0" y="7"/>
                    <a:pt x="0" y="5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g2edc9db61ba_0_850"/>
            <p:cNvSpPr/>
            <p:nvPr/>
          </p:nvSpPr>
          <p:spPr>
            <a:xfrm>
              <a:off x="9417051" y="3240088"/>
              <a:ext cx="38100" cy="38100"/>
            </a:xfrm>
            <a:custGeom>
              <a:rect b="b" l="l" r="r" t="t"/>
              <a:pathLst>
                <a:path extrusionOk="0" h="10" w="10">
                  <a:moveTo>
                    <a:pt x="0" y="4"/>
                  </a:moveTo>
                  <a:cubicBezTo>
                    <a:pt x="1" y="2"/>
                    <a:pt x="3" y="0"/>
                    <a:pt x="6" y="0"/>
                  </a:cubicBezTo>
                  <a:cubicBezTo>
                    <a:pt x="9" y="0"/>
                    <a:pt x="10" y="3"/>
                    <a:pt x="10" y="6"/>
                  </a:cubicBezTo>
                  <a:cubicBezTo>
                    <a:pt x="10" y="8"/>
                    <a:pt x="7" y="10"/>
                    <a:pt x="4" y="10"/>
                  </a:cubicBezTo>
                  <a:cubicBezTo>
                    <a:pt x="2" y="9"/>
                    <a:pt x="0" y="7"/>
                    <a:pt x="0" y="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g2edc9db61ba_0_850"/>
            <p:cNvSpPr/>
            <p:nvPr/>
          </p:nvSpPr>
          <p:spPr>
            <a:xfrm>
              <a:off x="7180263" y="1527175"/>
              <a:ext cx="609600" cy="560388"/>
            </a:xfrm>
            <a:custGeom>
              <a:rect b="b" l="l" r="r" t="t"/>
              <a:pathLst>
                <a:path extrusionOk="0" h="353" w="384">
                  <a:moveTo>
                    <a:pt x="327" y="214"/>
                  </a:moveTo>
                  <a:lnTo>
                    <a:pt x="64" y="0"/>
                  </a:lnTo>
                  <a:lnTo>
                    <a:pt x="0" y="83"/>
                  </a:lnTo>
                  <a:lnTo>
                    <a:pt x="261" y="294"/>
                  </a:lnTo>
                  <a:lnTo>
                    <a:pt x="232" y="327"/>
                  </a:lnTo>
                  <a:lnTo>
                    <a:pt x="265" y="353"/>
                  </a:lnTo>
                  <a:lnTo>
                    <a:pt x="384" y="204"/>
                  </a:lnTo>
                  <a:lnTo>
                    <a:pt x="353" y="178"/>
                  </a:lnTo>
                  <a:lnTo>
                    <a:pt x="327" y="214"/>
                  </a:lnTo>
                  <a:close/>
                </a:path>
              </a:pathLst>
            </a:custGeom>
            <a:solidFill>
              <a:srgbClr val="7C93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g2edc9db61ba_0_850"/>
            <p:cNvSpPr/>
            <p:nvPr/>
          </p:nvSpPr>
          <p:spPr>
            <a:xfrm>
              <a:off x="6813551" y="1255713"/>
              <a:ext cx="754063" cy="655638"/>
            </a:xfrm>
            <a:custGeom>
              <a:rect b="b" l="l" r="r" t="t"/>
              <a:pathLst>
                <a:path extrusionOk="0" h="174" w="200">
                  <a:moveTo>
                    <a:pt x="191" y="102"/>
                  </a:moveTo>
                  <a:cubicBezTo>
                    <a:pt x="183" y="112"/>
                    <a:pt x="183" y="112"/>
                    <a:pt x="183" y="11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83" y="32"/>
                    <a:pt x="65" y="31"/>
                    <a:pt x="55" y="39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6" y="0"/>
                    <a:pt x="3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9" y="47"/>
                    <a:pt x="49" y="47"/>
                    <a:pt x="49" y="47"/>
                  </a:cubicBezTo>
                  <a:cubicBezTo>
                    <a:pt x="43" y="59"/>
                    <a:pt x="47" y="76"/>
                    <a:pt x="60" y="86"/>
                  </a:cubicBezTo>
                  <a:cubicBezTo>
                    <a:pt x="147" y="156"/>
                    <a:pt x="147" y="156"/>
                    <a:pt x="147" y="156"/>
                  </a:cubicBezTo>
                  <a:cubicBezTo>
                    <a:pt x="138" y="167"/>
                    <a:pt x="138" y="167"/>
                    <a:pt x="138" y="167"/>
                  </a:cubicBezTo>
                  <a:cubicBezTo>
                    <a:pt x="147" y="174"/>
                    <a:pt x="147" y="174"/>
                    <a:pt x="147" y="174"/>
                  </a:cubicBezTo>
                  <a:cubicBezTo>
                    <a:pt x="200" y="109"/>
                    <a:pt x="200" y="109"/>
                    <a:pt x="200" y="109"/>
                  </a:cubicBezTo>
                  <a:lnTo>
                    <a:pt x="191" y="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g2edc9db61ba_0_850"/>
            <p:cNvSpPr/>
            <p:nvPr/>
          </p:nvSpPr>
          <p:spPr>
            <a:xfrm>
              <a:off x="7032626" y="1425575"/>
              <a:ext cx="230188" cy="214313"/>
            </a:xfrm>
            <a:custGeom>
              <a:rect b="b" l="l" r="r" t="t"/>
              <a:pathLst>
                <a:path extrusionOk="0" h="57" w="61">
                  <a:moveTo>
                    <a:pt x="61" y="28"/>
                  </a:moveTo>
                  <a:cubicBezTo>
                    <a:pt x="35" y="8"/>
                    <a:pt x="35" y="8"/>
                    <a:pt x="35" y="8"/>
                  </a:cubicBezTo>
                  <a:cubicBezTo>
                    <a:pt x="26" y="0"/>
                    <a:pt x="13" y="0"/>
                    <a:pt x="6" y="8"/>
                  </a:cubicBezTo>
                  <a:cubicBezTo>
                    <a:pt x="0" y="16"/>
                    <a:pt x="2" y="29"/>
                    <a:pt x="12" y="37"/>
                  </a:cubicBezTo>
                  <a:cubicBezTo>
                    <a:pt x="37" y="57"/>
                    <a:pt x="37" y="57"/>
                    <a:pt x="37" y="57"/>
                  </a:cubicBezTo>
                  <a:lnTo>
                    <a:pt x="61" y="28"/>
                  </a:ln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g2edc9db61ba_0_850"/>
            <p:cNvSpPr/>
            <p:nvPr/>
          </p:nvSpPr>
          <p:spPr>
            <a:xfrm>
              <a:off x="5792788" y="1230313"/>
              <a:ext cx="279400" cy="282575"/>
            </a:xfrm>
            <a:custGeom>
              <a:rect b="b" l="l" r="r" t="t"/>
              <a:pathLst>
                <a:path extrusionOk="0" h="75" w="74">
                  <a:moveTo>
                    <a:pt x="5" y="12"/>
                  </a:moveTo>
                  <a:cubicBezTo>
                    <a:pt x="24" y="31"/>
                    <a:pt x="42" y="51"/>
                    <a:pt x="61" y="70"/>
                  </a:cubicBezTo>
                  <a:cubicBezTo>
                    <a:pt x="66" y="75"/>
                    <a:pt x="74" y="68"/>
                    <a:pt x="69" y="63"/>
                  </a:cubicBezTo>
                  <a:cubicBezTo>
                    <a:pt x="51" y="44"/>
                    <a:pt x="32" y="24"/>
                    <a:pt x="13" y="5"/>
                  </a:cubicBezTo>
                  <a:cubicBezTo>
                    <a:pt x="9" y="0"/>
                    <a:pt x="0" y="7"/>
                    <a:pt x="5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g2edc9db61ba_0_850"/>
            <p:cNvSpPr/>
            <p:nvPr/>
          </p:nvSpPr>
          <p:spPr>
            <a:xfrm>
              <a:off x="5683251" y="1320800"/>
              <a:ext cx="282575" cy="280988"/>
            </a:xfrm>
            <a:custGeom>
              <a:rect b="b" l="l" r="r" t="t"/>
              <a:pathLst>
                <a:path extrusionOk="0" h="75" w="75">
                  <a:moveTo>
                    <a:pt x="5" y="12"/>
                  </a:moveTo>
                  <a:cubicBezTo>
                    <a:pt x="24" y="31"/>
                    <a:pt x="42" y="50"/>
                    <a:pt x="61" y="69"/>
                  </a:cubicBezTo>
                  <a:cubicBezTo>
                    <a:pt x="66" y="75"/>
                    <a:pt x="75" y="68"/>
                    <a:pt x="70" y="62"/>
                  </a:cubicBezTo>
                  <a:cubicBezTo>
                    <a:pt x="51" y="43"/>
                    <a:pt x="32" y="24"/>
                    <a:pt x="14" y="5"/>
                  </a:cubicBezTo>
                  <a:cubicBezTo>
                    <a:pt x="9" y="0"/>
                    <a:pt x="0" y="7"/>
                    <a:pt x="5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Google Shape;2047;g2edc9db61ba_0_850"/>
            <p:cNvSpPr/>
            <p:nvPr/>
          </p:nvSpPr>
          <p:spPr>
            <a:xfrm>
              <a:off x="5364163" y="1655763"/>
              <a:ext cx="260350" cy="277813"/>
            </a:xfrm>
            <a:custGeom>
              <a:rect b="b" l="l" r="r" t="t"/>
              <a:pathLst>
                <a:path extrusionOk="0" h="74" w="69">
                  <a:moveTo>
                    <a:pt x="4" y="12"/>
                  </a:moveTo>
                  <a:cubicBezTo>
                    <a:pt x="22" y="31"/>
                    <a:pt x="39" y="50"/>
                    <a:pt x="56" y="69"/>
                  </a:cubicBezTo>
                  <a:cubicBezTo>
                    <a:pt x="61" y="74"/>
                    <a:pt x="69" y="68"/>
                    <a:pt x="64" y="63"/>
                  </a:cubicBezTo>
                  <a:cubicBezTo>
                    <a:pt x="47" y="44"/>
                    <a:pt x="30" y="24"/>
                    <a:pt x="13" y="5"/>
                  </a:cubicBezTo>
                  <a:cubicBezTo>
                    <a:pt x="8" y="0"/>
                    <a:pt x="0" y="7"/>
                    <a:pt x="4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Google Shape;2048;g2edc9db61ba_0_850"/>
            <p:cNvSpPr/>
            <p:nvPr/>
          </p:nvSpPr>
          <p:spPr>
            <a:xfrm>
              <a:off x="5254626" y="1735138"/>
              <a:ext cx="260350" cy="277813"/>
            </a:xfrm>
            <a:custGeom>
              <a:rect b="b" l="l" r="r" t="t"/>
              <a:pathLst>
                <a:path extrusionOk="0" h="74" w="69">
                  <a:moveTo>
                    <a:pt x="4" y="12"/>
                  </a:moveTo>
                  <a:cubicBezTo>
                    <a:pt x="22" y="31"/>
                    <a:pt x="39" y="50"/>
                    <a:pt x="56" y="69"/>
                  </a:cubicBezTo>
                  <a:cubicBezTo>
                    <a:pt x="61" y="74"/>
                    <a:pt x="69" y="68"/>
                    <a:pt x="64" y="63"/>
                  </a:cubicBezTo>
                  <a:cubicBezTo>
                    <a:pt x="47" y="44"/>
                    <a:pt x="30" y="24"/>
                    <a:pt x="13" y="5"/>
                  </a:cubicBezTo>
                  <a:cubicBezTo>
                    <a:pt x="8" y="0"/>
                    <a:pt x="0" y="7"/>
                    <a:pt x="4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Google Shape;2049;g2edc9db61ba_0_850"/>
            <p:cNvSpPr/>
            <p:nvPr/>
          </p:nvSpPr>
          <p:spPr>
            <a:xfrm>
              <a:off x="5400676" y="1189038"/>
              <a:ext cx="534988" cy="873125"/>
            </a:xfrm>
            <a:custGeom>
              <a:rect b="b" l="l" r="r" t="t"/>
              <a:pathLst>
                <a:path extrusionOk="0" h="232" w="142">
                  <a:moveTo>
                    <a:pt x="122" y="5"/>
                  </a:moveTo>
                  <a:cubicBezTo>
                    <a:pt x="97" y="18"/>
                    <a:pt x="76" y="40"/>
                    <a:pt x="66" y="66"/>
                  </a:cubicBezTo>
                  <a:cubicBezTo>
                    <a:pt x="58" y="88"/>
                    <a:pt x="61" y="114"/>
                    <a:pt x="57" y="137"/>
                  </a:cubicBezTo>
                  <a:cubicBezTo>
                    <a:pt x="52" y="169"/>
                    <a:pt x="37" y="193"/>
                    <a:pt x="10" y="210"/>
                  </a:cubicBezTo>
                  <a:cubicBezTo>
                    <a:pt x="0" y="216"/>
                    <a:pt x="10" y="232"/>
                    <a:pt x="19" y="225"/>
                  </a:cubicBezTo>
                  <a:cubicBezTo>
                    <a:pt x="58" y="200"/>
                    <a:pt x="74" y="163"/>
                    <a:pt x="77" y="118"/>
                  </a:cubicBezTo>
                  <a:cubicBezTo>
                    <a:pt x="80" y="88"/>
                    <a:pt x="81" y="65"/>
                    <a:pt x="102" y="42"/>
                  </a:cubicBezTo>
                  <a:cubicBezTo>
                    <a:pt x="110" y="33"/>
                    <a:pt x="121" y="26"/>
                    <a:pt x="131" y="21"/>
                  </a:cubicBezTo>
                  <a:cubicBezTo>
                    <a:pt x="142" y="16"/>
                    <a:pt x="132" y="0"/>
                    <a:pt x="122" y="5"/>
                  </a:cubicBezTo>
                  <a:close/>
                </a:path>
              </a:pathLst>
            </a:custGeom>
            <a:solidFill>
              <a:srgbClr val="E13D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Google Shape;2050;g2edc9db61ba_0_850"/>
            <p:cNvSpPr/>
            <p:nvPr/>
          </p:nvSpPr>
          <p:spPr>
            <a:xfrm>
              <a:off x="5224463" y="1362075"/>
              <a:ext cx="896938" cy="488950"/>
            </a:xfrm>
            <a:custGeom>
              <a:rect b="b" l="l" r="r" t="t"/>
              <a:pathLst>
                <a:path extrusionOk="0" h="130" w="238">
                  <a:moveTo>
                    <a:pt x="232" y="20"/>
                  </a:moveTo>
                  <a:cubicBezTo>
                    <a:pt x="218" y="45"/>
                    <a:pt x="195" y="64"/>
                    <a:pt x="168" y="73"/>
                  </a:cubicBezTo>
                  <a:cubicBezTo>
                    <a:pt x="146" y="80"/>
                    <a:pt x="120" y="75"/>
                    <a:pt x="97" y="77"/>
                  </a:cubicBezTo>
                  <a:cubicBezTo>
                    <a:pt x="65" y="80"/>
                    <a:pt x="40" y="94"/>
                    <a:pt x="21" y="120"/>
                  </a:cubicBezTo>
                  <a:cubicBezTo>
                    <a:pt x="14" y="130"/>
                    <a:pt x="0" y="119"/>
                    <a:pt x="6" y="110"/>
                  </a:cubicBezTo>
                  <a:cubicBezTo>
                    <a:pt x="34" y="72"/>
                    <a:pt x="72" y="59"/>
                    <a:pt x="117" y="58"/>
                  </a:cubicBezTo>
                  <a:cubicBezTo>
                    <a:pt x="147" y="58"/>
                    <a:pt x="170" y="58"/>
                    <a:pt x="194" y="38"/>
                  </a:cubicBezTo>
                  <a:cubicBezTo>
                    <a:pt x="204" y="30"/>
                    <a:pt x="212" y="20"/>
                    <a:pt x="217" y="10"/>
                  </a:cubicBezTo>
                  <a:cubicBezTo>
                    <a:pt x="223" y="0"/>
                    <a:pt x="238" y="10"/>
                    <a:pt x="232" y="20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51" name="Google Shape;2051;g2edc9db61ba_0_8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5375" y="3933700"/>
            <a:ext cx="3008024" cy="30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6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p25"/>
          <p:cNvSpPr/>
          <p:nvPr/>
        </p:nvSpPr>
        <p:spPr>
          <a:xfrm>
            <a:off x="-159174" y="194174"/>
            <a:ext cx="10069792" cy="960582"/>
          </a:xfrm>
          <a:prstGeom prst="roundRect">
            <a:avLst>
              <a:gd fmla="val 16667" name="adj"/>
            </a:avLst>
          </a:prstGeom>
          <a:solidFill>
            <a:schemeClr val="accent2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8" name="Google Shape;2058;p25"/>
          <p:cNvSpPr txBox="1"/>
          <p:nvPr/>
        </p:nvSpPr>
        <p:spPr>
          <a:xfrm>
            <a:off x="1961046" y="273175"/>
            <a:ext cx="6005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4400">
                <a:solidFill>
                  <a:schemeClr val="lt1"/>
                </a:solidFill>
              </a:rPr>
              <a:t>Evaluation Methods:</a:t>
            </a:r>
            <a:endParaRPr/>
          </a:p>
        </p:txBody>
      </p:sp>
      <p:grpSp>
        <p:nvGrpSpPr>
          <p:cNvPr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id="2059" name="Google Shape;2059;p25" title="iSlide™ 版权声明  COPYRIGHT NOTICE"/>
          <p:cNvGrpSpPr/>
          <p:nvPr/>
        </p:nvGrpSpPr>
        <p:grpSpPr>
          <a:xfrm>
            <a:off x="252835" y="282903"/>
            <a:ext cx="1247206" cy="783123"/>
            <a:chOff x="2979738" y="1189038"/>
            <a:chExt cx="7112000" cy="4465638"/>
          </a:xfrm>
        </p:grpSpPr>
        <p:sp>
          <p:nvSpPr>
            <p:cNvPr id="2060" name="Google Shape;2060;p25"/>
            <p:cNvSpPr/>
            <p:nvPr/>
          </p:nvSpPr>
          <p:spPr>
            <a:xfrm>
              <a:off x="4324351" y="4611688"/>
              <a:ext cx="4422775" cy="584200"/>
            </a:xfrm>
            <a:custGeom>
              <a:rect b="b" l="l" r="r" t="t"/>
              <a:pathLst>
                <a:path extrusionOk="0" h="155" w="1174">
                  <a:moveTo>
                    <a:pt x="0" y="0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0" y="116"/>
                    <a:pt x="39" y="155"/>
                    <a:pt x="86" y="155"/>
                  </a:cubicBezTo>
                  <a:cubicBezTo>
                    <a:pt x="1088" y="155"/>
                    <a:pt x="1088" y="155"/>
                    <a:pt x="1088" y="155"/>
                  </a:cubicBezTo>
                  <a:cubicBezTo>
                    <a:pt x="1135" y="155"/>
                    <a:pt x="1174" y="116"/>
                    <a:pt x="1174" y="69"/>
                  </a:cubicBezTo>
                  <a:cubicBezTo>
                    <a:pt x="1174" y="0"/>
                    <a:pt x="1174" y="0"/>
                    <a:pt x="11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p25"/>
            <p:cNvSpPr/>
            <p:nvPr/>
          </p:nvSpPr>
          <p:spPr>
            <a:xfrm>
              <a:off x="4324351" y="2197100"/>
              <a:ext cx="4422775" cy="2414588"/>
            </a:xfrm>
            <a:custGeom>
              <a:rect b="b" l="l" r="r" t="t"/>
              <a:pathLst>
                <a:path extrusionOk="0" h="641" w="1174">
                  <a:moveTo>
                    <a:pt x="1174" y="641"/>
                  </a:moveTo>
                  <a:cubicBezTo>
                    <a:pt x="1174" y="87"/>
                    <a:pt x="1174" y="87"/>
                    <a:pt x="1174" y="87"/>
                  </a:cubicBezTo>
                  <a:cubicBezTo>
                    <a:pt x="1174" y="39"/>
                    <a:pt x="1135" y="0"/>
                    <a:pt x="1088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39" y="0"/>
                    <a:pt x="0" y="39"/>
                    <a:pt x="0" y="87"/>
                  </a:cubicBezTo>
                  <a:cubicBezTo>
                    <a:pt x="0" y="641"/>
                    <a:pt x="0" y="641"/>
                    <a:pt x="0" y="641"/>
                  </a:cubicBezTo>
                  <a:lnTo>
                    <a:pt x="1174" y="641"/>
                  </a:lnTo>
                  <a:close/>
                </a:path>
              </a:pathLst>
            </a:custGeom>
            <a:solidFill>
              <a:srgbClr val="7D62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Google Shape;2062;p25"/>
            <p:cNvSpPr/>
            <p:nvPr/>
          </p:nvSpPr>
          <p:spPr>
            <a:xfrm>
              <a:off x="6022976" y="5195888"/>
              <a:ext cx="1025525" cy="37147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Google Shape;2063;p25"/>
            <p:cNvSpPr/>
            <p:nvPr/>
          </p:nvSpPr>
          <p:spPr>
            <a:xfrm>
              <a:off x="5827713" y="5567363"/>
              <a:ext cx="1416050" cy="87313"/>
            </a:xfrm>
            <a:custGeom>
              <a:rect b="b" l="l" r="r" t="t"/>
              <a:pathLst>
                <a:path extrusionOk="0" h="23" w="376">
                  <a:moveTo>
                    <a:pt x="376" y="11"/>
                  </a:moveTo>
                  <a:cubicBezTo>
                    <a:pt x="376" y="18"/>
                    <a:pt x="371" y="23"/>
                    <a:pt x="364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5" y="23"/>
                    <a:pt x="0" y="18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364" y="0"/>
                    <a:pt x="364" y="0"/>
                    <a:pt x="364" y="0"/>
                  </a:cubicBezTo>
                  <a:cubicBezTo>
                    <a:pt x="371" y="0"/>
                    <a:pt x="376" y="5"/>
                    <a:pt x="376" y="1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Google Shape;2064;p25"/>
            <p:cNvSpPr/>
            <p:nvPr/>
          </p:nvSpPr>
          <p:spPr>
            <a:xfrm>
              <a:off x="4541838" y="2408238"/>
              <a:ext cx="3986213" cy="2011363"/>
            </a:xfrm>
            <a:prstGeom prst="rect">
              <a:avLst/>
            </a:prstGeom>
            <a:solidFill>
              <a:srgbClr val="7C93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Google Shape;2065;p25"/>
            <p:cNvSpPr/>
            <p:nvPr/>
          </p:nvSpPr>
          <p:spPr>
            <a:xfrm>
              <a:off x="2979738" y="3813175"/>
              <a:ext cx="1597025" cy="1597025"/>
            </a:xfrm>
            <a:prstGeom prst="ellipse">
              <a:avLst/>
            </a:prstGeom>
            <a:solidFill>
              <a:srgbClr val="96DA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Google Shape;2066;p25"/>
            <p:cNvSpPr/>
            <p:nvPr/>
          </p:nvSpPr>
          <p:spPr>
            <a:xfrm>
              <a:off x="8494713" y="3813175"/>
              <a:ext cx="1597025" cy="1597025"/>
            </a:xfrm>
            <a:prstGeom prst="ellipse">
              <a:avLst/>
            </a:prstGeom>
            <a:solidFill>
              <a:srgbClr val="96DA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Google Shape;2067;p25"/>
            <p:cNvSpPr/>
            <p:nvPr/>
          </p:nvSpPr>
          <p:spPr>
            <a:xfrm>
              <a:off x="6459538" y="2490788"/>
              <a:ext cx="622300" cy="569913"/>
            </a:xfrm>
            <a:custGeom>
              <a:rect b="b" l="l" r="r" t="t"/>
              <a:pathLst>
                <a:path extrusionOk="0" h="151" w="165">
                  <a:moveTo>
                    <a:pt x="139" y="0"/>
                  </a:moveTo>
                  <a:cubicBezTo>
                    <a:pt x="139" y="0"/>
                    <a:pt x="165" y="96"/>
                    <a:pt x="114" y="129"/>
                  </a:cubicBezTo>
                  <a:cubicBezTo>
                    <a:pt x="114" y="129"/>
                    <a:pt x="124" y="113"/>
                    <a:pt x="121" y="95"/>
                  </a:cubicBezTo>
                  <a:cubicBezTo>
                    <a:pt x="121" y="95"/>
                    <a:pt x="115" y="151"/>
                    <a:pt x="0" y="151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139" y="0"/>
                  </a:lnTo>
                  <a:close/>
                </a:path>
              </a:pathLst>
            </a:custGeom>
            <a:solidFill>
              <a:srgbClr val="582A1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8" name="Google Shape;2068;p25"/>
            <p:cNvSpPr/>
            <p:nvPr/>
          </p:nvSpPr>
          <p:spPr>
            <a:xfrm>
              <a:off x="5857876" y="2490788"/>
              <a:ext cx="620713" cy="569913"/>
            </a:xfrm>
            <a:custGeom>
              <a:rect b="b" l="l" r="r" t="t"/>
              <a:pathLst>
                <a:path extrusionOk="0" h="151" w="165">
                  <a:moveTo>
                    <a:pt x="26" y="0"/>
                  </a:moveTo>
                  <a:cubicBezTo>
                    <a:pt x="26" y="0"/>
                    <a:pt x="0" y="96"/>
                    <a:pt x="50" y="129"/>
                  </a:cubicBezTo>
                  <a:cubicBezTo>
                    <a:pt x="50" y="129"/>
                    <a:pt x="41" y="113"/>
                    <a:pt x="44" y="95"/>
                  </a:cubicBezTo>
                  <a:cubicBezTo>
                    <a:pt x="44" y="95"/>
                    <a:pt x="50" y="151"/>
                    <a:pt x="165" y="151"/>
                  </a:cubicBezTo>
                  <a:cubicBezTo>
                    <a:pt x="165" y="29"/>
                    <a:pt x="165" y="29"/>
                    <a:pt x="165" y="29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582A1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Google Shape;2069;p25"/>
            <p:cNvSpPr/>
            <p:nvPr/>
          </p:nvSpPr>
          <p:spPr>
            <a:xfrm>
              <a:off x="6154738" y="2924175"/>
              <a:ext cx="674688" cy="741363"/>
            </a:xfrm>
            <a:custGeom>
              <a:rect b="b" l="l" r="r" t="t"/>
              <a:pathLst>
                <a:path extrusionOk="0" h="197" w="179">
                  <a:moveTo>
                    <a:pt x="144" y="136"/>
                  </a:moveTo>
                  <a:cubicBezTo>
                    <a:pt x="160" y="106"/>
                    <a:pt x="179" y="106"/>
                    <a:pt x="175" y="62"/>
                  </a:cubicBezTo>
                  <a:cubicBezTo>
                    <a:pt x="175" y="62"/>
                    <a:pt x="119" y="54"/>
                    <a:pt x="119" y="2"/>
                  </a:cubicBezTo>
                  <a:cubicBezTo>
                    <a:pt x="119" y="2"/>
                    <a:pt x="101" y="12"/>
                    <a:pt x="85" y="12"/>
                  </a:cubicBezTo>
                  <a:cubicBezTo>
                    <a:pt x="69" y="13"/>
                    <a:pt x="51" y="0"/>
                    <a:pt x="51" y="0"/>
                  </a:cubicBezTo>
                  <a:cubicBezTo>
                    <a:pt x="51" y="0"/>
                    <a:pt x="46" y="56"/>
                    <a:pt x="5" y="66"/>
                  </a:cubicBezTo>
                  <a:cubicBezTo>
                    <a:pt x="0" y="111"/>
                    <a:pt x="17" y="157"/>
                    <a:pt x="44" y="180"/>
                  </a:cubicBezTo>
                  <a:cubicBezTo>
                    <a:pt x="63" y="197"/>
                    <a:pt x="129" y="164"/>
                    <a:pt x="144" y="136"/>
                  </a:cubicBezTo>
                  <a:close/>
                </a:path>
              </a:pathLst>
            </a:custGeom>
            <a:solidFill>
              <a:srgbClr val="FECE9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Google Shape;2070;p25"/>
            <p:cNvSpPr/>
            <p:nvPr/>
          </p:nvSpPr>
          <p:spPr>
            <a:xfrm>
              <a:off x="6343651" y="2932113"/>
              <a:ext cx="327025" cy="222250"/>
            </a:xfrm>
            <a:custGeom>
              <a:rect b="b" l="l" r="r" t="t"/>
              <a:pathLst>
                <a:path extrusionOk="0" h="59" w="87">
                  <a:moveTo>
                    <a:pt x="87" y="42"/>
                  </a:moveTo>
                  <a:cubicBezTo>
                    <a:pt x="87" y="42"/>
                    <a:pt x="87" y="42"/>
                    <a:pt x="87" y="42"/>
                  </a:cubicBezTo>
                  <a:cubicBezTo>
                    <a:pt x="78" y="32"/>
                    <a:pt x="69" y="19"/>
                    <a:pt x="69" y="0"/>
                  </a:cubicBezTo>
                  <a:cubicBezTo>
                    <a:pt x="69" y="0"/>
                    <a:pt x="51" y="10"/>
                    <a:pt x="35" y="10"/>
                  </a:cubicBezTo>
                  <a:cubicBezTo>
                    <a:pt x="23" y="11"/>
                    <a:pt x="9" y="3"/>
                    <a:pt x="3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6" y="11"/>
                    <a:pt x="46" y="59"/>
                    <a:pt x="87" y="42"/>
                  </a:cubicBezTo>
                  <a:close/>
                </a:path>
              </a:pathLst>
            </a:custGeom>
            <a:solidFill>
              <a:srgbClr val="EEB8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Google Shape;2071;p25"/>
            <p:cNvSpPr/>
            <p:nvPr/>
          </p:nvSpPr>
          <p:spPr>
            <a:xfrm>
              <a:off x="5965826" y="1708150"/>
              <a:ext cx="1009650" cy="1279525"/>
            </a:xfrm>
            <a:custGeom>
              <a:rect b="b" l="l" r="r" t="t"/>
              <a:pathLst>
                <a:path extrusionOk="0" h="340" w="268">
                  <a:moveTo>
                    <a:pt x="262" y="180"/>
                  </a:moveTo>
                  <a:cubicBezTo>
                    <a:pt x="268" y="0"/>
                    <a:pt x="134" y="14"/>
                    <a:pt x="134" y="14"/>
                  </a:cubicBezTo>
                  <a:cubicBezTo>
                    <a:pt x="134" y="14"/>
                    <a:pt x="0" y="0"/>
                    <a:pt x="6" y="180"/>
                  </a:cubicBezTo>
                  <a:cubicBezTo>
                    <a:pt x="6" y="180"/>
                    <a:pt x="6" y="255"/>
                    <a:pt x="26" y="283"/>
                  </a:cubicBezTo>
                  <a:cubicBezTo>
                    <a:pt x="53" y="320"/>
                    <a:pt x="101" y="340"/>
                    <a:pt x="134" y="340"/>
                  </a:cubicBezTo>
                  <a:cubicBezTo>
                    <a:pt x="167" y="340"/>
                    <a:pt x="216" y="323"/>
                    <a:pt x="242" y="283"/>
                  </a:cubicBezTo>
                  <a:cubicBezTo>
                    <a:pt x="263" y="252"/>
                    <a:pt x="262" y="180"/>
                    <a:pt x="262" y="180"/>
                  </a:cubicBezTo>
                  <a:close/>
                </a:path>
              </a:pathLst>
            </a:custGeom>
            <a:solidFill>
              <a:srgbClr val="FECE9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Google Shape;2072;p25"/>
            <p:cNvSpPr/>
            <p:nvPr/>
          </p:nvSpPr>
          <p:spPr>
            <a:xfrm>
              <a:off x="6927851" y="2386013"/>
              <a:ext cx="112713" cy="241300"/>
            </a:xfrm>
            <a:custGeom>
              <a:rect b="b" l="l" r="r" t="t"/>
              <a:pathLst>
                <a:path extrusionOk="0" h="64" w="30">
                  <a:moveTo>
                    <a:pt x="4" y="16"/>
                  </a:moveTo>
                  <a:cubicBezTo>
                    <a:pt x="4" y="16"/>
                    <a:pt x="12" y="0"/>
                    <a:pt x="21" y="10"/>
                  </a:cubicBezTo>
                  <a:cubicBezTo>
                    <a:pt x="30" y="21"/>
                    <a:pt x="28" y="64"/>
                    <a:pt x="0" y="64"/>
                  </a:cubicBezTo>
                  <a:cubicBezTo>
                    <a:pt x="0" y="64"/>
                    <a:pt x="4" y="26"/>
                    <a:pt x="4" y="16"/>
                  </a:cubicBezTo>
                  <a:close/>
                </a:path>
              </a:pathLst>
            </a:custGeom>
            <a:solidFill>
              <a:srgbClr val="FECE9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Google Shape;2073;p25"/>
            <p:cNvSpPr/>
            <p:nvPr/>
          </p:nvSpPr>
          <p:spPr>
            <a:xfrm>
              <a:off x="6942138" y="2446338"/>
              <a:ext cx="63500" cy="123825"/>
            </a:xfrm>
            <a:custGeom>
              <a:rect b="b" l="l" r="r" t="t"/>
              <a:pathLst>
                <a:path extrusionOk="0" h="33" w="17">
                  <a:moveTo>
                    <a:pt x="0" y="15"/>
                  </a:moveTo>
                  <a:cubicBezTo>
                    <a:pt x="0" y="15"/>
                    <a:pt x="6" y="0"/>
                    <a:pt x="12" y="8"/>
                  </a:cubicBezTo>
                  <a:cubicBezTo>
                    <a:pt x="17" y="16"/>
                    <a:pt x="14" y="26"/>
                    <a:pt x="6" y="33"/>
                  </a:cubicBezTo>
                  <a:cubicBezTo>
                    <a:pt x="6" y="33"/>
                    <a:pt x="10" y="5"/>
                    <a:pt x="0" y="15"/>
                  </a:cubicBezTo>
                  <a:close/>
                </a:path>
              </a:pathLst>
            </a:custGeom>
            <a:solidFill>
              <a:srgbClr val="EEB8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Google Shape;2074;p25"/>
            <p:cNvSpPr/>
            <p:nvPr/>
          </p:nvSpPr>
          <p:spPr>
            <a:xfrm>
              <a:off x="5899151" y="2386013"/>
              <a:ext cx="115888" cy="241300"/>
            </a:xfrm>
            <a:custGeom>
              <a:rect b="b" l="l" r="r" t="t"/>
              <a:pathLst>
                <a:path extrusionOk="0" h="64" w="31">
                  <a:moveTo>
                    <a:pt x="26" y="16"/>
                  </a:moveTo>
                  <a:cubicBezTo>
                    <a:pt x="26" y="16"/>
                    <a:pt x="18" y="0"/>
                    <a:pt x="9" y="10"/>
                  </a:cubicBezTo>
                  <a:cubicBezTo>
                    <a:pt x="0" y="21"/>
                    <a:pt x="3" y="64"/>
                    <a:pt x="31" y="64"/>
                  </a:cubicBezTo>
                  <a:cubicBezTo>
                    <a:pt x="31" y="64"/>
                    <a:pt x="26" y="26"/>
                    <a:pt x="26" y="16"/>
                  </a:cubicBezTo>
                  <a:close/>
                </a:path>
              </a:pathLst>
            </a:custGeom>
            <a:solidFill>
              <a:srgbClr val="FECE9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Google Shape;2075;p25"/>
            <p:cNvSpPr/>
            <p:nvPr/>
          </p:nvSpPr>
          <p:spPr>
            <a:xfrm>
              <a:off x="5929313" y="2446338"/>
              <a:ext cx="63500" cy="123825"/>
            </a:xfrm>
            <a:custGeom>
              <a:rect b="b" l="l" r="r" t="t"/>
              <a:pathLst>
                <a:path extrusionOk="0" h="33" w="17">
                  <a:moveTo>
                    <a:pt x="17" y="15"/>
                  </a:moveTo>
                  <a:cubicBezTo>
                    <a:pt x="17" y="15"/>
                    <a:pt x="12" y="0"/>
                    <a:pt x="6" y="8"/>
                  </a:cubicBezTo>
                  <a:cubicBezTo>
                    <a:pt x="0" y="16"/>
                    <a:pt x="3" y="26"/>
                    <a:pt x="12" y="33"/>
                  </a:cubicBezTo>
                  <a:cubicBezTo>
                    <a:pt x="12" y="33"/>
                    <a:pt x="8" y="5"/>
                    <a:pt x="17" y="15"/>
                  </a:cubicBezTo>
                  <a:close/>
                </a:path>
              </a:pathLst>
            </a:custGeom>
            <a:solidFill>
              <a:srgbClr val="EEB8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6" name="Google Shape;2076;p25"/>
            <p:cNvSpPr/>
            <p:nvPr/>
          </p:nvSpPr>
          <p:spPr>
            <a:xfrm>
              <a:off x="6418263" y="2600325"/>
              <a:ext cx="112713" cy="71438"/>
            </a:xfrm>
            <a:prstGeom prst="ellipse">
              <a:avLst/>
            </a:prstGeom>
            <a:solidFill>
              <a:srgbClr val="EEB8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7" name="Google Shape;2077;p25"/>
            <p:cNvSpPr/>
            <p:nvPr/>
          </p:nvSpPr>
          <p:spPr>
            <a:xfrm>
              <a:off x="6275388" y="2698750"/>
              <a:ext cx="395288" cy="90488"/>
            </a:xfrm>
            <a:custGeom>
              <a:rect b="b" l="l" r="r" t="t"/>
              <a:pathLst>
                <a:path extrusionOk="0" h="24" w="105">
                  <a:moveTo>
                    <a:pt x="0" y="4"/>
                  </a:moveTo>
                  <a:cubicBezTo>
                    <a:pt x="0" y="4"/>
                    <a:pt x="2" y="5"/>
                    <a:pt x="4" y="6"/>
                  </a:cubicBezTo>
                  <a:cubicBezTo>
                    <a:pt x="7" y="7"/>
                    <a:pt x="11" y="9"/>
                    <a:pt x="16" y="11"/>
                  </a:cubicBezTo>
                  <a:cubicBezTo>
                    <a:pt x="19" y="12"/>
                    <a:pt x="21" y="12"/>
                    <a:pt x="24" y="13"/>
                  </a:cubicBezTo>
                  <a:cubicBezTo>
                    <a:pt x="27" y="14"/>
                    <a:pt x="30" y="15"/>
                    <a:pt x="33" y="15"/>
                  </a:cubicBezTo>
                  <a:cubicBezTo>
                    <a:pt x="35" y="15"/>
                    <a:pt x="36" y="16"/>
                    <a:pt x="38" y="16"/>
                  </a:cubicBezTo>
                  <a:cubicBezTo>
                    <a:pt x="40" y="16"/>
                    <a:pt x="41" y="16"/>
                    <a:pt x="43" y="16"/>
                  </a:cubicBezTo>
                  <a:cubicBezTo>
                    <a:pt x="46" y="17"/>
                    <a:pt x="50" y="16"/>
                    <a:pt x="53" y="16"/>
                  </a:cubicBezTo>
                  <a:cubicBezTo>
                    <a:pt x="56" y="16"/>
                    <a:pt x="60" y="15"/>
                    <a:pt x="63" y="15"/>
                  </a:cubicBezTo>
                  <a:cubicBezTo>
                    <a:pt x="66" y="15"/>
                    <a:pt x="69" y="14"/>
                    <a:pt x="72" y="13"/>
                  </a:cubicBezTo>
                  <a:cubicBezTo>
                    <a:pt x="76" y="12"/>
                    <a:pt x="78" y="11"/>
                    <a:pt x="81" y="10"/>
                  </a:cubicBezTo>
                  <a:cubicBezTo>
                    <a:pt x="83" y="10"/>
                    <a:pt x="84" y="9"/>
                    <a:pt x="85" y="9"/>
                  </a:cubicBezTo>
                  <a:cubicBezTo>
                    <a:pt x="87" y="8"/>
                    <a:pt x="88" y="8"/>
                    <a:pt x="89" y="7"/>
                  </a:cubicBezTo>
                  <a:cubicBezTo>
                    <a:pt x="91" y="6"/>
                    <a:pt x="94" y="5"/>
                    <a:pt x="96" y="4"/>
                  </a:cubicBezTo>
                  <a:cubicBezTo>
                    <a:pt x="97" y="3"/>
                    <a:pt x="99" y="3"/>
                    <a:pt x="101" y="2"/>
                  </a:cubicBezTo>
                  <a:cubicBezTo>
                    <a:pt x="103" y="1"/>
                    <a:pt x="105" y="0"/>
                    <a:pt x="105" y="0"/>
                  </a:cubicBezTo>
                  <a:cubicBezTo>
                    <a:pt x="105" y="0"/>
                    <a:pt x="104" y="1"/>
                    <a:pt x="101" y="3"/>
                  </a:cubicBezTo>
                  <a:cubicBezTo>
                    <a:pt x="100" y="4"/>
                    <a:pt x="99" y="6"/>
                    <a:pt x="97" y="7"/>
                  </a:cubicBezTo>
                  <a:cubicBezTo>
                    <a:pt x="96" y="9"/>
                    <a:pt x="93" y="10"/>
                    <a:pt x="91" y="11"/>
                  </a:cubicBezTo>
                  <a:cubicBezTo>
                    <a:pt x="89" y="13"/>
                    <a:pt x="87" y="15"/>
                    <a:pt x="84" y="16"/>
                  </a:cubicBezTo>
                  <a:cubicBezTo>
                    <a:pt x="81" y="17"/>
                    <a:pt x="78" y="19"/>
                    <a:pt x="75" y="20"/>
                  </a:cubicBezTo>
                  <a:cubicBezTo>
                    <a:pt x="71" y="21"/>
                    <a:pt x="68" y="22"/>
                    <a:pt x="64" y="23"/>
                  </a:cubicBezTo>
                  <a:cubicBezTo>
                    <a:pt x="61" y="23"/>
                    <a:pt x="57" y="24"/>
                    <a:pt x="53" y="24"/>
                  </a:cubicBezTo>
                  <a:cubicBezTo>
                    <a:pt x="50" y="24"/>
                    <a:pt x="46" y="24"/>
                    <a:pt x="42" y="24"/>
                  </a:cubicBezTo>
                  <a:cubicBezTo>
                    <a:pt x="39" y="24"/>
                    <a:pt x="35" y="23"/>
                    <a:pt x="32" y="22"/>
                  </a:cubicBezTo>
                  <a:cubicBezTo>
                    <a:pt x="28" y="21"/>
                    <a:pt x="25" y="20"/>
                    <a:pt x="22" y="19"/>
                  </a:cubicBezTo>
                  <a:cubicBezTo>
                    <a:pt x="19" y="18"/>
                    <a:pt x="17" y="16"/>
                    <a:pt x="14" y="15"/>
                  </a:cubicBezTo>
                  <a:cubicBezTo>
                    <a:pt x="12" y="14"/>
                    <a:pt x="10" y="12"/>
                    <a:pt x="8" y="11"/>
                  </a:cubicBezTo>
                  <a:cubicBezTo>
                    <a:pt x="6" y="10"/>
                    <a:pt x="5" y="9"/>
                    <a:pt x="4" y="7"/>
                  </a:cubicBezTo>
                  <a:cubicBezTo>
                    <a:pt x="1" y="5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EA81A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Google Shape;2078;p25"/>
            <p:cNvSpPr/>
            <p:nvPr/>
          </p:nvSpPr>
          <p:spPr>
            <a:xfrm>
              <a:off x="6667501" y="2430463"/>
              <a:ext cx="120650" cy="117475"/>
            </a:xfrm>
            <a:prstGeom prst="ellipse">
              <a:avLst/>
            </a:prstGeom>
            <a:solidFill>
              <a:srgbClr val="35221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9" name="Google Shape;2079;p25"/>
            <p:cNvSpPr/>
            <p:nvPr/>
          </p:nvSpPr>
          <p:spPr>
            <a:xfrm>
              <a:off x="6727826" y="2441575"/>
              <a:ext cx="38100" cy="38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0" name="Google Shape;2080;p25"/>
            <p:cNvSpPr/>
            <p:nvPr/>
          </p:nvSpPr>
          <p:spPr>
            <a:xfrm>
              <a:off x="6154738" y="2430463"/>
              <a:ext cx="120650" cy="117475"/>
            </a:xfrm>
            <a:prstGeom prst="ellipse">
              <a:avLst/>
            </a:prstGeom>
            <a:solidFill>
              <a:srgbClr val="35221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1" name="Google Shape;2081;p25"/>
            <p:cNvSpPr/>
            <p:nvPr/>
          </p:nvSpPr>
          <p:spPr>
            <a:xfrm>
              <a:off x="6215063" y="2441575"/>
              <a:ext cx="38100" cy="38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2" name="Google Shape;2082;p25"/>
            <p:cNvSpPr/>
            <p:nvPr/>
          </p:nvSpPr>
          <p:spPr>
            <a:xfrm>
              <a:off x="5786438" y="3089275"/>
              <a:ext cx="1385888" cy="1330325"/>
            </a:xfrm>
            <a:custGeom>
              <a:rect b="b" l="l" r="r" t="t"/>
              <a:pathLst>
                <a:path extrusionOk="0" h="353" w="368">
                  <a:moveTo>
                    <a:pt x="358" y="48"/>
                  </a:moveTo>
                  <a:cubicBezTo>
                    <a:pt x="349" y="37"/>
                    <a:pt x="234" y="0"/>
                    <a:pt x="234" y="0"/>
                  </a:cubicBezTo>
                  <a:cubicBezTo>
                    <a:pt x="184" y="36"/>
                    <a:pt x="184" y="36"/>
                    <a:pt x="184" y="36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3" y="0"/>
                    <a:pt x="19" y="37"/>
                    <a:pt x="9" y="48"/>
                  </a:cubicBezTo>
                  <a:cubicBezTo>
                    <a:pt x="0" y="59"/>
                    <a:pt x="70" y="155"/>
                    <a:pt x="70" y="155"/>
                  </a:cubicBezTo>
                  <a:cubicBezTo>
                    <a:pt x="81" y="353"/>
                    <a:pt x="81" y="353"/>
                    <a:pt x="81" y="353"/>
                  </a:cubicBezTo>
                  <a:cubicBezTo>
                    <a:pt x="184" y="353"/>
                    <a:pt x="184" y="353"/>
                    <a:pt x="184" y="353"/>
                  </a:cubicBezTo>
                  <a:cubicBezTo>
                    <a:pt x="184" y="353"/>
                    <a:pt x="184" y="353"/>
                    <a:pt x="184" y="353"/>
                  </a:cubicBezTo>
                  <a:cubicBezTo>
                    <a:pt x="290" y="353"/>
                    <a:pt x="290" y="353"/>
                    <a:pt x="290" y="353"/>
                  </a:cubicBezTo>
                  <a:cubicBezTo>
                    <a:pt x="298" y="155"/>
                    <a:pt x="298" y="155"/>
                    <a:pt x="298" y="155"/>
                  </a:cubicBezTo>
                  <a:cubicBezTo>
                    <a:pt x="298" y="155"/>
                    <a:pt x="368" y="59"/>
                    <a:pt x="358" y="48"/>
                  </a:cubicBezTo>
                  <a:close/>
                </a:path>
              </a:pathLst>
            </a:custGeom>
            <a:solidFill>
              <a:srgbClr val="5FA3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3" name="Google Shape;2083;p25"/>
            <p:cNvSpPr/>
            <p:nvPr/>
          </p:nvSpPr>
          <p:spPr>
            <a:xfrm>
              <a:off x="6154738" y="3089275"/>
              <a:ext cx="323850" cy="298450"/>
            </a:xfrm>
            <a:custGeom>
              <a:rect b="b" l="l" r="r" t="t"/>
              <a:pathLst>
                <a:path extrusionOk="0" h="188" w="204">
                  <a:moveTo>
                    <a:pt x="83" y="0"/>
                  </a:moveTo>
                  <a:lnTo>
                    <a:pt x="0" y="29"/>
                  </a:lnTo>
                  <a:lnTo>
                    <a:pt x="126" y="188"/>
                  </a:lnTo>
                  <a:lnTo>
                    <a:pt x="204" y="86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75C4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4" name="Google Shape;2084;p25"/>
            <p:cNvSpPr/>
            <p:nvPr/>
          </p:nvSpPr>
          <p:spPr>
            <a:xfrm>
              <a:off x="6478588" y="3089275"/>
              <a:ext cx="323850" cy="298450"/>
            </a:xfrm>
            <a:custGeom>
              <a:rect b="b" l="l" r="r" t="t"/>
              <a:pathLst>
                <a:path extrusionOk="0" h="188" w="204">
                  <a:moveTo>
                    <a:pt x="119" y="0"/>
                  </a:moveTo>
                  <a:lnTo>
                    <a:pt x="204" y="29"/>
                  </a:lnTo>
                  <a:lnTo>
                    <a:pt x="79" y="188"/>
                  </a:lnTo>
                  <a:lnTo>
                    <a:pt x="0" y="86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75C4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Google Shape;2085;p25"/>
            <p:cNvSpPr/>
            <p:nvPr/>
          </p:nvSpPr>
          <p:spPr>
            <a:xfrm>
              <a:off x="6437313" y="3395663"/>
              <a:ext cx="79375" cy="77788"/>
            </a:xfrm>
            <a:prstGeom prst="ellipse">
              <a:avLst/>
            </a:prstGeom>
            <a:solidFill>
              <a:srgbClr val="75C4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6" name="Google Shape;2086;p25"/>
            <p:cNvSpPr/>
            <p:nvPr/>
          </p:nvSpPr>
          <p:spPr>
            <a:xfrm>
              <a:off x="6437313" y="3665538"/>
              <a:ext cx="79375" cy="79375"/>
            </a:xfrm>
            <a:prstGeom prst="ellipse">
              <a:avLst/>
            </a:prstGeom>
            <a:solidFill>
              <a:srgbClr val="75C4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7" name="Google Shape;2087;p25"/>
            <p:cNvSpPr/>
            <p:nvPr/>
          </p:nvSpPr>
          <p:spPr>
            <a:xfrm>
              <a:off x="6437313" y="3937000"/>
              <a:ext cx="79375" cy="76200"/>
            </a:xfrm>
            <a:prstGeom prst="ellipse">
              <a:avLst/>
            </a:prstGeom>
            <a:solidFill>
              <a:srgbClr val="75C4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8" name="Google Shape;2088;p25"/>
            <p:cNvSpPr/>
            <p:nvPr/>
          </p:nvSpPr>
          <p:spPr>
            <a:xfrm>
              <a:off x="6437313" y="4208463"/>
              <a:ext cx="79375" cy="74613"/>
            </a:xfrm>
            <a:prstGeom prst="ellipse">
              <a:avLst/>
            </a:prstGeom>
            <a:solidFill>
              <a:srgbClr val="75C4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9" name="Google Shape;2089;p25"/>
            <p:cNvSpPr/>
            <p:nvPr/>
          </p:nvSpPr>
          <p:spPr>
            <a:xfrm>
              <a:off x="5600701" y="3105150"/>
              <a:ext cx="701675" cy="1314450"/>
            </a:xfrm>
            <a:custGeom>
              <a:rect b="b" l="l" r="r" t="t"/>
              <a:pathLst>
                <a:path extrusionOk="0" h="349" w="186">
                  <a:moveTo>
                    <a:pt x="76" y="349"/>
                  </a:moveTo>
                  <a:cubicBezTo>
                    <a:pt x="91" y="243"/>
                    <a:pt x="110" y="170"/>
                    <a:pt x="110" y="170"/>
                  </a:cubicBezTo>
                  <a:cubicBezTo>
                    <a:pt x="102" y="220"/>
                    <a:pt x="94" y="285"/>
                    <a:pt x="88" y="349"/>
                  </a:cubicBezTo>
                  <a:cubicBezTo>
                    <a:pt x="186" y="349"/>
                    <a:pt x="186" y="349"/>
                    <a:pt x="186" y="349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26" y="4"/>
                    <a:pt x="47" y="44"/>
                    <a:pt x="47" y="44"/>
                  </a:cubicBezTo>
                  <a:cubicBezTo>
                    <a:pt x="29" y="75"/>
                    <a:pt x="12" y="222"/>
                    <a:pt x="0" y="349"/>
                  </a:cubicBezTo>
                  <a:lnTo>
                    <a:pt x="76" y="3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0" name="Google Shape;2090;p25"/>
            <p:cNvSpPr/>
            <p:nvPr/>
          </p:nvSpPr>
          <p:spPr>
            <a:xfrm>
              <a:off x="6053138" y="3105150"/>
              <a:ext cx="225425" cy="831850"/>
            </a:xfrm>
            <a:custGeom>
              <a:rect b="b" l="l" r="r" t="t"/>
              <a:pathLst>
                <a:path extrusionOk="0" h="524" w="142">
                  <a:moveTo>
                    <a:pt x="119" y="0"/>
                  </a:moveTo>
                  <a:lnTo>
                    <a:pt x="10" y="74"/>
                  </a:lnTo>
                  <a:lnTo>
                    <a:pt x="74" y="140"/>
                  </a:lnTo>
                  <a:lnTo>
                    <a:pt x="0" y="194"/>
                  </a:lnTo>
                  <a:lnTo>
                    <a:pt x="142" y="524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ED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1" name="Google Shape;2091;p25"/>
            <p:cNvSpPr/>
            <p:nvPr/>
          </p:nvSpPr>
          <p:spPr>
            <a:xfrm>
              <a:off x="6648451" y="3105150"/>
              <a:ext cx="696913" cy="1314450"/>
            </a:xfrm>
            <a:custGeom>
              <a:rect b="b" l="l" r="r" t="t"/>
              <a:pathLst>
                <a:path extrusionOk="0" h="349" w="185">
                  <a:moveTo>
                    <a:pt x="109" y="349"/>
                  </a:moveTo>
                  <a:cubicBezTo>
                    <a:pt x="94" y="243"/>
                    <a:pt x="75" y="170"/>
                    <a:pt x="75" y="170"/>
                  </a:cubicBezTo>
                  <a:cubicBezTo>
                    <a:pt x="84" y="220"/>
                    <a:pt x="91" y="285"/>
                    <a:pt x="97" y="349"/>
                  </a:cubicBezTo>
                  <a:cubicBezTo>
                    <a:pt x="0" y="349"/>
                    <a:pt x="0" y="349"/>
                    <a:pt x="0" y="349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0" y="4"/>
                    <a:pt x="138" y="44"/>
                    <a:pt x="138" y="44"/>
                  </a:cubicBezTo>
                  <a:cubicBezTo>
                    <a:pt x="157" y="75"/>
                    <a:pt x="174" y="222"/>
                    <a:pt x="185" y="349"/>
                  </a:cubicBezTo>
                  <a:lnTo>
                    <a:pt x="109" y="3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2" name="Google Shape;2092;p25"/>
            <p:cNvSpPr/>
            <p:nvPr/>
          </p:nvSpPr>
          <p:spPr>
            <a:xfrm>
              <a:off x="6667502" y="3105152"/>
              <a:ext cx="225425" cy="831852"/>
            </a:xfrm>
            <a:custGeom>
              <a:rect b="b" l="l" r="r" t="t"/>
              <a:pathLst>
                <a:path extrusionOk="0" h="524" w="142">
                  <a:moveTo>
                    <a:pt x="24" y="0"/>
                  </a:moveTo>
                  <a:lnTo>
                    <a:pt x="133" y="74"/>
                  </a:lnTo>
                  <a:lnTo>
                    <a:pt x="69" y="140"/>
                  </a:lnTo>
                  <a:lnTo>
                    <a:pt x="142" y="194"/>
                  </a:lnTo>
                  <a:lnTo>
                    <a:pt x="0" y="52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ED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3" name="Google Shape;2093;p25"/>
            <p:cNvSpPr/>
            <p:nvPr/>
          </p:nvSpPr>
          <p:spPr>
            <a:xfrm>
              <a:off x="5894388" y="1595438"/>
              <a:ext cx="1179513" cy="858838"/>
            </a:xfrm>
            <a:custGeom>
              <a:rect b="b" l="l" r="r" t="t"/>
              <a:pathLst>
                <a:path extrusionOk="0" h="228" w="313">
                  <a:moveTo>
                    <a:pt x="76" y="112"/>
                  </a:moveTo>
                  <a:cubicBezTo>
                    <a:pt x="76" y="112"/>
                    <a:pt x="87" y="180"/>
                    <a:pt x="149" y="200"/>
                  </a:cubicBezTo>
                  <a:cubicBezTo>
                    <a:pt x="149" y="200"/>
                    <a:pt x="119" y="151"/>
                    <a:pt x="115" y="136"/>
                  </a:cubicBezTo>
                  <a:cubicBezTo>
                    <a:pt x="115" y="136"/>
                    <a:pt x="160" y="208"/>
                    <a:pt x="197" y="217"/>
                  </a:cubicBezTo>
                  <a:cubicBezTo>
                    <a:pt x="197" y="217"/>
                    <a:pt x="162" y="159"/>
                    <a:pt x="163" y="145"/>
                  </a:cubicBezTo>
                  <a:cubicBezTo>
                    <a:pt x="163" y="145"/>
                    <a:pt x="188" y="221"/>
                    <a:pt x="278" y="228"/>
                  </a:cubicBezTo>
                  <a:cubicBezTo>
                    <a:pt x="278" y="228"/>
                    <a:pt x="290" y="218"/>
                    <a:pt x="296" y="222"/>
                  </a:cubicBezTo>
                  <a:cubicBezTo>
                    <a:pt x="296" y="222"/>
                    <a:pt x="313" y="13"/>
                    <a:pt x="156" y="27"/>
                  </a:cubicBezTo>
                  <a:cubicBezTo>
                    <a:pt x="156" y="27"/>
                    <a:pt x="0" y="0"/>
                    <a:pt x="9" y="222"/>
                  </a:cubicBezTo>
                  <a:cubicBezTo>
                    <a:pt x="9" y="222"/>
                    <a:pt x="18" y="216"/>
                    <a:pt x="27" y="228"/>
                  </a:cubicBezTo>
                  <a:cubicBezTo>
                    <a:pt x="27" y="228"/>
                    <a:pt x="67" y="163"/>
                    <a:pt x="76" y="112"/>
                  </a:cubicBezTo>
                  <a:close/>
                </a:path>
              </a:pathLst>
            </a:custGeom>
            <a:solidFill>
              <a:srgbClr val="582A1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4" name="Google Shape;2094;p25"/>
            <p:cNvSpPr/>
            <p:nvPr/>
          </p:nvSpPr>
          <p:spPr>
            <a:xfrm>
              <a:off x="6110288" y="2284413"/>
              <a:ext cx="165100" cy="55563"/>
            </a:xfrm>
            <a:custGeom>
              <a:rect b="b" l="l" r="r" t="t"/>
              <a:pathLst>
                <a:path extrusionOk="0" h="15" w="44">
                  <a:moveTo>
                    <a:pt x="0" y="15"/>
                  </a:moveTo>
                  <a:cubicBezTo>
                    <a:pt x="0" y="15"/>
                    <a:pt x="1" y="12"/>
                    <a:pt x="5" y="9"/>
                  </a:cubicBezTo>
                  <a:cubicBezTo>
                    <a:pt x="6" y="7"/>
                    <a:pt x="9" y="6"/>
                    <a:pt x="11" y="4"/>
                  </a:cubicBezTo>
                  <a:cubicBezTo>
                    <a:pt x="12" y="4"/>
                    <a:pt x="14" y="3"/>
                    <a:pt x="15" y="2"/>
                  </a:cubicBezTo>
                  <a:cubicBezTo>
                    <a:pt x="17" y="2"/>
                    <a:pt x="18" y="1"/>
                    <a:pt x="20" y="1"/>
                  </a:cubicBezTo>
                  <a:cubicBezTo>
                    <a:pt x="21" y="1"/>
                    <a:pt x="23" y="0"/>
                    <a:pt x="25" y="0"/>
                  </a:cubicBezTo>
                  <a:cubicBezTo>
                    <a:pt x="26" y="0"/>
                    <a:pt x="28" y="0"/>
                    <a:pt x="29" y="0"/>
                  </a:cubicBezTo>
                  <a:cubicBezTo>
                    <a:pt x="31" y="0"/>
                    <a:pt x="32" y="1"/>
                    <a:pt x="33" y="1"/>
                  </a:cubicBezTo>
                  <a:cubicBezTo>
                    <a:pt x="35" y="1"/>
                    <a:pt x="36" y="1"/>
                    <a:pt x="37" y="2"/>
                  </a:cubicBezTo>
                  <a:cubicBezTo>
                    <a:pt x="38" y="2"/>
                    <a:pt x="39" y="2"/>
                    <a:pt x="40" y="3"/>
                  </a:cubicBezTo>
                  <a:cubicBezTo>
                    <a:pt x="41" y="3"/>
                    <a:pt x="42" y="4"/>
                    <a:pt x="42" y="4"/>
                  </a:cubicBezTo>
                  <a:cubicBezTo>
                    <a:pt x="43" y="5"/>
                    <a:pt x="44" y="5"/>
                    <a:pt x="44" y="5"/>
                  </a:cubicBezTo>
                  <a:cubicBezTo>
                    <a:pt x="44" y="5"/>
                    <a:pt x="43" y="5"/>
                    <a:pt x="42" y="5"/>
                  </a:cubicBezTo>
                  <a:cubicBezTo>
                    <a:pt x="41" y="5"/>
                    <a:pt x="41" y="5"/>
                    <a:pt x="40" y="5"/>
                  </a:cubicBezTo>
                  <a:cubicBezTo>
                    <a:pt x="39" y="5"/>
                    <a:pt x="38" y="5"/>
                    <a:pt x="37" y="5"/>
                  </a:cubicBezTo>
                  <a:cubicBezTo>
                    <a:pt x="35" y="5"/>
                    <a:pt x="34" y="5"/>
                    <a:pt x="33" y="5"/>
                  </a:cubicBezTo>
                  <a:cubicBezTo>
                    <a:pt x="32" y="5"/>
                    <a:pt x="31" y="5"/>
                    <a:pt x="29" y="5"/>
                  </a:cubicBezTo>
                  <a:cubicBezTo>
                    <a:pt x="28" y="6"/>
                    <a:pt x="27" y="6"/>
                    <a:pt x="25" y="6"/>
                  </a:cubicBezTo>
                  <a:cubicBezTo>
                    <a:pt x="24" y="6"/>
                    <a:pt x="23" y="6"/>
                    <a:pt x="21" y="7"/>
                  </a:cubicBezTo>
                  <a:cubicBezTo>
                    <a:pt x="19" y="7"/>
                    <a:pt x="16" y="8"/>
                    <a:pt x="13" y="9"/>
                  </a:cubicBezTo>
                  <a:cubicBezTo>
                    <a:pt x="11" y="10"/>
                    <a:pt x="9" y="11"/>
                    <a:pt x="7" y="12"/>
                  </a:cubicBezTo>
                  <a:cubicBezTo>
                    <a:pt x="3" y="14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582A1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5" name="Google Shape;2095;p25"/>
            <p:cNvSpPr/>
            <p:nvPr/>
          </p:nvSpPr>
          <p:spPr>
            <a:xfrm>
              <a:off x="5743576" y="3429000"/>
              <a:ext cx="493713" cy="458788"/>
            </a:xfrm>
            <a:custGeom>
              <a:rect b="b" l="l" r="r" t="t"/>
              <a:pathLst>
                <a:path extrusionOk="0" h="122" w="131">
                  <a:moveTo>
                    <a:pt x="118" y="59"/>
                  </a:moveTo>
                  <a:cubicBezTo>
                    <a:pt x="114" y="47"/>
                    <a:pt x="110" y="36"/>
                    <a:pt x="106" y="25"/>
                  </a:cubicBezTo>
                  <a:cubicBezTo>
                    <a:pt x="97" y="5"/>
                    <a:pt x="87" y="0"/>
                    <a:pt x="67" y="0"/>
                  </a:cubicBezTo>
                  <a:cubicBezTo>
                    <a:pt x="66" y="0"/>
                    <a:pt x="66" y="0"/>
                    <a:pt x="65" y="0"/>
                  </a:cubicBezTo>
                  <a:cubicBezTo>
                    <a:pt x="65" y="0"/>
                    <a:pt x="64" y="0"/>
                    <a:pt x="63" y="0"/>
                  </a:cubicBezTo>
                  <a:cubicBezTo>
                    <a:pt x="43" y="0"/>
                    <a:pt x="33" y="5"/>
                    <a:pt x="25" y="25"/>
                  </a:cubicBezTo>
                  <a:cubicBezTo>
                    <a:pt x="20" y="36"/>
                    <a:pt x="16" y="47"/>
                    <a:pt x="12" y="59"/>
                  </a:cubicBezTo>
                  <a:cubicBezTo>
                    <a:pt x="7" y="74"/>
                    <a:pt x="2" y="88"/>
                    <a:pt x="3" y="104"/>
                  </a:cubicBezTo>
                  <a:cubicBezTo>
                    <a:pt x="4" y="121"/>
                    <a:pt x="24" y="122"/>
                    <a:pt x="37" y="122"/>
                  </a:cubicBezTo>
                  <a:cubicBezTo>
                    <a:pt x="43" y="122"/>
                    <a:pt x="43" y="112"/>
                    <a:pt x="37" y="112"/>
                  </a:cubicBezTo>
                  <a:cubicBezTo>
                    <a:pt x="0" y="112"/>
                    <a:pt x="16" y="78"/>
                    <a:pt x="23" y="58"/>
                  </a:cubicBezTo>
                  <a:cubicBezTo>
                    <a:pt x="26" y="50"/>
                    <a:pt x="29" y="42"/>
                    <a:pt x="32" y="34"/>
                  </a:cubicBezTo>
                  <a:cubicBezTo>
                    <a:pt x="37" y="18"/>
                    <a:pt x="45" y="10"/>
                    <a:pt x="63" y="10"/>
                  </a:cubicBezTo>
                  <a:cubicBezTo>
                    <a:pt x="64" y="10"/>
                    <a:pt x="65" y="9"/>
                    <a:pt x="65" y="9"/>
                  </a:cubicBezTo>
                  <a:cubicBezTo>
                    <a:pt x="66" y="9"/>
                    <a:pt x="66" y="10"/>
                    <a:pt x="67" y="10"/>
                  </a:cubicBezTo>
                  <a:cubicBezTo>
                    <a:pt x="85" y="10"/>
                    <a:pt x="93" y="18"/>
                    <a:pt x="98" y="34"/>
                  </a:cubicBezTo>
                  <a:cubicBezTo>
                    <a:pt x="101" y="42"/>
                    <a:pt x="104" y="50"/>
                    <a:pt x="107" y="58"/>
                  </a:cubicBezTo>
                  <a:cubicBezTo>
                    <a:pt x="114" y="78"/>
                    <a:pt x="131" y="112"/>
                    <a:pt x="93" y="112"/>
                  </a:cubicBezTo>
                  <a:cubicBezTo>
                    <a:pt x="87" y="112"/>
                    <a:pt x="87" y="122"/>
                    <a:pt x="93" y="122"/>
                  </a:cubicBezTo>
                  <a:cubicBezTo>
                    <a:pt x="106" y="122"/>
                    <a:pt x="126" y="121"/>
                    <a:pt x="127" y="104"/>
                  </a:cubicBezTo>
                  <a:cubicBezTo>
                    <a:pt x="128" y="88"/>
                    <a:pt x="123" y="74"/>
                    <a:pt x="118" y="59"/>
                  </a:cubicBezTo>
                  <a:close/>
                </a:path>
              </a:pathLst>
            </a:custGeom>
            <a:solidFill>
              <a:srgbClr val="7D62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6" name="Google Shape;2096;p25"/>
            <p:cNvSpPr/>
            <p:nvPr/>
          </p:nvSpPr>
          <p:spPr>
            <a:xfrm>
              <a:off x="5857876" y="3835400"/>
              <a:ext cx="71438" cy="68263"/>
            </a:xfrm>
            <a:prstGeom prst="ellipse">
              <a:avLst/>
            </a:prstGeom>
            <a:solidFill>
              <a:srgbClr val="CAB9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7" name="Google Shape;2097;p25"/>
            <p:cNvSpPr/>
            <p:nvPr/>
          </p:nvSpPr>
          <p:spPr>
            <a:xfrm>
              <a:off x="6049963" y="3835400"/>
              <a:ext cx="71438" cy="68263"/>
            </a:xfrm>
            <a:prstGeom prst="ellipse">
              <a:avLst/>
            </a:prstGeom>
            <a:solidFill>
              <a:srgbClr val="CAB9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8" name="Google Shape;2098;p25"/>
            <p:cNvSpPr/>
            <p:nvPr/>
          </p:nvSpPr>
          <p:spPr>
            <a:xfrm>
              <a:off x="5970588" y="3067050"/>
              <a:ext cx="334963" cy="384175"/>
            </a:xfrm>
            <a:custGeom>
              <a:rect b="b" l="l" r="r" t="t"/>
              <a:pathLst>
                <a:path extrusionOk="0" h="102" w="89">
                  <a:moveTo>
                    <a:pt x="10" y="96"/>
                  </a:moveTo>
                  <a:cubicBezTo>
                    <a:pt x="12" y="52"/>
                    <a:pt x="36" y="16"/>
                    <a:pt x="80" y="10"/>
                  </a:cubicBezTo>
                  <a:cubicBezTo>
                    <a:pt x="86" y="9"/>
                    <a:pt x="89" y="0"/>
                    <a:pt x="83" y="1"/>
                  </a:cubicBezTo>
                  <a:cubicBezTo>
                    <a:pt x="35" y="8"/>
                    <a:pt x="2" y="48"/>
                    <a:pt x="0" y="96"/>
                  </a:cubicBezTo>
                  <a:cubicBezTo>
                    <a:pt x="0" y="102"/>
                    <a:pt x="10" y="102"/>
                    <a:pt x="10" y="96"/>
                  </a:cubicBezTo>
                  <a:close/>
                </a:path>
              </a:pathLst>
            </a:custGeom>
            <a:solidFill>
              <a:srgbClr val="7D62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9" name="Google Shape;2099;p25"/>
            <p:cNvSpPr/>
            <p:nvPr/>
          </p:nvSpPr>
          <p:spPr>
            <a:xfrm>
              <a:off x="6645276" y="3067050"/>
              <a:ext cx="360363" cy="384175"/>
            </a:xfrm>
            <a:custGeom>
              <a:rect b="b" l="l" r="r" t="t"/>
              <a:pathLst>
                <a:path extrusionOk="0" h="102" w="96">
                  <a:moveTo>
                    <a:pt x="86" y="96"/>
                  </a:moveTo>
                  <a:cubicBezTo>
                    <a:pt x="84" y="52"/>
                    <a:pt x="57" y="14"/>
                    <a:pt x="13" y="8"/>
                  </a:cubicBezTo>
                  <a:cubicBezTo>
                    <a:pt x="7" y="8"/>
                    <a:pt x="0" y="0"/>
                    <a:pt x="6" y="1"/>
                  </a:cubicBezTo>
                  <a:cubicBezTo>
                    <a:pt x="54" y="7"/>
                    <a:pt x="93" y="36"/>
                    <a:pt x="96" y="96"/>
                  </a:cubicBezTo>
                  <a:cubicBezTo>
                    <a:pt x="96" y="102"/>
                    <a:pt x="86" y="102"/>
                    <a:pt x="86" y="96"/>
                  </a:cubicBezTo>
                  <a:close/>
                </a:path>
              </a:pathLst>
            </a:custGeom>
            <a:solidFill>
              <a:srgbClr val="7D62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0" name="Google Shape;2100;p25"/>
            <p:cNvSpPr/>
            <p:nvPr/>
          </p:nvSpPr>
          <p:spPr>
            <a:xfrm>
              <a:off x="6892926" y="3384550"/>
              <a:ext cx="180975" cy="176213"/>
            </a:xfrm>
            <a:prstGeom prst="ellipse">
              <a:avLst/>
            </a:prstGeom>
            <a:solidFill>
              <a:srgbClr val="CAB9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1" name="Google Shape;2101;p25"/>
            <p:cNvSpPr/>
            <p:nvPr/>
          </p:nvSpPr>
          <p:spPr>
            <a:xfrm>
              <a:off x="6927851" y="3417888"/>
              <a:ext cx="112713" cy="109538"/>
            </a:xfrm>
            <a:prstGeom prst="ellipse">
              <a:avLst/>
            </a:prstGeom>
            <a:solidFill>
              <a:srgbClr val="E5D6E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2" name="Google Shape;2102;p25"/>
            <p:cNvSpPr/>
            <p:nvPr/>
          </p:nvSpPr>
          <p:spPr>
            <a:xfrm>
              <a:off x="3702051" y="1403350"/>
              <a:ext cx="1357313" cy="1355725"/>
            </a:xfrm>
            <a:prstGeom prst="ellipse">
              <a:avLst/>
            </a:prstGeom>
            <a:solidFill>
              <a:srgbClr val="96DA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3" name="Google Shape;2103;p25"/>
            <p:cNvSpPr/>
            <p:nvPr/>
          </p:nvSpPr>
          <p:spPr>
            <a:xfrm>
              <a:off x="4060826" y="1727200"/>
              <a:ext cx="523875" cy="738188"/>
            </a:xfrm>
            <a:custGeom>
              <a:rect b="b" l="l" r="r" t="t"/>
              <a:pathLst>
                <a:path extrusionOk="0" h="196" w="139">
                  <a:moveTo>
                    <a:pt x="139" y="140"/>
                  </a:moveTo>
                  <a:cubicBezTo>
                    <a:pt x="139" y="171"/>
                    <a:pt x="114" y="196"/>
                    <a:pt x="83" y="196"/>
                  </a:cubicBezTo>
                  <a:cubicBezTo>
                    <a:pt x="56" y="196"/>
                    <a:pt x="56" y="196"/>
                    <a:pt x="56" y="196"/>
                  </a:cubicBezTo>
                  <a:cubicBezTo>
                    <a:pt x="25" y="196"/>
                    <a:pt x="0" y="171"/>
                    <a:pt x="0" y="140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25"/>
                    <a:pt x="25" y="0"/>
                    <a:pt x="56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14" y="0"/>
                    <a:pt x="139" y="25"/>
                    <a:pt x="139" y="56"/>
                  </a:cubicBezTo>
                  <a:lnTo>
                    <a:pt x="139" y="140"/>
                  </a:lnTo>
                  <a:close/>
                </a:path>
              </a:pathLst>
            </a:custGeom>
            <a:solidFill>
              <a:srgbClr val="E13D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4" name="Google Shape;2104;p25"/>
            <p:cNvSpPr/>
            <p:nvPr/>
          </p:nvSpPr>
          <p:spPr>
            <a:xfrm>
              <a:off x="4121151" y="1595438"/>
              <a:ext cx="403225" cy="176213"/>
            </a:xfrm>
            <a:custGeom>
              <a:rect b="b" l="l" r="r" t="t"/>
              <a:pathLst>
                <a:path extrusionOk="0" h="47" w="107">
                  <a:moveTo>
                    <a:pt x="107" y="33"/>
                  </a:moveTo>
                  <a:cubicBezTo>
                    <a:pt x="107" y="41"/>
                    <a:pt x="101" y="47"/>
                    <a:pt x="93" y="4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6" y="47"/>
                    <a:pt x="0" y="41"/>
                    <a:pt x="0" y="3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01" y="0"/>
                    <a:pt x="107" y="6"/>
                    <a:pt x="107" y="14"/>
                  </a:cubicBezTo>
                  <a:lnTo>
                    <a:pt x="107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5" name="Google Shape;2105;p25"/>
            <p:cNvSpPr/>
            <p:nvPr/>
          </p:nvSpPr>
          <p:spPr>
            <a:xfrm>
              <a:off x="4187826" y="1617663"/>
              <a:ext cx="46038" cy="134938"/>
            </a:xfrm>
            <a:custGeom>
              <a:rect b="b" l="l" r="r" t="t"/>
              <a:pathLst>
                <a:path extrusionOk="0" h="36" w="12">
                  <a:moveTo>
                    <a:pt x="12" y="30"/>
                  </a:moveTo>
                  <a:cubicBezTo>
                    <a:pt x="12" y="33"/>
                    <a:pt x="9" y="36"/>
                    <a:pt x="6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EAE5E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6" name="Google Shape;2106;p25"/>
            <p:cNvSpPr/>
            <p:nvPr/>
          </p:nvSpPr>
          <p:spPr>
            <a:xfrm>
              <a:off x="4294188" y="1617663"/>
              <a:ext cx="44450" cy="134938"/>
            </a:xfrm>
            <a:custGeom>
              <a:rect b="b" l="l" r="r" t="t"/>
              <a:pathLst>
                <a:path extrusionOk="0" h="36" w="12">
                  <a:moveTo>
                    <a:pt x="12" y="30"/>
                  </a:moveTo>
                  <a:cubicBezTo>
                    <a:pt x="12" y="33"/>
                    <a:pt x="9" y="36"/>
                    <a:pt x="6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EAE5E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7" name="Google Shape;2107;p25"/>
            <p:cNvSpPr/>
            <p:nvPr/>
          </p:nvSpPr>
          <p:spPr>
            <a:xfrm>
              <a:off x="4398963" y="1617663"/>
              <a:ext cx="46038" cy="134938"/>
            </a:xfrm>
            <a:custGeom>
              <a:rect b="b" l="l" r="r" t="t"/>
              <a:pathLst>
                <a:path extrusionOk="0" h="36" w="12">
                  <a:moveTo>
                    <a:pt x="12" y="30"/>
                  </a:moveTo>
                  <a:cubicBezTo>
                    <a:pt x="12" y="33"/>
                    <a:pt x="9" y="36"/>
                    <a:pt x="6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EAE5E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8" name="Google Shape;2108;p25"/>
            <p:cNvSpPr/>
            <p:nvPr/>
          </p:nvSpPr>
          <p:spPr>
            <a:xfrm>
              <a:off x="4138613" y="1911350"/>
              <a:ext cx="366713" cy="3651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9" name="Google Shape;2109;p25"/>
            <p:cNvSpPr/>
            <p:nvPr/>
          </p:nvSpPr>
          <p:spPr>
            <a:xfrm>
              <a:off x="4229101" y="2001838"/>
              <a:ext cx="185738" cy="184150"/>
            </a:xfrm>
            <a:custGeom>
              <a:rect b="b" l="l" r="r" t="t"/>
              <a:pathLst>
                <a:path extrusionOk="0" h="116" w="117">
                  <a:moveTo>
                    <a:pt x="117" y="40"/>
                  </a:moveTo>
                  <a:lnTo>
                    <a:pt x="79" y="40"/>
                  </a:lnTo>
                  <a:lnTo>
                    <a:pt x="79" y="0"/>
                  </a:lnTo>
                  <a:lnTo>
                    <a:pt x="38" y="0"/>
                  </a:lnTo>
                  <a:lnTo>
                    <a:pt x="38" y="40"/>
                  </a:lnTo>
                  <a:lnTo>
                    <a:pt x="0" y="40"/>
                  </a:lnTo>
                  <a:lnTo>
                    <a:pt x="0" y="78"/>
                  </a:lnTo>
                  <a:lnTo>
                    <a:pt x="38" y="78"/>
                  </a:lnTo>
                  <a:lnTo>
                    <a:pt x="38" y="116"/>
                  </a:lnTo>
                  <a:lnTo>
                    <a:pt x="79" y="116"/>
                  </a:lnTo>
                  <a:lnTo>
                    <a:pt x="79" y="78"/>
                  </a:lnTo>
                  <a:lnTo>
                    <a:pt x="117" y="78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0" name="Google Shape;2110;p25"/>
            <p:cNvSpPr/>
            <p:nvPr/>
          </p:nvSpPr>
          <p:spPr>
            <a:xfrm>
              <a:off x="4297363" y="2306638"/>
              <a:ext cx="354013" cy="342900"/>
            </a:xfrm>
            <a:custGeom>
              <a:rect b="b" l="l" r="r" t="t"/>
              <a:pathLst>
                <a:path extrusionOk="0" h="91" w="94">
                  <a:moveTo>
                    <a:pt x="58" y="0"/>
                  </a:moveTo>
                  <a:cubicBezTo>
                    <a:pt x="20" y="25"/>
                    <a:pt x="20" y="25"/>
                    <a:pt x="20" y="25"/>
                  </a:cubicBezTo>
                  <a:cubicBezTo>
                    <a:pt x="4" y="35"/>
                    <a:pt x="0" y="56"/>
                    <a:pt x="10" y="71"/>
                  </a:cubicBezTo>
                  <a:cubicBezTo>
                    <a:pt x="19" y="87"/>
                    <a:pt x="40" y="91"/>
                    <a:pt x="56" y="81"/>
                  </a:cubicBezTo>
                  <a:cubicBezTo>
                    <a:pt x="94" y="57"/>
                    <a:pt x="94" y="57"/>
                    <a:pt x="94" y="57"/>
                  </a:cubicBezTo>
                  <a:lnTo>
                    <a:pt x="58" y="0"/>
                  </a:ln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Google Shape;2111;p25"/>
            <p:cNvSpPr/>
            <p:nvPr/>
          </p:nvSpPr>
          <p:spPr>
            <a:xfrm>
              <a:off x="4516438" y="2178050"/>
              <a:ext cx="357188" cy="342900"/>
            </a:xfrm>
            <a:custGeom>
              <a:rect b="b" l="l" r="r" t="t"/>
              <a:pathLst>
                <a:path extrusionOk="0" h="91" w="95">
                  <a:moveTo>
                    <a:pt x="36" y="91"/>
                  </a:moveTo>
                  <a:cubicBezTo>
                    <a:pt x="75" y="66"/>
                    <a:pt x="75" y="66"/>
                    <a:pt x="75" y="66"/>
                  </a:cubicBezTo>
                  <a:cubicBezTo>
                    <a:pt x="90" y="56"/>
                    <a:pt x="95" y="36"/>
                    <a:pt x="85" y="20"/>
                  </a:cubicBezTo>
                  <a:cubicBezTo>
                    <a:pt x="75" y="5"/>
                    <a:pt x="55" y="0"/>
                    <a:pt x="39" y="10"/>
                  </a:cubicBezTo>
                  <a:cubicBezTo>
                    <a:pt x="0" y="34"/>
                    <a:pt x="0" y="34"/>
                    <a:pt x="0" y="34"/>
                  </a:cubicBezTo>
                  <a:lnTo>
                    <a:pt x="36" y="91"/>
                  </a:lnTo>
                  <a:close/>
                </a:path>
              </a:pathLst>
            </a:custGeom>
            <a:solidFill>
              <a:srgbClr val="F97A7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Google Shape;2112;p25"/>
            <p:cNvSpPr/>
            <p:nvPr/>
          </p:nvSpPr>
          <p:spPr>
            <a:xfrm>
              <a:off x="7672388" y="2924175"/>
              <a:ext cx="1093788" cy="862013"/>
            </a:xfrm>
            <a:custGeom>
              <a:rect b="b" l="l" r="r" t="t"/>
              <a:pathLst>
                <a:path extrusionOk="0" h="229" w="290">
                  <a:moveTo>
                    <a:pt x="290" y="77"/>
                  </a:moveTo>
                  <a:cubicBezTo>
                    <a:pt x="290" y="35"/>
                    <a:pt x="256" y="0"/>
                    <a:pt x="213" y="0"/>
                  </a:cubicBezTo>
                  <a:cubicBezTo>
                    <a:pt x="184" y="0"/>
                    <a:pt x="158" y="17"/>
                    <a:pt x="145" y="42"/>
                  </a:cubicBezTo>
                  <a:cubicBezTo>
                    <a:pt x="132" y="17"/>
                    <a:pt x="107" y="0"/>
                    <a:pt x="77" y="0"/>
                  </a:cubicBezTo>
                  <a:cubicBezTo>
                    <a:pt x="35" y="0"/>
                    <a:pt x="0" y="35"/>
                    <a:pt x="0" y="77"/>
                  </a:cubicBezTo>
                  <a:cubicBezTo>
                    <a:pt x="0" y="91"/>
                    <a:pt x="4" y="104"/>
                    <a:pt x="11" y="116"/>
                  </a:cubicBezTo>
                  <a:cubicBezTo>
                    <a:pt x="11" y="116"/>
                    <a:pt x="40" y="145"/>
                    <a:pt x="145" y="229"/>
                  </a:cubicBezTo>
                  <a:cubicBezTo>
                    <a:pt x="250" y="145"/>
                    <a:pt x="279" y="116"/>
                    <a:pt x="280" y="116"/>
                  </a:cubicBezTo>
                  <a:cubicBezTo>
                    <a:pt x="286" y="104"/>
                    <a:pt x="290" y="91"/>
                    <a:pt x="290" y="77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Google Shape;2113;p25"/>
            <p:cNvSpPr/>
            <p:nvPr/>
          </p:nvSpPr>
          <p:spPr>
            <a:xfrm>
              <a:off x="7635876" y="3048000"/>
              <a:ext cx="1166813" cy="614363"/>
            </a:xfrm>
            <a:custGeom>
              <a:rect b="b" l="l" r="r" t="t"/>
              <a:pathLst>
                <a:path extrusionOk="0" h="163" w="310">
                  <a:moveTo>
                    <a:pt x="306" y="80"/>
                  </a:moveTo>
                  <a:cubicBezTo>
                    <a:pt x="293" y="80"/>
                    <a:pt x="279" y="80"/>
                    <a:pt x="266" y="80"/>
                  </a:cubicBezTo>
                  <a:cubicBezTo>
                    <a:pt x="265" y="80"/>
                    <a:pt x="263" y="81"/>
                    <a:pt x="263" y="83"/>
                  </a:cubicBezTo>
                  <a:cubicBezTo>
                    <a:pt x="261" y="95"/>
                    <a:pt x="259" y="108"/>
                    <a:pt x="257" y="119"/>
                  </a:cubicBezTo>
                  <a:cubicBezTo>
                    <a:pt x="252" y="86"/>
                    <a:pt x="247" y="54"/>
                    <a:pt x="242" y="21"/>
                  </a:cubicBezTo>
                  <a:cubicBezTo>
                    <a:pt x="241" y="18"/>
                    <a:pt x="236" y="18"/>
                    <a:pt x="236" y="21"/>
                  </a:cubicBezTo>
                  <a:cubicBezTo>
                    <a:pt x="230" y="58"/>
                    <a:pt x="223" y="95"/>
                    <a:pt x="217" y="132"/>
                  </a:cubicBezTo>
                  <a:cubicBezTo>
                    <a:pt x="214" y="89"/>
                    <a:pt x="210" y="47"/>
                    <a:pt x="206" y="4"/>
                  </a:cubicBezTo>
                  <a:cubicBezTo>
                    <a:pt x="206" y="1"/>
                    <a:pt x="201" y="0"/>
                    <a:pt x="200" y="3"/>
                  </a:cubicBezTo>
                  <a:cubicBezTo>
                    <a:pt x="194" y="26"/>
                    <a:pt x="188" y="48"/>
                    <a:pt x="182" y="70"/>
                  </a:cubicBezTo>
                  <a:cubicBezTo>
                    <a:pt x="181" y="75"/>
                    <a:pt x="180" y="79"/>
                    <a:pt x="179" y="83"/>
                  </a:cubicBezTo>
                  <a:cubicBezTo>
                    <a:pt x="179" y="83"/>
                    <a:pt x="177" y="83"/>
                    <a:pt x="173" y="83"/>
                  </a:cubicBezTo>
                  <a:cubicBezTo>
                    <a:pt x="161" y="83"/>
                    <a:pt x="150" y="83"/>
                    <a:pt x="138" y="83"/>
                  </a:cubicBezTo>
                  <a:cubicBezTo>
                    <a:pt x="138" y="83"/>
                    <a:pt x="137" y="83"/>
                    <a:pt x="137" y="83"/>
                  </a:cubicBezTo>
                  <a:cubicBezTo>
                    <a:pt x="135" y="83"/>
                    <a:pt x="133" y="83"/>
                    <a:pt x="131" y="83"/>
                  </a:cubicBezTo>
                  <a:cubicBezTo>
                    <a:pt x="130" y="83"/>
                    <a:pt x="128" y="84"/>
                    <a:pt x="128" y="85"/>
                  </a:cubicBezTo>
                  <a:cubicBezTo>
                    <a:pt x="126" y="98"/>
                    <a:pt x="124" y="111"/>
                    <a:pt x="123" y="122"/>
                  </a:cubicBezTo>
                  <a:cubicBezTo>
                    <a:pt x="117" y="89"/>
                    <a:pt x="112" y="56"/>
                    <a:pt x="107" y="24"/>
                  </a:cubicBezTo>
                  <a:cubicBezTo>
                    <a:pt x="107" y="21"/>
                    <a:pt x="102" y="21"/>
                    <a:pt x="101" y="24"/>
                  </a:cubicBezTo>
                  <a:cubicBezTo>
                    <a:pt x="95" y="61"/>
                    <a:pt x="89" y="98"/>
                    <a:pt x="83" y="135"/>
                  </a:cubicBezTo>
                  <a:cubicBezTo>
                    <a:pt x="79" y="92"/>
                    <a:pt x="75" y="50"/>
                    <a:pt x="71" y="7"/>
                  </a:cubicBezTo>
                  <a:cubicBezTo>
                    <a:pt x="71" y="4"/>
                    <a:pt x="66" y="3"/>
                    <a:pt x="65" y="6"/>
                  </a:cubicBezTo>
                  <a:cubicBezTo>
                    <a:pt x="59" y="29"/>
                    <a:pt x="53" y="51"/>
                    <a:pt x="48" y="73"/>
                  </a:cubicBezTo>
                  <a:cubicBezTo>
                    <a:pt x="46" y="77"/>
                    <a:pt x="45" y="82"/>
                    <a:pt x="44" y="86"/>
                  </a:cubicBezTo>
                  <a:cubicBezTo>
                    <a:pt x="44" y="86"/>
                    <a:pt x="43" y="86"/>
                    <a:pt x="38" y="86"/>
                  </a:cubicBezTo>
                  <a:cubicBezTo>
                    <a:pt x="27" y="86"/>
                    <a:pt x="15" y="86"/>
                    <a:pt x="4" y="86"/>
                  </a:cubicBezTo>
                  <a:cubicBezTo>
                    <a:pt x="0" y="86"/>
                    <a:pt x="0" y="92"/>
                    <a:pt x="4" y="92"/>
                  </a:cubicBezTo>
                  <a:cubicBezTo>
                    <a:pt x="18" y="92"/>
                    <a:pt x="32" y="92"/>
                    <a:pt x="47" y="92"/>
                  </a:cubicBezTo>
                  <a:cubicBezTo>
                    <a:pt x="48" y="92"/>
                    <a:pt x="49" y="91"/>
                    <a:pt x="50" y="89"/>
                  </a:cubicBezTo>
                  <a:cubicBezTo>
                    <a:pt x="55" y="68"/>
                    <a:pt x="61" y="46"/>
                    <a:pt x="67" y="25"/>
                  </a:cubicBezTo>
                  <a:cubicBezTo>
                    <a:pt x="71" y="70"/>
                    <a:pt x="75" y="114"/>
                    <a:pt x="79" y="159"/>
                  </a:cubicBezTo>
                  <a:cubicBezTo>
                    <a:pt x="79" y="162"/>
                    <a:pt x="84" y="163"/>
                    <a:pt x="85" y="160"/>
                  </a:cubicBezTo>
                  <a:cubicBezTo>
                    <a:pt x="91" y="121"/>
                    <a:pt x="98" y="82"/>
                    <a:pt x="104" y="44"/>
                  </a:cubicBezTo>
                  <a:cubicBezTo>
                    <a:pt x="109" y="77"/>
                    <a:pt x="114" y="110"/>
                    <a:pt x="120" y="143"/>
                  </a:cubicBezTo>
                  <a:cubicBezTo>
                    <a:pt x="120" y="145"/>
                    <a:pt x="125" y="146"/>
                    <a:pt x="125" y="143"/>
                  </a:cubicBezTo>
                  <a:cubicBezTo>
                    <a:pt x="128" y="125"/>
                    <a:pt x="131" y="111"/>
                    <a:pt x="133" y="94"/>
                  </a:cubicBezTo>
                  <a:cubicBezTo>
                    <a:pt x="134" y="91"/>
                    <a:pt x="134" y="90"/>
                    <a:pt x="134" y="89"/>
                  </a:cubicBezTo>
                  <a:cubicBezTo>
                    <a:pt x="138" y="89"/>
                    <a:pt x="141" y="89"/>
                    <a:pt x="145" y="89"/>
                  </a:cubicBezTo>
                  <a:cubicBezTo>
                    <a:pt x="154" y="89"/>
                    <a:pt x="163" y="89"/>
                    <a:pt x="172" y="89"/>
                  </a:cubicBezTo>
                  <a:cubicBezTo>
                    <a:pt x="172" y="89"/>
                    <a:pt x="173" y="89"/>
                    <a:pt x="173" y="89"/>
                  </a:cubicBezTo>
                  <a:cubicBezTo>
                    <a:pt x="176" y="89"/>
                    <a:pt x="179" y="89"/>
                    <a:pt x="181" y="89"/>
                  </a:cubicBezTo>
                  <a:cubicBezTo>
                    <a:pt x="183" y="89"/>
                    <a:pt x="184" y="88"/>
                    <a:pt x="184" y="87"/>
                  </a:cubicBezTo>
                  <a:cubicBezTo>
                    <a:pt x="190" y="65"/>
                    <a:pt x="196" y="44"/>
                    <a:pt x="201" y="22"/>
                  </a:cubicBezTo>
                  <a:cubicBezTo>
                    <a:pt x="205" y="67"/>
                    <a:pt x="209" y="111"/>
                    <a:pt x="213" y="156"/>
                  </a:cubicBezTo>
                  <a:cubicBezTo>
                    <a:pt x="214" y="159"/>
                    <a:pt x="219" y="161"/>
                    <a:pt x="219" y="157"/>
                  </a:cubicBezTo>
                  <a:cubicBezTo>
                    <a:pt x="226" y="118"/>
                    <a:pt x="232" y="80"/>
                    <a:pt x="239" y="41"/>
                  </a:cubicBezTo>
                  <a:cubicBezTo>
                    <a:pt x="244" y="74"/>
                    <a:pt x="249" y="107"/>
                    <a:pt x="254" y="140"/>
                  </a:cubicBezTo>
                  <a:cubicBezTo>
                    <a:pt x="255" y="143"/>
                    <a:pt x="260" y="143"/>
                    <a:pt x="260" y="140"/>
                  </a:cubicBezTo>
                  <a:cubicBezTo>
                    <a:pt x="263" y="122"/>
                    <a:pt x="265" y="108"/>
                    <a:pt x="268" y="91"/>
                  </a:cubicBezTo>
                  <a:cubicBezTo>
                    <a:pt x="268" y="88"/>
                    <a:pt x="269" y="87"/>
                    <a:pt x="269" y="86"/>
                  </a:cubicBezTo>
                  <a:cubicBezTo>
                    <a:pt x="272" y="86"/>
                    <a:pt x="276" y="86"/>
                    <a:pt x="279" y="86"/>
                  </a:cubicBezTo>
                  <a:cubicBezTo>
                    <a:pt x="288" y="86"/>
                    <a:pt x="297" y="86"/>
                    <a:pt x="306" y="86"/>
                  </a:cubicBezTo>
                  <a:cubicBezTo>
                    <a:pt x="310" y="86"/>
                    <a:pt x="310" y="80"/>
                    <a:pt x="306" y="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4" name="Google Shape;2114;p25"/>
            <p:cNvSpPr/>
            <p:nvPr/>
          </p:nvSpPr>
          <p:spPr>
            <a:xfrm>
              <a:off x="8012113" y="1403350"/>
              <a:ext cx="1355725" cy="1355725"/>
            </a:xfrm>
            <a:prstGeom prst="ellipse">
              <a:avLst/>
            </a:prstGeom>
            <a:solidFill>
              <a:srgbClr val="96DA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5" name="Google Shape;2115;p25"/>
            <p:cNvSpPr/>
            <p:nvPr/>
          </p:nvSpPr>
          <p:spPr>
            <a:xfrm>
              <a:off x="8610601" y="1655763"/>
              <a:ext cx="558800" cy="752475"/>
            </a:xfrm>
            <a:custGeom>
              <a:rect b="b" l="l" r="r" t="t"/>
              <a:pathLst>
                <a:path extrusionOk="0" h="200" w="148">
                  <a:moveTo>
                    <a:pt x="119" y="179"/>
                  </a:moveTo>
                  <a:cubicBezTo>
                    <a:pt x="117" y="192"/>
                    <a:pt x="104" y="200"/>
                    <a:pt x="91" y="198"/>
                  </a:cubicBezTo>
                  <a:cubicBezTo>
                    <a:pt x="21" y="184"/>
                    <a:pt x="21" y="184"/>
                    <a:pt x="21" y="184"/>
                  </a:cubicBezTo>
                  <a:cubicBezTo>
                    <a:pt x="8" y="181"/>
                    <a:pt x="0" y="169"/>
                    <a:pt x="2" y="156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1" y="9"/>
                    <a:pt x="44" y="0"/>
                    <a:pt x="57" y="3"/>
                  </a:cubicBezTo>
                  <a:cubicBezTo>
                    <a:pt x="127" y="17"/>
                    <a:pt x="127" y="17"/>
                    <a:pt x="127" y="17"/>
                  </a:cubicBezTo>
                  <a:cubicBezTo>
                    <a:pt x="140" y="19"/>
                    <a:pt x="148" y="32"/>
                    <a:pt x="146" y="45"/>
                  </a:cubicBezTo>
                  <a:lnTo>
                    <a:pt x="119" y="179"/>
                  </a:lnTo>
                  <a:close/>
                </a:path>
              </a:pathLst>
            </a:custGeom>
            <a:solidFill>
              <a:srgbClr val="F4F3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6" name="Google Shape;2116;p25"/>
            <p:cNvSpPr/>
            <p:nvPr/>
          </p:nvSpPr>
          <p:spPr>
            <a:xfrm>
              <a:off x="8815388" y="1768475"/>
              <a:ext cx="149225" cy="530225"/>
            </a:xfrm>
            <a:custGeom>
              <a:rect b="b" l="l" r="r" t="t"/>
              <a:pathLst>
                <a:path extrusionOk="0" h="141" w="40">
                  <a:moveTo>
                    <a:pt x="15" y="134"/>
                  </a:moveTo>
                  <a:cubicBezTo>
                    <a:pt x="14" y="138"/>
                    <a:pt x="10" y="141"/>
                    <a:pt x="6" y="140"/>
                  </a:cubicBezTo>
                  <a:cubicBezTo>
                    <a:pt x="6" y="140"/>
                    <a:pt x="6" y="140"/>
                    <a:pt x="6" y="140"/>
                  </a:cubicBezTo>
                  <a:cubicBezTo>
                    <a:pt x="2" y="139"/>
                    <a:pt x="0" y="136"/>
                    <a:pt x="1" y="132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6" y="2"/>
                    <a:pt x="30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8" y="1"/>
                    <a:pt x="40" y="5"/>
                    <a:pt x="40" y="9"/>
                  </a:cubicBezTo>
                  <a:lnTo>
                    <a:pt x="15" y="134"/>
                  </a:lnTo>
                  <a:close/>
                </a:path>
              </a:pathLst>
            </a:custGeom>
            <a:solidFill>
              <a:srgbClr val="D7E2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7" name="Google Shape;2117;p25"/>
            <p:cNvSpPr/>
            <p:nvPr/>
          </p:nvSpPr>
          <p:spPr>
            <a:xfrm>
              <a:off x="8739188" y="1730375"/>
              <a:ext cx="142875" cy="142875"/>
            </a:xfrm>
            <a:custGeom>
              <a:rect b="b" l="l" r="r" t="t"/>
              <a:pathLst>
                <a:path extrusionOk="0" h="38" w="38">
                  <a:moveTo>
                    <a:pt x="36" y="22"/>
                  </a:moveTo>
                  <a:cubicBezTo>
                    <a:pt x="34" y="32"/>
                    <a:pt x="25" y="38"/>
                    <a:pt x="16" y="36"/>
                  </a:cubicBezTo>
                  <a:cubicBezTo>
                    <a:pt x="6" y="34"/>
                    <a:pt x="0" y="25"/>
                    <a:pt x="2" y="16"/>
                  </a:cubicBezTo>
                  <a:cubicBezTo>
                    <a:pt x="4" y="6"/>
                    <a:pt x="13" y="0"/>
                    <a:pt x="23" y="2"/>
                  </a:cubicBezTo>
                  <a:cubicBezTo>
                    <a:pt x="32" y="4"/>
                    <a:pt x="38" y="13"/>
                    <a:pt x="36" y="22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8" name="Google Shape;2118;p25"/>
            <p:cNvSpPr/>
            <p:nvPr/>
          </p:nvSpPr>
          <p:spPr>
            <a:xfrm>
              <a:off x="8777288" y="1757363"/>
              <a:ext cx="71438" cy="90488"/>
            </a:xfrm>
            <a:custGeom>
              <a:rect b="b" l="l" r="r" t="t"/>
              <a:pathLst>
                <a:path extrusionOk="0" h="24" w="19">
                  <a:moveTo>
                    <a:pt x="17" y="23"/>
                  </a:moveTo>
                  <a:cubicBezTo>
                    <a:pt x="15" y="24"/>
                    <a:pt x="13" y="24"/>
                    <a:pt x="12" y="2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9" y="20"/>
                    <a:pt x="18" y="22"/>
                    <a:pt x="17" y="23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9" name="Google Shape;2119;p25"/>
            <p:cNvSpPr/>
            <p:nvPr/>
          </p:nvSpPr>
          <p:spPr>
            <a:xfrm>
              <a:off x="8697913" y="1938338"/>
              <a:ext cx="142875" cy="142875"/>
            </a:xfrm>
            <a:custGeom>
              <a:rect b="b" l="l" r="r" t="t"/>
              <a:pathLst>
                <a:path extrusionOk="0" h="38" w="38">
                  <a:moveTo>
                    <a:pt x="37" y="22"/>
                  </a:moveTo>
                  <a:cubicBezTo>
                    <a:pt x="35" y="32"/>
                    <a:pt x="25" y="38"/>
                    <a:pt x="16" y="36"/>
                  </a:cubicBezTo>
                  <a:cubicBezTo>
                    <a:pt x="6" y="34"/>
                    <a:pt x="0" y="25"/>
                    <a:pt x="2" y="16"/>
                  </a:cubicBezTo>
                  <a:cubicBezTo>
                    <a:pt x="4" y="6"/>
                    <a:pt x="13" y="0"/>
                    <a:pt x="23" y="2"/>
                  </a:cubicBezTo>
                  <a:cubicBezTo>
                    <a:pt x="32" y="4"/>
                    <a:pt x="38" y="13"/>
                    <a:pt x="37" y="22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0" name="Google Shape;2120;p25"/>
            <p:cNvSpPr/>
            <p:nvPr/>
          </p:nvSpPr>
          <p:spPr>
            <a:xfrm>
              <a:off x="8736013" y="1963738"/>
              <a:ext cx="71438" cy="90488"/>
            </a:xfrm>
            <a:custGeom>
              <a:rect b="b" l="l" r="r" t="t"/>
              <a:pathLst>
                <a:path extrusionOk="0" h="24" w="19">
                  <a:moveTo>
                    <a:pt x="17" y="23"/>
                  </a:moveTo>
                  <a:cubicBezTo>
                    <a:pt x="15" y="24"/>
                    <a:pt x="13" y="24"/>
                    <a:pt x="12" y="2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6" y="0"/>
                    <a:pt x="7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9" y="20"/>
                    <a:pt x="18" y="22"/>
                    <a:pt x="17" y="23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1" name="Google Shape;2121;p25"/>
            <p:cNvSpPr/>
            <p:nvPr/>
          </p:nvSpPr>
          <p:spPr>
            <a:xfrm>
              <a:off x="8656638" y="2144713"/>
              <a:ext cx="146050" cy="142875"/>
            </a:xfrm>
            <a:custGeom>
              <a:rect b="b" l="l" r="r" t="t"/>
              <a:pathLst>
                <a:path extrusionOk="0" h="38" w="39">
                  <a:moveTo>
                    <a:pt x="37" y="22"/>
                  </a:moveTo>
                  <a:cubicBezTo>
                    <a:pt x="35" y="32"/>
                    <a:pt x="26" y="38"/>
                    <a:pt x="16" y="36"/>
                  </a:cubicBezTo>
                  <a:cubicBezTo>
                    <a:pt x="7" y="34"/>
                    <a:pt x="0" y="25"/>
                    <a:pt x="2" y="16"/>
                  </a:cubicBezTo>
                  <a:cubicBezTo>
                    <a:pt x="4" y="6"/>
                    <a:pt x="13" y="0"/>
                    <a:pt x="23" y="2"/>
                  </a:cubicBezTo>
                  <a:cubicBezTo>
                    <a:pt x="32" y="4"/>
                    <a:pt x="39" y="13"/>
                    <a:pt x="37" y="22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2" name="Google Shape;2122;p25"/>
            <p:cNvSpPr/>
            <p:nvPr/>
          </p:nvSpPr>
          <p:spPr>
            <a:xfrm>
              <a:off x="8694738" y="2171700"/>
              <a:ext cx="71438" cy="90488"/>
            </a:xfrm>
            <a:custGeom>
              <a:rect b="b" l="l" r="r" t="t"/>
              <a:pathLst>
                <a:path extrusionOk="0" h="24" w="19">
                  <a:moveTo>
                    <a:pt x="17" y="23"/>
                  </a:moveTo>
                  <a:cubicBezTo>
                    <a:pt x="15" y="24"/>
                    <a:pt x="13" y="24"/>
                    <a:pt x="12" y="2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6" y="0"/>
                    <a:pt x="7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9" y="20"/>
                    <a:pt x="19" y="22"/>
                    <a:pt x="17" y="23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Google Shape;2123;p25"/>
            <p:cNvSpPr/>
            <p:nvPr/>
          </p:nvSpPr>
          <p:spPr>
            <a:xfrm>
              <a:off x="8980488" y="1779588"/>
              <a:ext cx="142875" cy="142875"/>
            </a:xfrm>
            <a:custGeom>
              <a:rect b="b" l="l" r="r" t="t"/>
              <a:pathLst>
                <a:path extrusionOk="0" h="38" w="38">
                  <a:moveTo>
                    <a:pt x="36" y="22"/>
                  </a:moveTo>
                  <a:cubicBezTo>
                    <a:pt x="34" y="31"/>
                    <a:pt x="25" y="38"/>
                    <a:pt x="15" y="36"/>
                  </a:cubicBezTo>
                  <a:cubicBezTo>
                    <a:pt x="6" y="34"/>
                    <a:pt x="0" y="25"/>
                    <a:pt x="1" y="15"/>
                  </a:cubicBezTo>
                  <a:cubicBezTo>
                    <a:pt x="3" y="6"/>
                    <a:pt x="12" y="0"/>
                    <a:pt x="22" y="1"/>
                  </a:cubicBezTo>
                  <a:cubicBezTo>
                    <a:pt x="31" y="3"/>
                    <a:pt x="38" y="12"/>
                    <a:pt x="36" y="22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4" name="Google Shape;2124;p25"/>
            <p:cNvSpPr/>
            <p:nvPr/>
          </p:nvSpPr>
          <p:spPr>
            <a:xfrm>
              <a:off x="9013826" y="1801813"/>
              <a:ext cx="71438" cy="95250"/>
            </a:xfrm>
            <a:custGeom>
              <a:rect b="b" l="l" r="r" t="t"/>
              <a:pathLst>
                <a:path extrusionOk="0" h="25" w="19">
                  <a:moveTo>
                    <a:pt x="17" y="24"/>
                  </a:moveTo>
                  <a:cubicBezTo>
                    <a:pt x="15" y="25"/>
                    <a:pt x="13" y="24"/>
                    <a:pt x="12" y="23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3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6" y="1"/>
                    <a:pt x="7" y="2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20"/>
                    <a:pt x="19" y="23"/>
                    <a:pt x="17" y="2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5" name="Google Shape;2125;p25"/>
            <p:cNvSpPr/>
            <p:nvPr/>
          </p:nvSpPr>
          <p:spPr>
            <a:xfrm>
              <a:off x="8939213" y="1982788"/>
              <a:ext cx="142875" cy="147638"/>
            </a:xfrm>
            <a:custGeom>
              <a:rect b="b" l="l" r="r" t="t"/>
              <a:pathLst>
                <a:path extrusionOk="0" h="39" w="38">
                  <a:moveTo>
                    <a:pt x="36" y="23"/>
                  </a:moveTo>
                  <a:cubicBezTo>
                    <a:pt x="34" y="32"/>
                    <a:pt x="25" y="39"/>
                    <a:pt x="15" y="37"/>
                  </a:cubicBezTo>
                  <a:cubicBezTo>
                    <a:pt x="6" y="35"/>
                    <a:pt x="0" y="26"/>
                    <a:pt x="2" y="16"/>
                  </a:cubicBezTo>
                  <a:cubicBezTo>
                    <a:pt x="3" y="7"/>
                    <a:pt x="13" y="0"/>
                    <a:pt x="22" y="2"/>
                  </a:cubicBezTo>
                  <a:cubicBezTo>
                    <a:pt x="32" y="4"/>
                    <a:pt x="38" y="13"/>
                    <a:pt x="36" y="23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6" name="Google Shape;2126;p25"/>
            <p:cNvSpPr/>
            <p:nvPr/>
          </p:nvSpPr>
          <p:spPr>
            <a:xfrm>
              <a:off x="8972551" y="2009775"/>
              <a:ext cx="71438" cy="93663"/>
            </a:xfrm>
            <a:custGeom>
              <a:rect b="b" l="l" r="r" t="t"/>
              <a:pathLst>
                <a:path extrusionOk="0" h="25" w="19">
                  <a:moveTo>
                    <a:pt x="17" y="24"/>
                  </a:moveTo>
                  <a:cubicBezTo>
                    <a:pt x="16" y="25"/>
                    <a:pt x="13" y="24"/>
                    <a:pt x="12" y="23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1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6" y="1"/>
                    <a:pt x="7" y="2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20"/>
                    <a:pt x="19" y="23"/>
                    <a:pt x="17" y="2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7" name="Google Shape;2127;p25"/>
            <p:cNvSpPr/>
            <p:nvPr/>
          </p:nvSpPr>
          <p:spPr>
            <a:xfrm>
              <a:off x="8897938" y="2190750"/>
              <a:ext cx="142875" cy="142875"/>
            </a:xfrm>
            <a:custGeom>
              <a:rect b="b" l="l" r="r" t="t"/>
              <a:pathLst>
                <a:path extrusionOk="0" h="38" w="38">
                  <a:moveTo>
                    <a:pt x="36" y="23"/>
                  </a:moveTo>
                  <a:cubicBezTo>
                    <a:pt x="34" y="32"/>
                    <a:pt x="25" y="38"/>
                    <a:pt x="16" y="37"/>
                  </a:cubicBezTo>
                  <a:cubicBezTo>
                    <a:pt x="6" y="35"/>
                    <a:pt x="0" y="26"/>
                    <a:pt x="2" y="16"/>
                  </a:cubicBezTo>
                  <a:cubicBezTo>
                    <a:pt x="4" y="7"/>
                    <a:pt x="13" y="0"/>
                    <a:pt x="22" y="2"/>
                  </a:cubicBezTo>
                  <a:cubicBezTo>
                    <a:pt x="32" y="4"/>
                    <a:pt x="38" y="13"/>
                    <a:pt x="36" y="23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8" name="Google Shape;2128;p25"/>
            <p:cNvSpPr/>
            <p:nvPr/>
          </p:nvSpPr>
          <p:spPr>
            <a:xfrm>
              <a:off x="8931276" y="2216150"/>
              <a:ext cx="71438" cy="93663"/>
            </a:xfrm>
            <a:custGeom>
              <a:rect b="b" l="l" r="r" t="t"/>
              <a:pathLst>
                <a:path extrusionOk="0" h="25" w="19">
                  <a:moveTo>
                    <a:pt x="17" y="24"/>
                  </a:moveTo>
                  <a:cubicBezTo>
                    <a:pt x="16" y="25"/>
                    <a:pt x="13" y="24"/>
                    <a:pt x="12" y="23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1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6" y="1"/>
                    <a:pt x="7" y="2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20"/>
                    <a:pt x="19" y="22"/>
                    <a:pt x="17" y="2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9" name="Google Shape;2129;p25"/>
            <p:cNvSpPr/>
            <p:nvPr/>
          </p:nvSpPr>
          <p:spPr>
            <a:xfrm>
              <a:off x="8212138" y="1749425"/>
              <a:ext cx="546100" cy="749300"/>
            </a:xfrm>
            <a:custGeom>
              <a:rect b="b" l="l" r="r" t="t"/>
              <a:pathLst>
                <a:path extrusionOk="0" h="199" w="145">
                  <a:moveTo>
                    <a:pt x="143" y="157"/>
                  </a:moveTo>
                  <a:cubicBezTo>
                    <a:pt x="145" y="170"/>
                    <a:pt x="136" y="182"/>
                    <a:pt x="123" y="185"/>
                  </a:cubicBezTo>
                  <a:cubicBezTo>
                    <a:pt x="53" y="196"/>
                    <a:pt x="53" y="196"/>
                    <a:pt x="53" y="196"/>
                  </a:cubicBezTo>
                  <a:cubicBezTo>
                    <a:pt x="40" y="199"/>
                    <a:pt x="27" y="190"/>
                    <a:pt x="25" y="177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0" y="29"/>
                    <a:pt x="9" y="17"/>
                    <a:pt x="22" y="14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105" y="0"/>
                    <a:pt x="118" y="9"/>
                    <a:pt x="120" y="22"/>
                  </a:cubicBezTo>
                  <a:lnTo>
                    <a:pt x="143" y="1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0" name="Google Shape;2130;p25"/>
            <p:cNvSpPr/>
            <p:nvPr/>
          </p:nvSpPr>
          <p:spPr>
            <a:xfrm>
              <a:off x="8415338" y="1858963"/>
              <a:ext cx="139700" cy="530225"/>
            </a:xfrm>
            <a:custGeom>
              <a:rect b="b" l="l" r="r" t="t"/>
              <a:pathLst>
                <a:path extrusionOk="0" h="141" w="37">
                  <a:moveTo>
                    <a:pt x="36" y="132"/>
                  </a:moveTo>
                  <a:cubicBezTo>
                    <a:pt x="37" y="136"/>
                    <a:pt x="34" y="140"/>
                    <a:pt x="30" y="141"/>
                  </a:cubicBezTo>
                  <a:cubicBezTo>
                    <a:pt x="30" y="141"/>
                    <a:pt x="30" y="141"/>
                    <a:pt x="30" y="141"/>
                  </a:cubicBezTo>
                  <a:cubicBezTo>
                    <a:pt x="26" y="141"/>
                    <a:pt x="23" y="139"/>
                    <a:pt x="22" y="135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5"/>
                    <a:pt x="3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6"/>
                  </a:cubicBezTo>
                  <a:lnTo>
                    <a:pt x="36" y="132"/>
                  </a:lnTo>
                  <a:close/>
                </a:path>
              </a:pathLst>
            </a:custGeom>
            <a:solidFill>
              <a:srgbClr val="DC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1" name="Google Shape;2131;p25"/>
            <p:cNvSpPr/>
            <p:nvPr/>
          </p:nvSpPr>
          <p:spPr>
            <a:xfrm>
              <a:off x="8324851" y="1889125"/>
              <a:ext cx="71438" cy="55563"/>
            </a:xfrm>
            <a:custGeom>
              <a:rect b="b" l="l" r="r" t="t"/>
              <a:pathLst>
                <a:path extrusionOk="0" h="15" w="19">
                  <a:moveTo>
                    <a:pt x="11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7" y="13"/>
                    <a:pt x="19" y="9"/>
                    <a:pt x="18" y="6"/>
                  </a:cubicBezTo>
                  <a:cubicBezTo>
                    <a:pt x="18" y="2"/>
                    <a:pt x="14" y="0"/>
                    <a:pt x="11" y="0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2" name="Google Shape;2132;p25"/>
            <p:cNvSpPr/>
            <p:nvPr/>
          </p:nvSpPr>
          <p:spPr>
            <a:xfrm>
              <a:off x="8261351" y="1897063"/>
              <a:ext cx="71438" cy="58738"/>
            </a:xfrm>
            <a:custGeom>
              <a:rect b="b" l="l" r="r" t="t"/>
              <a:pathLst>
                <a:path extrusionOk="0" h="16" w="19">
                  <a:moveTo>
                    <a:pt x="9" y="15"/>
                  </a:moveTo>
                  <a:cubicBezTo>
                    <a:pt x="19" y="13"/>
                    <a:pt x="19" y="13"/>
                    <a:pt x="19" y="13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3" y="2"/>
                    <a:pt x="0" y="6"/>
                    <a:pt x="1" y="10"/>
                  </a:cubicBezTo>
                  <a:cubicBezTo>
                    <a:pt x="2" y="13"/>
                    <a:pt x="5" y="16"/>
                    <a:pt x="9" y="15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3" name="Google Shape;2133;p25"/>
            <p:cNvSpPr/>
            <p:nvPr/>
          </p:nvSpPr>
          <p:spPr>
            <a:xfrm>
              <a:off x="8351838" y="2035175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10" y="1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6" y="13"/>
                    <a:pt x="19" y="10"/>
                    <a:pt x="18" y="6"/>
                  </a:cubicBezTo>
                  <a:cubicBezTo>
                    <a:pt x="17" y="2"/>
                    <a:pt x="14" y="0"/>
                    <a:pt x="10" y="1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4" name="Google Shape;2134;p25"/>
            <p:cNvSpPr/>
            <p:nvPr/>
          </p:nvSpPr>
          <p:spPr>
            <a:xfrm>
              <a:off x="8286751" y="2043113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8" y="16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2" y="3"/>
                    <a:pt x="0" y="6"/>
                    <a:pt x="1" y="10"/>
                  </a:cubicBezTo>
                  <a:cubicBezTo>
                    <a:pt x="1" y="14"/>
                    <a:pt x="5" y="16"/>
                    <a:pt x="8" y="16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5" name="Google Shape;2135;p25"/>
            <p:cNvSpPr/>
            <p:nvPr/>
          </p:nvSpPr>
          <p:spPr>
            <a:xfrm>
              <a:off x="8374063" y="2182813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11" y="1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7" y="14"/>
                    <a:pt x="19" y="10"/>
                    <a:pt x="19" y="7"/>
                  </a:cubicBezTo>
                  <a:cubicBezTo>
                    <a:pt x="18" y="3"/>
                    <a:pt x="15" y="0"/>
                    <a:pt x="11" y="1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6" name="Google Shape;2136;p25"/>
            <p:cNvSpPr/>
            <p:nvPr/>
          </p:nvSpPr>
          <p:spPr>
            <a:xfrm>
              <a:off x="8313738" y="2193925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8" y="15"/>
                  </a:moveTo>
                  <a:cubicBezTo>
                    <a:pt x="19" y="13"/>
                    <a:pt x="19" y="13"/>
                    <a:pt x="19" y="1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2" y="2"/>
                    <a:pt x="0" y="6"/>
                    <a:pt x="0" y="9"/>
                  </a:cubicBezTo>
                  <a:cubicBezTo>
                    <a:pt x="1" y="13"/>
                    <a:pt x="4" y="16"/>
                    <a:pt x="8" y="15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7" name="Google Shape;2137;p25"/>
            <p:cNvSpPr/>
            <p:nvPr/>
          </p:nvSpPr>
          <p:spPr>
            <a:xfrm>
              <a:off x="8399463" y="2333625"/>
              <a:ext cx="73025" cy="60325"/>
            </a:xfrm>
            <a:custGeom>
              <a:rect b="b" l="l" r="r" t="t"/>
              <a:pathLst>
                <a:path extrusionOk="0" h="16" w="19">
                  <a:moveTo>
                    <a:pt x="11" y="1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7" y="13"/>
                    <a:pt x="19" y="10"/>
                    <a:pt x="18" y="6"/>
                  </a:cubicBezTo>
                  <a:cubicBezTo>
                    <a:pt x="18" y="2"/>
                    <a:pt x="14" y="0"/>
                    <a:pt x="11" y="1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8" name="Google Shape;2138;p25"/>
            <p:cNvSpPr/>
            <p:nvPr/>
          </p:nvSpPr>
          <p:spPr>
            <a:xfrm>
              <a:off x="8335963" y="2339975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9" y="15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3" y="3"/>
                    <a:pt x="0" y="6"/>
                    <a:pt x="1" y="10"/>
                  </a:cubicBezTo>
                  <a:cubicBezTo>
                    <a:pt x="2" y="14"/>
                    <a:pt x="5" y="16"/>
                    <a:pt x="9" y="15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9" name="Google Shape;2139;p25"/>
            <p:cNvSpPr/>
            <p:nvPr/>
          </p:nvSpPr>
          <p:spPr>
            <a:xfrm>
              <a:off x="8562976" y="1847850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10" y="1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6" y="13"/>
                    <a:pt x="19" y="10"/>
                    <a:pt x="18" y="6"/>
                  </a:cubicBezTo>
                  <a:cubicBezTo>
                    <a:pt x="18" y="2"/>
                    <a:pt x="14" y="0"/>
                    <a:pt x="10" y="1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0" name="Google Shape;2140;p25"/>
            <p:cNvSpPr/>
            <p:nvPr/>
          </p:nvSpPr>
          <p:spPr>
            <a:xfrm>
              <a:off x="8497888" y="1854200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8" y="16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2" y="3"/>
                    <a:pt x="0" y="6"/>
                    <a:pt x="1" y="10"/>
                  </a:cubicBezTo>
                  <a:cubicBezTo>
                    <a:pt x="1" y="14"/>
                    <a:pt x="5" y="16"/>
                    <a:pt x="8" y="16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1" name="Google Shape;2141;p25"/>
            <p:cNvSpPr/>
            <p:nvPr/>
          </p:nvSpPr>
          <p:spPr>
            <a:xfrm>
              <a:off x="8585201" y="1993900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11" y="1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7" y="14"/>
                    <a:pt x="19" y="10"/>
                    <a:pt x="19" y="7"/>
                  </a:cubicBezTo>
                  <a:cubicBezTo>
                    <a:pt x="18" y="3"/>
                    <a:pt x="15" y="0"/>
                    <a:pt x="11" y="1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2" name="Google Shape;2142;p25"/>
            <p:cNvSpPr/>
            <p:nvPr/>
          </p:nvSpPr>
          <p:spPr>
            <a:xfrm>
              <a:off x="8524876" y="2005013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8" y="15"/>
                  </a:moveTo>
                  <a:cubicBezTo>
                    <a:pt x="19" y="13"/>
                    <a:pt x="19" y="13"/>
                    <a:pt x="19" y="1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2" y="2"/>
                    <a:pt x="0" y="6"/>
                    <a:pt x="0" y="9"/>
                  </a:cubicBezTo>
                  <a:cubicBezTo>
                    <a:pt x="1" y="13"/>
                    <a:pt x="4" y="16"/>
                    <a:pt x="8" y="15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3" name="Google Shape;2143;p25"/>
            <p:cNvSpPr/>
            <p:nvPr/>
          </p:nvSpPr>
          <p:spPr>
            <a:xfrm>
              <a:off x="8610601" y="2144713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11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7" y="13"/>
                    <a:pt x="19" y="10"/>
                    <a:pt x="18" y="6"/>
                  </a:cubicBezTo>
                  <a:cubicBezTo>
                    <a:pt x="18" y="2"/>
                    <a:pt x="14" y="0"/>
                    <a:pt x="11" y="0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4" name="Google Shape;2144;p25"/>
            <p:cNvSpPr/>
            <p:nvPr/>
          </p:nvSpPr>
          <p:spPr>
            <a:xfrm>
              <a:off x="8547101" y="2152650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9" y="15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3" y="3"/>
                    <a:pt x="0" y="6"/>
                    <a:pt x="1" y="10"/>
                  </a:cubicBezTo>
                  <a:cubicBezTo>
                    <a:pt x="2" y="14"/>
                    <a:pt x="5" y="16"/>
                    <a:pt x="9" y="15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5" name="Google Shape;2145;p25"/>
            <p:cNvSpPr/>
            <p:nvPr/>
          </p:nvSpPr>
          <p:spPr>
            <a:xfrm>
              <a:off x="8637588" y="2292350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10" y="1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6" y="14"/>
                    <a:pt x="19" y="10"/>
                    <a:pt x="18" y="6"/>
                  </a:cubicBezTo>
                  <a:cubicBezTo>
                    <a:pt x="18" y="3"/>
                    <a:pt x="14" y="0"/>
                    <a:pt x="10" y="1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6" name="Google Shape;2146;p25"/>
            <p:cNvSpPr/>
            <p:nvPr/>
          </p:nvSpPr>
          <p:spPr>
            <a:xfrm>
              <a:off x="8574088" y="2303463"/>
              <a:ext cx="71438" cy="55563"/>
            </a:xfrm>
            <a:custGeom>
              <a:rect b="b" l="l" r="r" t="t"/>
              <a:pathLst>
                <a:path extrusionOk="0" h="15" w="19">
                  <a:moveTo>
                    <a:pt x="8" y="15"/>
                  </a:moveTo>
                  <a:cubicBezTo>
                    <a:pt x="19" y="13"/>
                    <a:pt x="19" y="13"/>
                    <a:pt x="19" y="13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2" y="2"/>
                    <a:pt x="0" y="6"/>
                    <a:pt x="1" y="9"/>
                  </a:cubicBezTo>
                  <a:cubicBezTo>
                    <a:pt x="1" y="13"/>
                    <a:pt x="5" y="15"/>
                    <a:pt x="8" y="15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7" name="Google Shape;2147;p25"/>
            <p:cNvSpPr/>
            <p:nvPr/>
          </p:nvSpPr>
          <p:spPr>
            <a:xfrm>
              <a:off x="3284538" y="4291013"/>
              <a:ext cx="968375" cy="723900"/>
            </a:xfrm>
            <a:custGeom>
              <a:rect b="b" l="l" r="r" t="t"/>
              <a:pathLst>
                <a:path extrusionOk="0" h="192" w="257">
                  <a:moveTo>
                    <a:pt x="257" y="159"/>
                  </a:moveTo>
                  <a:cubicBezTo>
                    <a:pt x="257" y="177"/>
                    <a:pt x="243" y="192"/>
                    <a:pt x="225" y="192"/>
                  </a:cubicBezTo>
                  <a:cubicBezTo>
                    <a:pt x="33" y="192"/>
                    <a:pt x="33" y="192"/>
                    <a:pt x="33" y="192"/>
                  </a:cubicBezTo>
                  <a:cubicBezTo>
                    <a:pt x="15" y="192"/>
                    <a:pt x="0" y="177"/>
                    <a:pt x="0" y="159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43" y="0"/>
                    <a:pt x="257" y="15"/>
                    <a:pt x="257" y="33"/>
                  </a:cubicBezTo>
                  <a:lnTo>
                    <a:pt x="257" y="1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8" name="Google Shape;2148;p25"/>
            <p:cNvSpPr/>
            <p:nvPr/>
          </p:nvSpPr>
          <p:spPr>
            <a:xfrm>
              <a:off x="3567113" y="4137025"/>
              <a:ext cx="403225" cy="153988"/>
            </a:xfrm>
            <a:custGeom>
              <a:rect b="b" l="l" r="r" t="t"/>
              <a:pathLst>
                <a:path extrusionOk="0" h="41" w="107">
                  <a:moveTo>
                    <a:pt x="107" y="41"/>
                  </a:moveTo>
                  <a:cubicBezTo>
                    <a:pt x="95" y="41"/>
                    <a:pt x="95" y="41"/>
                    <a:pt x="95" y="41"/>
                  </a:cubicBezTo>
                  <a:cubicBezTo>
                    <a:pt x="95" y="22"/>
                    <a:pt x="95" y="22"/>
                    <a:pt x="95" y="22"/>
                  </a:cubicBezTo>
                  <a:cubicBezTo>
                    <a:pt x="95" y="17"/>
                    <a:pt x="91" y="12"/>
                    <a:pt x="85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17" y="12"/>
                    <a:pt x="13" y="17"/>
                    <a:pt x="13" y="2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97" y="0"/>
                    <a:pt x="107" y="10"/>
                    <a:pt x="107" y="22"/>
                  </a:cubicBezTo>
                  <a:lnTo>
                    <a:pt x="107" y="41"/>
                  </a:lnTo>
                  <a:close/>
                </a:path>
              </a:pathLst>
            </a:custGeom>
            <a:solidFill>
              <a:srgbClr val="7D62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9" name="Google Shape;2149;p25"/>
            <p:cNvSpPr/>
            <p:nvPr/>
          </p:nvSpPr>
          <p:spPr>
            <a:xfrm>
              <a:off x="3544888" y="4438650"/>
              <a:ext cx="447675" cy="447675"/>
            </a:xfrm>
            <a:prstGeom prst="ellipse">
              <a:avLst/>
            </a:pr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0" name="Google Shape;2150;p25"/>
            <p:cNvSpPr/>
            <p:nvPr/>
          </p:nvSpPr>
          <p:spPr>
            <a:xfrm>
              <a:off x="3657601" y="4551363"/>
              <a:ext cx="225425" cy="222250"/>
            </a:xfrm>
            <a:custGeom>
              <a:rect b="b" l="l" r="r" t="t"/>
              <a:pathLst>
                <a:path extrusionOk="0" h="140" w="142">
                  <a:moveTo>
                    <a:pt x="142" y="47"/>
                  </a:moveTo>
                  <a:lnTo>
                    <a:pt x="95" y="47"/>
                  </a:lnTo>
                  <a:lnTo>
                    <a:pt x="95" y="0"/>
                  </a:lnTo>
                  <a:lnTo>
                    <a:pt x="47" y="0"/>
                  </a:lnTo>
                  <a:lnTo>
                    <a:pt x="47" y="47"/>
                  </a:lnTo>
                  <a:lnTo>
                    <a:pt x="0" y="47"/>
                  </a:lnTo>
                  <a:lnTo>
                    <a:pt x="0" y="92"/>
                  </a:lnTo>
                  <a:lnTo>
                    <a:pt x="47" y="92"/>
                  </a:lnTo>
                  <a:lnTo>
                    <a:pt x="47" y="140"/>
                  </a:lnTo>
                  <a:lnTo>
                    <a:pt x="95" y="140"/>
                  </a:lnTo>
                  <a:lnTo>
                    <a:pt x="95" y="92"/>
                  </a:lnTo>
                  <a:lnTo>
                    <a:pt x="142" y="92"/>
                  </a:lnTo>
                  <a:lnTo>
                    <a:pt x="142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1" name="Google Shape;2151;p25"/>
            <p:cNvSpPr/>
            <p:nvPr/>
          </p:nvSpPr>
          <p:spPr>
            <a:xfrm>
              <a:off x="8897938" y="4114800"/>
              <a:ext cx="782638" cy="1023938"/>
            </a:xfrm>
            <a:custGeom>
              <a:rect b="b" l="l" r="r" t="t"/>
              <a:pathLst>
                <a:path extrusionOk="0" h="272" w="208">
                  <a:moveTo>
                    <a:pt x="208" y="252"/>
                  </a:moveTo>
                  <a:cubicBezTo>
                    <a:pt x="208" y="263"/>
                    <a:pt x="199" y="272"/>
                    <a:pt x="188" y="27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9" y="272"/>
                    <a:pt x="0" y="263"/>
                    <a:pt x="0" y="25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9" y="0"/>
                    <a:pt x="208" y="9"/>
                    <a:pt x="208" y="20"/>
                  </a:cubicBezTo>
                  <a:lnTo>
                    <a:pt x="208" y="252"/>
                  </a:lnTo>
                  <a:close/>
                </a:path>
              </a:pathLst>
            </a:custGeom>
            <a:solidFill>
              <a:srgbClr val="7D62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2" name="Google Shape;2152;p25"/>
            <p:cNvSpPr/>
            <p:nvPr/>
          </p:nvSpPr>
          <p:spPr>
            <a:xfrm>
              <a:off x="8980488" y="4194175"/>
              <a:ext cx="617538" cy="835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3" name="Google Shape;2153;p25"/>
            <p:cNvSpPr/>
            <p:nvPr/>
          </p:nvSpPr>
          <p:spPr>
            <a:xfrm>
              <a:off x="9085263" y="4027488"/>
              <a:ext cx="407988" cy="203200"/>
            </a:xfrm>
            <a:custGeom>
              <a:rect b="b" l="l" r="r" t="t"/>
              <a:pathLst>
                <a:path extrusionOk="0" h="54" w="108">
                  <a:moveTo>
                    <a:pt x="97" y="31"/>
                  </a:moveTo>
                  <a:cubicBezTo>
                    <a:pt x="76" y="31"/>
                    <a:pt x="76" y="31"/>
                    <a:pt x="76" y="31"/>
                  </a:cubicBezTo>
                  <a:cubicBezTo>
                    <a:pt x="77" y="29"/>
                    <a:pt x="78" y="26"/>
                    <a:pt x="78" y="24"/>
                  </a:cubicBezTo>
                  <a:cubicBezTo>
                    <a:pt x="78" y="11"/>
                    <a:pt x="67" y="0"/>
                    <a:pt x="54" y="0"/>
                  </a:cubicBezTo>
                  <a:cubicBezTo>
                    <a:pt x="41" y="0"/>
                    <a:pt x="31" y="11"/>
                    <a:pt x="31" y="24"/>
                  </a:cubicBezTo>
                  <a:cubicBezTo>
                    <a:pt x="31" y="26"/>
                    <a:pt x="31" y="29"/>
                    <a:pt x="3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5" y="31"/>
                    <a:pt x="0" y="36"/>
                    <a:pt x="0" y="43"/>
                  </a:cubicBezTo>
                  <a:cubicBezTo>
                    <a:pt x="0" y="49"/>
                    <a:pt x="5" y="54"/>
                    <a:pt x="12" y="54"/>
                  </a:cubicBezTo>
                  <a:cubicBezTo>
                    <a:pt x="97" y="54"/>
                    <a:pt x="97" y="54"/>
                    <a:pt x="97" y="54"/>
                  </a:cubicBezTo>
                  <a:cubicBezTo>
                    <a:pt x="103" y="54"/>
                    <a:pt x="108" y="49"/>
                    <a:pt x="108" y="43"/>
                  </a:cubicBezTo>
                  <a:cubicBezTo>
                    <a:pt x="108" y="36"/>
                    <a:pt x="103" y="31"/>
                    <a:pt x="97" y="31"/>
                  </a:cubicBezTo>
                  <a:close/>
                  <a:moveTo>
                    <a:pt x="54" y="30"/>
                  </a:moveTo>
                  <a:cubicBezTo>
                    <a:pt x="49" y="30"/>
                    <a:pt x="46" y="26"/>
                    <a:pt x="46" y="21"/>
                  </a:cubicBezTo>
                  <a:cubicBezTo>
                    <a:pt x="46" y="16"/>
                    <a:pt x="49" y="12"/>
                    <a:pt x="54" y="12"/>
                  </a:cubicBezTo>
                  <a:cubicBezTo>
                    <a:pt x="59" y="12"/>
                    <a:pt x="63" y="16"/>
                    <a:pt x="63" y="21"/>
                  </a:cubicBezTo>
                  <a:cubicBezTo>
                    <a:pt x="63" y="26"/>
                    <a:pt x="59" y="30"/>
                    <a:pt x="54" y="30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4" name="Google Shape;2154;p25"/>
            <p:cNvSpPr/>
            <p:nvPr/>
          </p:nvSpPr>
          <p:spPr>
            <a:xfrm>
              <a:off x="9040813" y="4295775"/>
              <a:ext cx="219075" cy="304800"/>
            </a:xfrm>
            <a:prstGeom prst="rect">
              <a:avLst/>
            </a:pr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5" name="Google Shape;2155;p25"/>
            <p:cNvSpPr/>
            <p:nvPr/>
          </p:nvSpPr>
          <p:spPr>
            <a:xfrm>
              <a:off x="9296401" y="4295775"/>
              <a:ext cx="241300" cy="33338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6" name="Google Shape;2156;p25"/>
            <p:cNvSpPr/>
            <p:nvPr/>
          </p:nvSpPr>
          <p:spPr>
            <a:xfrm>
              <a:off x="9296401" y="4386263"/>
              <a:ext cx="241300" cy="33338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7" name="Google Shape;2157;p25"/>
            <p:cNvSpPr/>
            <p:nvPr/>
          </p:nvSpPr>
          <p:spPr>
            <a:xfrm>
              <a:off x="9296401" y="4475163"/>
              <a:ext cx="241300" cy="34925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8" name="Google Shape;2158;p25"/>
            <p:cNvSpPr/>
            <p:nvPr/>
          </p:nvSpPr>
          <p:spPr>
            <a:xfrm>
              <a:off x="9296401" y="4565650"/>
              <a:ext cx="241300" cy="34925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9" name="Google Shape;2159;p25"/>
            <p:cNvSpPr/>
            <p:nvPr/>
          </p:nvSpPr>
          <p:spPr>
            <a:xfrm>
              <a:off x="9040813" y="4656138"/>
              <a:ext cx="496888" cy="34925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0" name="Google Shape;2160;p25"/>
            <p:cNvSpPr/>
            <p:nvPr/>
          </p:nvSpPr>
          <p:spPr>
            <a:xfrm>
              <a:off x="9040813" y="4746625"/>
              <a:ext cx="496888" cy="34925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1" name="Google Shape;2161;p25"/>
            <p:cNvSpPr/>
            <p:nvPr/>
          </p:nvSpPr>
          <p:spPr>
            <a:xfrm>
              <a:off x="9040813" y="4837113"/>
              <a:ext cx="496888" cy="34925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2" name="Google Shape;2162;p25"/>
            <p:cNvSpPr/>
            <p:nvPr/>
          </p:nvSpPr>
          <p:spPr>
            <a:xfrm>
              <a:off x="9040813" y="4927600"/>
              <a:ext cx="496888" cy="33338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3" name="Google Shape;2163;p25"/>
            <p:cNvSpPr/>
            <p:nvPr/>
          </p:nvSpPr>
          <p:spPr>
            <a:xfrm>
              <a:off x="3336926" y="2811463"/>
              <a:ext cx="2466975" cy="831850"/>
            </a:xfrm>
            <a:custGeom>
              <a:rect b="b" l="l" r="r" t="t"/>
              <a:pathLst>
                <a:path extrusionOk="0" h="221" w="655">
                  <a:moveTo>
                    <a:pt x="647" y="13"/>
                  </a:moveTo>
                  <a:cubicBezTo>
                    <a:pt x="655" y="4"/>
                    <a:pt x="652" y="0"/>
                    <a:pt x="641" y="5"/>
                  </a:cubicBezTo>
                  <a:cubicBezTo>
                    <a:pt x="578" y="33"/>
                    <a:pt x="578" y="33"/>
                    <a:pt x="578" y="33"/>
                  </a:cubicBezTo>
                  <a:cubicBezTo>
                    <a:pt x="567" y="38"/>
                    <a:pt x="548" y="42"/>
                    <a:pt x="536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1"/>
                    <a:pt x="0" y="64"/>
                  </a:cubicBezTo>
                  <a:cubicBezTo>
                    <a:pt x="0" y="199"/>
                    <a:pt x="0" y="199"/>
                    <a:pt x="0" y="199"/>
                  </a:cubicBezTo>
                  <a:cubicBezTo>
                    <a:pt x="0" y="211"/>
                    <a:pt x="10" y="221"/>
                    <a:pt x="22" y="221"/>
                  </a:cubicBezTo>
                  <a:cubicBezTo>
                    <a:pt x="536" y="221"/>
                    <a:pt x="536" y="221"/>
                    <a:pt x="536" y="221"/>
                  </a:cubicBezTo>
                  <a:cubicBezTo>
                    <a:pt x="548" y="221"/>
                    <a:pt x="558" y="211"/>
                    <a:pt x="558" y="199"/>
                  </a:cubicBezTo>
                  <a:cubicBezTo>
                    <a:pt x="558" y="143"/>
                    <a:pt x="558" y="143"/>
                    <a:pt x="558" y="143"/>
                  </a:cubicBezTo>
                  <a:cubicBezTo>
                    <a:pt x="558" y="131"/>
                    <a:pt x="564" y="114"/>
                    <a:pt x="572" y="104"/>
                  </a:cubicBezTo>
                  <a:lnTo>
                    <a:pt x="647" y="13"/>
                  </a:ln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4" name="Google Shape;2164;p25"/>
            <p:cNvSpPr/>
            <p:nvPr/>
          </p:nvSpPr>
          <p:spPr>
            <a:xfrm>
              <a:off x="3592513" y="3071813"/>
              <a:ext cx="1574800" cy="55563"/>
            </a:xfrm>
            <a:prstGeom prst="rect">
              <a:avLst/>
            </a:prstGeom>
            <a:solidFill>
              <a:srgbClr val="FFD1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5" name="Google Shape;2165;p25"/>
            <p:cNvSpPr/>
            <p:nvPr/>
          </p:nvSpPr>
          <p:spPr>
            <a:xfrm>
              <a:off x="3592513" y="3341688"/>
              <a:ext cx="1574800" cy="57150"/>
            </a:xfrm>
            <a:prstGeom prst="rect">
              <a:avLst/>
            </a:prstGeom>
            <a:solidFill>
              <a:srgbClr val="FFD1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6" name="Google Shape;2166;p25"/>
            <p:cNvSpPr/>
            <p:nvPr/>
          </p:nvSpPr>
          <p:spPr>
            <a:xfrm>
              <a:off x="3592513" y="3206750"/>
              <a:ext cx="1574800" cy="57150"/>
            </a:xfrm>
            <a:prstGeom prst="rect">
              <a:avLst/>
            </a:prstGeom>
            <a:solidFill>
              <a:srgbClr val="FFD1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7" name="Google Shape;2167;p25"/>
            <p:cNvSpPr/>
            <p:nvPr/>
          </p:nvSpPr>
          <p:spPr>
            <a:xfrm>
              <a:off x="3592513" y="3478213"/>
              <a:ext cx="1574800" cy="55563"/>
            </a:xfrm>
            <a:prstGeom prst="rect">
              <a:avLst/>
            </a:prstGeom>
            <a:solidFill>
              <a:srgbClr val="FFD1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8" name="Google Shape;2168;p25"/>
            <p:cNvSpPr/>
            <p:nvPr/>
          </p:nvSpPr>
          <p:spPr>
            <a:xfrm>
              <a:off x="9290051" y="2555875"/>
              <a:ext cx="636588" cy="492125"/>
            </a:xfrm>
            <a:custGeom>
              <a:rect b="b" l="l" r="r" t="t"/>
              <a:pathLst>
                <a:path extrusionOk="0" h="131" w="169">
                  <a:moveTo>
                    <a:pt x="118" y="5"/>
                  </a:moveTo>
                  <a:cubicBezTo>
                    <a:pt x="130" y="0"/>
                    <a:pt x="144" y="4"/>
                    <a:pt x="150" y="16"/>
                  </a:cubicBezTo>
                  <a:cubicBezTo>
                    <a:pt x="163" y="42"/>
                    <a:pt x="163" y="42"/>
                    <a:pt x="163" y="42"/>
                  </a:cubicBezTo>
                  <a:cubicBezTo>
                    <a:pt x="169" y="54"/>
                    <a:pt x="164" y="69"/>
                    <a:pt x="153" y="75"/>
                  </a:cubicBezTo>
                  <a:cubicBezTo>
                    <a:pt x="52" y="125"/>
                    <a:pt x="52" y="125"/>
                    <a:pt x="52" y="125"/>
                  </a:cubicBezTo>
                  <a:cubicBezTo>
                    <a:pt x="40" y="131"/>
                    <a:pt x="25" y="126"/>
                    <a:pt x="19" y="114"/>
                  </a:cubicBezTo>
                  <a:cubicBezTo>
                    <a:pt x="6" y="88"/>
                    <a:pt x="6" y="88"/>
                    <a:pt x="6" y="88"/>
                  </a:cubicBezTo>
                  <a:cubicBezTo>
                    <a:pt x="0" y="76"/>
                    <a:pt x="5" y="62"/>
                    <a:pt x="17" y="56"/>
                  </a:cubicBezTo>
                  <a:lnTo>
                    <a:pt x="118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9" name="Google Shape;2169;p25"/>
            <p:cNvSpPr/>
            <p:nvPr/>
          </p:nvSpPr>
          <p:spPr>
            <a:xfrm>
              <a:off x="9469438" y="2660650"/>
              <a:ext cx="282575" cy="279400"/>
            </a:xfrm>
            <a:custGeom>
              <a:rect b="b" l="l" r="r" t="t"/>
              <a:pathLst>
                <a:path extrusionOk="0" h="74" w="75">
                  <a:moveTo>
                    <a:pt x="3" y="35"/>
                  </a:moveTo>
                  <a:cubicBezTo>
                    <a:pt x="0" y="29"/>
                    <a:pt x="3" y="21"/>
                    <a:pt x="9" y="18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46" y="0"/>
                    <a:pt x="53" y="2"/>
                    <a:pt x="56" y="8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5" y="45"/>
                    <a:pt x="72" y="53"/>
                    <a:pt x="66" y="56"/>
                  </a:cubicBezTo>
                  <a:cubicBezTo>
                    <a:pt x="36" y="71"/>
                    <a:pt x="36" y="71"/>
                    <a:pt x="36" y="71"/>
                  </a:cubicBezTo>
                  <a:cubicBezTo>
                    <a:pt x="29" y="74"/>
                    <a:pt x="22" y="72"/>
                    <a:pt x="19" y="66"/>
                  </a:cubicBezTo>
                  <a:lnTo>
                    <a:pt x="3" y="35"/>
                  </a:ln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0" name="Google Shape;2170;p25"/>
            <p:cNvSpPr/>
            <p:nvPr/>
          </p:nvSpPr>
          <p:spPr>
            <a:xfrm>
              <a:off x="9650413" y="2747963"/>
              <a:ext cx="41275" cy="44450"/>
            </a:xfrm>
            <a:custGeom>
              <a:rect b="b" l="l" r="r" t="t"/>
              <a:pathLst>
                <a:path extrusionOk="0" h="12" w="11">
                  <a:moveTo>
                    <a:pt x="1" y="8"/>
                  </a:moveTo>
                  <a:cubicBezTo>
                    <a:pt x="0" y="6"/>
                    <a:pt x="1" y="3"/>
                    <a:pt x="3" y="2"/>
                  </a:cubicBezTo>
                  <a:cubicBezTo>
                    <a:pt x="6" y="0"/>
                    <a:pt x="9" y="1"/>
                    <a:pt x="10" y="4"/>
                  </a:cubicBezTo>
                  <a:cubicBezTo>
                    <a:pt x="11" y="6"/>
                    <a:pt x="10" y="9"/>
                    <a:pt x="8" y="10"/>
                  </a:cubicBezTo>
                  <a:cubicBezTo>
                    <a:pt x="5" y="12"/>
                    <a:pt x="2" y="11"/>
                    <a:pt x="1" y="8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1" name="Google Shape;2171;p25"/>
            <p:cNvSpPr/>
            <p:nvPr/>
          </p:nvSpPr>
          <p:spPr>
            <a:xfrm>
              <a:off x="9590088" y="2778125"/>
              <a:ext cx="41275" cy="44450"/>
            </a:xfrm>
            <a:custGeom>
              <a:rect b="b" l="l" r="r" t="t"/>
              <a:pathLst>
                <a:path extrusionOk="0" h="12" w="11">
                  <a:moveTo>
                    <a:pt x="1" y="8"/>
                  </a:moveTo>
                  <a:cubicBezTo>
                    <a:pt x="0" y="6"/>
                    <a:pt x="1" y="3"/>
                    <a:pt x="3" y="2"/>
                  </a:cubicBezTo>
                  <a:cubicBezTo>
                    <a:pt x="6" y="0"/>
                    <a:pt x="9" y="1"/>
                    <a:pt x="10" y="4"/>
                  </a:cubicBezTo>
                  <a:cubicBezTo>
                    <a:pt x="11" y="6"/>
                    <a:pt x="10" y="9"/>
                    <a:pt x="8" y="10"/>
                  </a:cubicBezTo>
                  <a:cubicBezTo>
                    <a:pt x="5" y="12"/>
                    <a:pt x="2" y="11"/>
                    <a:pt x="1" y="8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2" name="Google Shape;2172;p25"/>
            <p:cNvSpPr/>
            <p:nvPr/>
          </p:nvSpPr>
          <p:spPr>
            <a:xfrm>
              <a:off x="9529763" y="2811463"/>
              <a:ext cx="42863" cy="41275"/>
            </a:xfrm>
            <a:custGeom>
              <a:rect b="b" l="l" r="r" t="t"/>
              <a:pathLst>
                <a:path extrusionOk="0" h="11" w="11">
                  <a:moveTo>
                    <a:pt x="1" y="7"/>
                  </a:moveTo>
                  <a:cubicBezTo>
                    <a:pt x="0" y="5"/>
                    <a:pt x="1" y="2"/>
                    <a:pt x="3" y="1"/>
                  </a:cubicBezTo>
                  <a:cubicBezTo>
                    <a:pt x="6" y="0"/>
                    <a:pt x="9" y="1"/>
                    <a:pt x="10" y="3"/>
                  </a:cubicBezTo>
                  <a:cubicBezTo>
                    <a:pt x="11" y="5"/>
                    <a:pt x="10" y="8"/>
                    <a:pt x="8" y="9"/>
                  </a:cubicBezTo>
                  <a:cubicBezTo>
                    <a:pt x="5" y="11"/>
                    <a:pt x="2" y="10"/>
                    <a:pt x="1" y="7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3" name="Google Shape;2173;p25"/>
            <p:cNvSpPr/>
            <p:nvPr/>
          </p:nvSpPr>
          <p:spPr>
            <a:xfrm>
              <a:off x="9680576" y="2811463"/>
              <a:ext cx="41275" cy="41275"/>
            </a:xfrm>
            <a:custGeom>
              <a:rect b="b" l="l" r="r" t="t"/>
              <a:pathLst>
                <a:path extrusionOk="0" h="11" w="11">
                  <a:moveTo>
                    <a:pt x="1" y="7"/>
                  </a:moveTo>
                  <a:cubicBezTo>
                    <a:pt x="0" y="5"/>
                    <a:pt x="1" y="2"/>
                    <a:pt x="4" y="1"/>
                  </a:cubicBezTo>
                  <a:cubicBezTo>
                    <a:pt x="6" y="0"/>
                    <a:pt x="9" y="1"/>
                    <a:pt x="10" y="3"/>
                  </a:cubicBezTo>
                  <a:cubicBezTo>
                    <a:pt x="11" y="5"/>
                    <a:pt x="10" y="8"/>
                    <a:pt x="8" y="10"/>
                  </a:cubicBezTo>
                  <a:cubicBezTo>
                    <a:pt x="5" y="11"/>
                    <a:pt x="3" y="10"/>
                    <a:pt x="1" y="7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4" name="Google Shape;2174;p25"/>
            <p:cNvSpPr/>
            <p:nvPr/>
          </p:nvSpPr>
          <p:spPr>
            <a:xfrm>
              <a:off x="9620251" y="2841625"/>
              <a:ext cx="41275" cy="41275"/>
            </a:xfrm>
            <a:custGeom>
              <a:rect b="b" l="l" r="r" t="t"/>
              <a:pathLst>
                <a:path extrusionOk="0" h="11" w="11">
                  <a:moveTo>
                    <a:pt x="1" y="7"/>
                  </a:moveTo>
                  <a:cubicBezTo>
                    <a:pt x="0" y="5"/>
                    <a:pt x="1" y="2"/>
                    <a:pt x="3" y="1"/>
                  </a:cubicBezTo>
                  <a:cubicBezTo>
                    <a:pt x="6" y="0"/>
                    <a:pt x="9" y="1"/>
                    <a:pt x="10" y="3"/>
                  </a:cubicBezTo>
                  <a:cubicBezTo>
                    <a:pt x="11" y="5"/>
                    <a:pt x="10" y="8"/>
                    <a:pt x="8" y="10"/>
                  </a:cubicBezTo>
                  <a:cubicBezTo>
                    <a:pt x="5" y="11"/>
                    <a:pt x="2" y="10"/>
                    <a:pt x="1" y="7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5" name="Google Shape;2175;p25"/>
            <p:cNvSpPr/>
            <p:nvPr/>
          </p:nvSpPr>
          <p:spPr>
            <a:xfrm>
              <a:off x="9559926" y="2871788"/>
              <a:ext cx="42863" cy="41275"/>
            </a:xfrm>
            <a:custGeom>
              <a:rect b="b" l="l" r="r" t="t"/>
              <a:pathLst>
                <a:path extrusionOk="0" h="11" w="11">
                  <a:moveTo>
                    <a:pt x="1" y="7"/>
                  </a:moveTo>
                  <a:cubicBezTo>
                    <a:pt x="0" y="5"/>
                    <a:pt x="1" y="2"/>
                    <a:pt x="3" y="1"/>
                  </a:cubicBezTo>
                  <a:cubicBezTo>
                    <a:pt x="6" y="0"/>
                    <a:pt x="9" y="1"/>
                    <a:pt x="10" y="3"/>
                  </a:cubicBezTo>
                  <a:cubicBezTo>
                    <a:pt x="11" y="5"/>
                    <a:pt x="10" y="8"/>
                    <a:pt x="8" y="10"/>
                  </a:cubicBezTo>
                  <a:cubicBezTo>
                    <a:pt x="5" y="11"/>
                    <a:pt x="2" y="10"/>
                    <a:pt x="1" y="7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6" name="Google Shape;2176;p25"/>
            <p:cNvSpPr/>
            <p:nvPr/>
          </p:nvSpPr>
          <p:spPr>
            <a:xfrm>
              <a:off x="9620251" y="2687638"/>
              <a:ext cx="41275" cy="41275"/>
            </a:xfrm>
            <a:custGeom>
              <a:rect b="b" l="l" r="r" t="t"/>
              <a:pathLst>
                <a:path extrusionOk="0" h="11" w="11">
                  <a:moveTo>
                    <a:pt x="1" y="8"/>
                  </a:moveTo>
                  <a:cubicBezTo>
                    <a:pt x="0" y="6"/>
                    <a:pt x="1" y="3"/>
                    <a:pt x="3" y="1"/>
                  </a:cubicBezTo>
                  <a:cubicBezTo>
                    <a:pt x="6" y="0"/>
                    <a:pt x="9" y="1"/>
                    <a:pt x="10" y="4"/>
                  </a:cubicBezTo>
                  <a:cubicBezTo>
                    <a:pt x="11" y="6"/>
                    <a:pt x="10" y="9"/>
                    <a:pt x="8" y="10"/>
                  </a:cubicBezTo>
                  <a:cubicBezTo>
                    <a:pt x="5" y="11"/>
                    <a:pt x="2" y="10"/>
                    <a:pt x="1" y="8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7" name="Google Shape;2177;p25"/>
            <p:cNvSpPr/>
            <p:nvPr/>
          </p:nvSpPr>
          <p:spPr>
            <a:xfrm>
              <a:off x="9559926" y="2717800"/>
              <a:ext cx="42863" cy="44450"/>
            </a:xfrm>
            <a:custGeom>
              <a:rect b="b" l="l" r="r" t="t"/>
              <a:pathLst>
                <a:path extrusionOk="0" h="12" w="11">
                  <a:moveTo>
                    <a:pt x="1" y="8"/>
                  </a:moveTo>
                  <a:cubicBezTo>
                    <a:pt x="0" y="6"/>
                    <a:pt x="1" y="3"/>
                    <a:pt x="3" y="2"/>
                  </a:cubicBezTo>
                  <a:cubicBezTo>
                    <a:pt x="6" y="0"/>
                    <a:pt x="9" y="1"/>
                    <a:pt x="10" y="4"/>
                  </a:cubicBezTo>
                  <a:cubicBezTo>
                    <a:pt x="11" y="6"/>
                    <a:pt x="10" y="9"/>
                    <a:pt x="8" y="10"/>
                  </a:cubicBezTo>
                  <a:cubicBezTo>
                    <a:pt x="5" y="12"/>
                    <a:pt x="2" y="11"/>
                    <a:pt x="1" y="8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8" name="Google Shape;2178;p25"/>
            <p:cNvSpPr/>
            <p:nvPr/>
          </p:nvSpPr>
          <p:spPr>
            <a:xfrm>
              <a:off x="9499601" y="2747963"/>
              <a:ext cx="42863" cy="44450"/>
            </a:xfrm>
            <a:custGeom>
              <a:rect b="b" l="l" r="r" t="t"/>
              <a:pathLst>
                <a:path extrusionOk="0" h="12" w="11">
                  <a:moveTo>
                    <a:pt x="1" y="8"/>
                  </a:moveTo>
                  <a:cubicBezTo>
                    <a:pt x="0" y="6"/>
                    <a:pt x="1" y="3"/>
                    <a:pt x="3" y="2"/>
                  </a:cubicBezTo>
                  <a:cubicBezTo>
                    <a:pt x="6" y="0"/>
                    <a:pt x="8" y="1"/>
                    <a:pt x="10" y="4"/>
                  </a:cubicBezTo>
                  <a:cubicBezTo>
                    <a:pt x="11" y="6"/>
                    <a:pt x="10" y="9"/>
                    <a:pt x="7" y="10"/>
                  </a:cubicBezTo>
                  <a:cubicBezTo>
                    <a:pt x="5" y="12"/>
                    <a:pt x="2" y="11"/>
                    <a:pt x="1" y="8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9" name="Google Shape;2179;p25"/>
            <p:cNvSpPr/>
            <p:nvPr/>
          </p:nvSpPr>
          <p:spPr>
            <a:xfrm>
              <a:off x="9175751" y="3154363"/>
              <a:ext cx="630238" cy="361950"/>
            </a:xfrm>
            <a:custGeom>
              <a:rect b="b" l="l" r="r" t="t"/>
              <a:pathLst>
                <a:path extrusionOk="0" h="96" w="167">
                  <a:moveTo>
                    <a:pt x="145" y="17"/>
                  </a:moveTo>
                  <a:cubicBezTo>
                    <a:pt x="158" y="19"/>
                    <a:pt x="167" y="32"/>
                    <a:pt x="166" y="45"/>
                  </a:cubicBezTo>
                  <a:cubicBezTo>
                    <a:pt x="162" y="74"/>
                    <a:pt x="162" y="74"/>
                    <a:pt x="162" y="74"/>
                  </a:cubicBezTo>
                  <a:cubicBezTo>
                    <a:pt x="160" y="87"/>
                    <a:pt x="147" y="96"/>
                    <a:pt x="134" y="94"/>
                  </a:cubicBezTo>
                  <a:cubicBezTo>
                    <a:pt x="23" y="79"/>
                    <a:pt x="23" y="79"/>
                    <a:pt x="23" y="79"/>
                  </a:cubicBezTo>
                  <a:cubicBezTo>
                    <a:pt x="9" y="77"/>
                    <a:pt x="0" y="65"/>
                    <a:pt x="2" y="51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8" y="9"/>
                    <a:pt x="20" y="0"/>
                    <a:pt x="33" y="2"/>
                  </a:cubicBezTo>
                  <a:lnTo>
                    <a:pt x="145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0" name="Google Shape;2180;p25"/>
            <p:cNvSpPr/>
            <p:nvPr/>
          </p:nvSpPr>
          <p:spPr>
            <a:xfrm>
              <a:off x="9372601" y="3209925"/>
              <a:ext cx="244475" cy="249238"/>
            </a:xfrm>
            <a:custGeom>
              <a:rect b="b" l="l" r="r" t="t"/>
              <a:pathLst>
                <a:path extrusionOk="0" h="66" w="65">
                  <a:moveTo>
                    <a:pt x="6" y="12"/>
                  </a:moveTo>
                  <a:cubicBezTo>
                    <a:pt x="7" y="5"/>
                    <a:pt x="13" y="0"/>
                    <a:pt x="20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60" y="7"/>
                    <a:pt x="65" y="13"/>
                    <a:pt x="64" y="20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59" y="61"/>
                    <a:pt x="52" y="66"/>
                    <a:pt x="45" y="65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5" y="59"/>
                    <a:pt x="0" y="53"/>
                    <a:pt x="1" y="46"/>
                  </a:cubicBezTo>
                  <a:lnTo>
                    <a:pt x="6" y="12"/>
                  </a:ln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1" name="Google Shape;2181;p25"/>
            <p:cNvSpPr/>
            <p:nvPr/>
          </p:nvSpPr>
          <p:spPr>
            <a:xfrm>
              <a:off x="9542463" y="3324225"/>
              <a:ext cx="41275" cy="41275"/>
            </a:xfrm>
            <a:custGeom>
              <a:rect b="b" l="l" r="r" t="t"/>
              <a:pathLst>
                <a:path extrusionOk="0" h="11" w="11">
                  <a:moveTo>
                    <a:pt x="1" y="5"/>
                  </a:moveTo>
                  <a:cubicBezTo>
                    <a:pt x="1" y="2"/>
                    <a:pt x="3" y="0"/>
                    <a:pt x="6" y="1"/>
                  </a:cubicBezTo>
                  <a:cubicBezTo>
                    <a:pt x="9" y="1"/>
                    <a:pt x="11" y="4"/>
                    <a:pt x="10" y="6"/>
                  </a:cubicBezTo>
                  <a:cubicBezTo>
                    <a:pt x="10" y="9"/>
                    <a:pt x="7" y="11"/>
                    <a:pt x="5" y="11"/>
                  </a:cubicBezTo>
                  <a:cubicBezTo>
                    <a:pt x="2" y="10"/>
                    <a:pt x="0" y="8"/>
                    <a:pt x="1" y="5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2" name="Google Shape;2182;p25"/>
            <p:cNvSpPr/>
            <p:nvPr/>
          </p:nvSpPr>
          <p:spPr>
            <a:xfrm>
              <a:off x="9474201" y="3316288"/>
              <a:ext cx="41275" cy="38100"/>
            </a:xfrm>
            <a:custGeom>
              <a:rect b="b" l="l" r="r" t="t"/>
              <a:pathLst>
                <a:path extrusionOk="0" h="10" w="11">
                  <a:moveTo>
                    <a:pt x="1" y="5"/>
                  </a:moveTo>
                  <a:cubicBezTo>
                    <a:pt x="1" y="2"/>
                    <a:pt x="4" y="0"/>
                    <a:pt x="6" y="0"/>
                  </a:cubicBezTo>
                  <a:cubicBezTo>
                    <a:pt x="9" y="1"/>
                    <a:pt x="11" y="3"/>
                    <a:pt x="10" y="6"/>
                  </a:cubicBezTo>
                  <a:cubicBezTo>
                    <a:pt x="10" y="9"/>
                    <a:pt x="8" y="10"/>
                    <a:pt x="5" y="10"/>
                  </a:cubicBezTo>
                  <a:cubicBezTo>
                    <a:pt x="2" y="10"/>
                    <a:pt x="0" y="7"/>
                    <a:pt x="1" y="5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3" name="Google Shape;2183;p25"/>
            <p:cNvSpPr/>
            <p:nvPr/>
          </p:nvSpPr>
          <p:spPr>
            <a:xfrm>
              <a:off x="9405938" y="3308350"/>
              <a:ext cx="41275" cy="38100"/>
            </a:xfrm>
            <a:custGeom>
              <a:rect b="b" l="l" r="r" t="t"/>
              <a:pathLst>
                <a:path extrusionOk="0" h="10" w="11">
                  <a:moveTo>
                    <a:pt x="1" y="4"/>
                  </a:moveTo>
                  <a:cubicBezTo>
                    <a:pt x="1" y="1"/>
                    <a:pt x="4" y="0"/>
                    <a:pt x="6" y="0"/>
                  </a:cubicBezTo>
                  <a:cubicBezTo>
                    <a:pt x="9" y="0"/>
                    <a:pt x="11" y="3"/>
                    <a:pt x="11" y="5"/>
                  </a:cubicBezTo>
                  <a:cubicBezTo>
                    <a:pt x="10" y="8"/>
                    <a:pt x="8" y="10"/>
                    <a:pt x="5" y="10"/>
                  </a:cubicBezTo>
                  <a:cubicBezTo>
                    <a:pt x="2" y="9"/>
                    <a:pt x="0" y="7"/>
                    <a:pt x="1" y="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4" name="Google Shape;2184;p25"/>
            <p:cNvSpPr/>
            <p:nvPr/>
          </p:nvSpPr>
          <p:spPr>
            <a:xfrm>
              <a:off x="9534526" y="3390900"/>
              <a:ext cx="38100" cy="41275"/>
            </a:xfrm>
            <a:custGeom>
              <a:rect b="b" l="l" r="r" t="t"/>
              <a:pathLst>
                <a:path extrusionOk="0" h="11" w="10">
                  <a:moveTo>
                    <a:pt x="0" y="5"/>
                  </a:moveTo>
                  <a:cubicBezTo>
                    <a:pt x="0" y="2"/>
                    <a:pt x="3" y="0"/>
                    <a:pt x="6" y="1"/>
                  </a:cubicBezTo>
                  <a:cubicBezTo>
                    <a:pt x="8" y="1"/>
                    <a:pt x="10" y="4"/>
                    <a:pt x="10" y="6"/>
                  </a:cubicBezTo>
                  <a:cubicBezTo>
                    <a:pt x="9" y="9"/>
                    <a:pt x="7" y="11"/>
                    <a:pt x="4" y="10"/>
                  </a:cubicBezTo>
                  <a:cubicBezTo>
                    <a:pt x="2" y="10"/>
                    <a:pt x="0" y="8"/>
                    <a:pt x="0" y="5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5" name="Google Shape;2185;p25"/>
            <p:cNvSpPr/>
            <p:nvPr/>
          </p:nvSpPr>
          <p:spPr>
            <a:xfrm>
              <a:off x="9466263" y="3384550"/>
              <a:ext cx="38100" cy="36513"/>
            </a:xfrm>
            <a:custGeom>
              <a:rect b="b" l="l" r="r" t="t"/>
              <a:pathLst>
                <a:path extrusionOk="0" h="10" w="10">
                  <a:moveTo>
                    <a:pt x="0" y="4"/>
                  </a:moveTo>
                  <a:cubicBezTo>
                    <a:pt x="1" y="2"/>
                    <a:pt x="3" y="0"/>
                    <a:pt x="6" y="0"/>
                  </a:cubicBezTo>
                  <a:cubicBezTo>
                    <a:pt x="8" y="1"/>
                    <a:pt x="10" y="3"/>
                    <a:pt x="10" y="6"/>
                  </a:cubicBezTo>
                  <a:cubicBezTo>
                    <a:pt x="10" y="8"/>
                    <a:pt x="7" y="10"/>
                    <a:pt x="4" y="10"/>
                  </a:cubicBezTo>
                  <a:cubicBezTo>
                    <a:pt x="2" y="10"/>
                    <a:pt x="0" y="7"/>
                    <a:pt x="0" y="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6" name="Google Shape;2186;p25"/>
            <p:cNvSpPr/>
            <p:nvPr/>
          </p:nvSpPr>
          <p:spPr>
            <a:xfrm>
              <a:off x="9398001" y="3371850"/>
              <a:ext cx="38100" cy="41275"/>
            </a:xfrm>
            <a:custGeom>
              <a:rect b="b" l="l" r="r" t="t"/>
              <a:pathLst>
                <a:path extrusionOk="0" h="11" w="10">
                  <a:moveTo>
                    <a:pt x="0" y="5"/>
                  </a:moveTo>
                  <a:cubicBezTo>
                    <a:pt x="1" y="2"/>
                    <a:pt x="3" y="0"/>
                    <a:pt x="6" y="1"/>
                  </a:cubicBezTo>
                  <a:cubicBezTo>
                    <a:pt x="9" y="1"/>
                    <a:pt x="10" y="4"/>
                    <a:pt x="10" y="6"/>
                  </a:cubicBezTo>
                  <a:cubicBezTo>
                    <a:pt x="10" y="9"/>
                    <a:pt x="7" y="11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7" name="Google Shape;2187;p25"/>
            <p:cNvSpPr/>
            <p:nvPr/>
          </p:nvSpPr>
          <p:spPr>
            <a:xfrm>
              <a:off x="9553576" y="3259138"/>
              <a:ext cx="36513" cy="38100"/>
            </a:xfrm>
            <a:custGeom>
              <a:rect b="b" l="l" r="r" t="t"/>
              <a:pathLst>
                <a:path extrusionOk="0" h="10" w="10">
                  <a:moveTo>
                    <a:pt x="0" y="4"/>
                  </a:moveTo>
                  <a:cubicBezTo>
                    <a:pt x="0" y="1"/>
                    <a:pt x="3" y="0"/>
                    <a:pt x="6" y="0"/>
                  </a:cubicBezTo>
                  <a:cubicBezTo>
                    <a:pt x="8" y="0"/>
                    <a:pt x="10" y="3"/>
                    <a:pt x="10" y="6"/>
                  </a:cubicBezTo>
                  <a:cubicBezTo>
                    <a:pt x="9" y="8"/>
                    <a:pt x="7" y="10"/>
                    <a:pt x="4" y="10"/>
                  </a:cubicBezTo>
                  <a:cubicBezTo>
                    <a:pt x="2" y="9"/>
                    <a:pt x="0" y="7"/>
                    <a:pt x="0" y="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8" name="Google Shape;2188;p25"/>
            <p:cNvSpPr/>
            <p:nvPr/>
          </p:nvSpPr>
          <p:spPr>
            <a:xfrm>
              <a:off x="9485313" y="3248025"/>
              <a:ext cx="38100" cy="41275"/>
            </a:xfrm>
            <a:custGeom>
              <a:rect b="b" l="l" r="r" t="t"/>
              <a:pathLst>
                <a:path extrusionOk="0" h="11" w="10">
                  <a:moveTo>
                    <a:pt x="0" y="5"/>
                  </a:moveTo>
                  <a:cubicBezTo>
                    <a:pt x="1" y="2"/>
                    <a:pt x="3" y="0"/>
                    <a:pt x="6" y="1"/>
                  </a:cubicBezTo>
                  <a:cubicBezTo>
                    <a:pt x="8" y="1"/>
                    <a:pt x="10" y="3"/>
                    <a:pt x="10" y="6"/>
                  </a:cubicBezTo>
                  <a:cubicBezTo>
                    <a:pt x="9" y="9"/>
                    <a:pt x="7" y="11"/>
                    <a:pt x="4" y="10"/>
                  </a:cubicBezTo>
                  <a:cubicBezTo>
                    <a:pt x="2" y="10"/>
                    <a:pt x="0" y="7"/>
                    <a:pt x="0" y="5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9" name="Google Shape;2189;p25"/>
            <p:cNvSpPr/>
            <p:nvPr/>
          </p:nvSpPr>
          <p:spPr>
            <a:xfrm>
              <a:off x="9417051" y="3240088"/>
              <a:ext cx="38100" cy="38100"/>
            </a:xfrm>
            <a:custGeom>
              <a:rect b="b" l="l" r="r" t="t"/>
              <a:pathLst>
                <a:path extrusionOk="0" h="10" w="10">
                  <a:moveTo>
                    <a:pt x="0" y="4"/>
                  </a:moveTo>
                  <a:cubicBezTo>
                    <a:pt x="1" y="2"/>
                    <a:pt x="3" y="0"/>
                    <a:pt x="6" y="0"/>
                  </a:cubicBezTo>
                  <a:cubicBezTo>
                    <a:pt x="9" y="0"/>
                    <a:pt x="10" y="3"/>
                    <a:pt x="10" y="6"/>
                  </a:cubicBezTo>
                  <a:cubicBezTo>
                    <a:pt x="10" y="8"/>
                    <a:pt x="7" y="10"/>
                    <a:pt x="4" y="10"/>
                  </a:cubicBezTo>
                  <a:cubicBezTo>
                    <a:pt x="2" y="9"/>
                    <a:pt x="0" y="7"/>
                    <a:pt x="0" y="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0" name="Google Shape;2190;p25"/>
            <p:cNvSpPr/>
            <p:nvPr/>
          </p:nvSpPr>
          <p:spPr>
            <a:xfrm>
              <a:off x="7180263" y="1527175"/>
              <a:ext cx="609600" cy="560388"/>
            </a:xfrm>
            <a:custGeom>
              <a:rect b="b" l="l" r="r" t="t"/>
              <a:pathLst>
                <a:path extrusionOk="0" h="353" w="384">
                  <a:moveTo>
                    <a:pt x="327" y="214"/>
                  </a:moveTo>
                  <a:lnTo>
                    <a:pt x="64" y="0"/>
                  </a:lnTo>
                  <a:lnTo>
                    <a:pt x="0" y="83"/>
                  </a:lnTo>
                  <a:lnTo>
                    <a:pt x="261" y="294"/>
                  </a:lnTo>
                  <a:lnTo>
                    <a:pt x="232" y="327"/>
                  </a:lnTo>
                  <a:lnTo>
                    <a:pt x="265" y="353"/>
                  </a:lnTo>
                  <a:lnTo>
                    <a:pt x="384" y="204"/>
                  </a:lnTo>
                  <a:lnTo>
                    <a:pt x="353" y="178"/>
                  </a:lnTo>
                  <a:lnTo>
                    <a:pt x="327" y="214"/>
                  </a:lnTo>
                  <a:close/>
                </a:path>
              </a:pathLst>
            </a:custGeom>
            <a:solidFill>
              <a:srgbClr val="7C93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1" name="Google Shape;2191;p25"/>
            <p:cNvSpPr/>
            <p:nvPr/>
          </p:nvSpPr>
          <p:spPr>
            <a:xfrm>
              <a:off x="6813551" y="1255713"/>
              <a:ext cx="754063" cy="655638"/>
            </a:xfrm>
            <a:custGeom>
              <a:rect b="b" l="l" r="r" t="t"/>
              <a:pathLst>
                <a:path extrusionOk="0" h="174" w="200">
                  <a:moveTo>
                    <a:pt x="191" y="102"/>
                  </a:moveTo>
                  <a:cubicBezTo>
                    <a:pt x="183" y="112"/>
                    <a:pt x="183" y="112"/>
                    <a:pt x="183" y="11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83" y="32"/>
                    <a:pt x="65" y="31"/>
                    <a:pt x="55" y="39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6" y="0"/>
                    <a:pt x="3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9" y="47"/>
                    <a:pt x="49" y="47"/>
                    <a:pt x="49" y="47"/>
                  </a:cubicBezTo>
                  <a:cubicBezTo>
                    <a:pt x="43" y="59"/>
                    <a:pt x="47" y="76"/>
                    <a:pt x="60" y="86"/>
                  </a:cubicBezTo>
                  <a:cubicBezTo>
                    <a:pt x="147" y="156"/>
                    <a:pt x="147" y="156"/>
                    <a:pt x="147" y="156"/>
                  </a:cubicBezTo>
                  <a:cubicBezTo>
                    <a:pt x="138" y="167"/>
                    <a:pt x="138" y="167"/>
                    <a:pt x="138" y="167"/>
                  </a:cubicBezTo>
                  <a:cubicBezTo>
                    <a:pt x="147" y="174"/>
                    <a:pt x="147" y="174"/>
                    <a:pt x="147" y="174"/>
                  </a:cubicBezTo>
                  <a:cubicBezTo>
                    <a:pt x="200" y="109"/>
                    <a:pt x="200" y="109"/>
                    <a:pt x="200" y="109"/>
                  </a:cubicBezTo>
                  <a:lnTo>
                    <a:pt x="191" y="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2" name="Google Shape;2192;p25"/>
            <p:cNvSpPr/>
            <p:nvPr/>
          </p:nvSpPr>
          <p:spPr>
            <a:xfrm>
              <a:off x="7032626" y="1425575"/>
              <a:ext cx="230188" cy="214313"/>
            </a:xfrm>
            <a:custGeom>
              <a:rect b="b" l="l" r="r" t="t"/>
              <a:pathLst>
                <a:path extrusionOk="0" h="57" w="61">
                  <a:moveTo>
                    <a:pt x="61" y="28"/>
                  </a:moveTo>
                  <a:cubicBezTo>
                    <a:pt x="35" y="8"/>
                    <a:pt x="35" y="8"/>
                    <a:pt x="35" y="8"/>
                  </a:cubicBezTo>
                  <a:cubicBezTo>
                    <a:pt x="26" y="0"/>
                    <a:pt x="13" y="0"/>
                    <a:pt x="6" y="8"/>
                  </a:cubicBezTo>
                  <a:cubicBezTo>
                    <a:pt x="0" y="16"/>
                    <a:pt x="2" y="29"/>
                    <a:pt x="12" y="37"/>
                  </a:cubicBezTo>
                  <a:cubicBezTo>
                    <a:pt x="37" y="57"/>
                    <a:pt x="37" y="57"/>
                    <a:pt x="37" y="57"/>
                  </a:cubicBezTo>
                  <a:lnTo>
                    <a:pt x="61" y="28"/>
                  </a:ln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3" name="Google Shape;2193;p25"/>
            <p:cNvSpPr/>
            <p:nvPr/>
          </p:nvSpPr>
          <p:spPr>
            <a:xfrm>
              <a:off x="5792788" y="1230313"/>
              <a:ext cx="279400" cy="282575"/>
            </a:xfrm>
            <a:custGeom>
              <a:rect b="b" l="l" r="r" t="t"/>
              <a:pathLst>
                <a:path extrusionOk="0" h="75" w="74">
                  <a:moveTo>
                    <a:pt x="5" y="12"/>
                  </a:moveTo>
                  <a:cubicBezTo>
                    <a:pt x="24" y="31"/>
                    <a:pt x="42" y="51"/>
                    <a:pt x="61" y="70"/>
                  </a:cubicBezTo>
                  <a:cubicBezTo>
                    <a:pt x="66" y="75"/>
                    <a:pt x="74" y="68"/>
                    <a:pt x="69" y="63"/>
                  </a:cubicBezTo>
                  <a:cubicBezTo>
                    <a:pt x="51" y="44"/>
                    <a:pt x="32" y="24"/>
                    <a:pt x="13" y="5"/>
                  </a:cubicBezTo>
                  <a:cubicBezTo>
                    <a:pt x="9" y="0"/>
                    <a:pt x="0" y="7"/>
                    <a:pt x="5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4" name="Google Shape;2194;p25"/>
            <p:cNvSpPr/>
            <p:nvPr/>
          </p:nvSpPr>
          <p:spPr>
            <a:xfrm>
              <a:off x="5683251" y="1320800"/>
              <a:ext cx="282575" cy="280988"/>
            </a:xfrm>
            <a:custGeom>
              <a:rect b="b" l="l" r="r" t="t"/>
              <a:pathLst>
                <a:path extrusionOk="0" h="75" w="75">
                  <a:moveTo>
                    <a:pt x="5" y="12"/>
                  </a:moveTo>
                  <a:cubicBezTo>
                    <a:pt x="24" y="31"/>
                    <a:pt x="42" y="50"/>
                    <a:pt x="61" y="69"/>
                  </a:cubicBezTo>
                  <a:cubicBezTo>
                    <a:pt x="66" y="75"/>
                    <a:pt x="75" y="68"/>
                    <a:pt x="70" y="62"/>
                  </a:cubicBezTo>
                  <a:cubicBezTo>
                    <a:pt x="51" y="43"/>
                    <a:pt x="32" y="24"/>
                    <a:pt x="14" y="5"/>
                  </a:cubicBezTo>
                  <a:cubicBezTo>
                    <a:pt x="9" y="0"/>
                    <a:pt x="0" y="7"/>
                    <a:pt x="5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5" name="Google Shape;2195;p25"/>
            <p:cNvSpPr/>
            <p:nvPr/>
          </p:nvSpPr>
          <p:spPr>
            <a:xfrm>
              <a:off x="5364163" y="1655763"/>
              <a:ext cx="260350" cy="277813"/>
            </a:xfrm>
            <a:custGeom>
              <a:rect b="b" l="l" r="r" t="t"/>
              <a:pathLst>
                <a:path extrusionOk="0" h="74" w="69">
                  <a:moveTo>
                    <a:pt x="4" y="12"/>
                  </a:moveTo>
                  <a:cubicBezTo>
                    <a:pt x="22" y="31"/>
                    <a:pt x="39" y="50"/>
                    <a:pt x="56" y="69"/>
                  </a:cubicBezTo>
                  <a:cubicBezTo>
                    <a:pt x="61" y="74"/>
                    <a:pt x="69" y="68"/>
                    <a:pt x="64" y="63"/>
                  </a:cubicBezTo>
                  <a:cubicBezTo>
                    <a:pt x="47" y="44"/>
                    <a:pt x="30" y="24"/>
                    <a:pt x="13" y="5"/>
                  </a:cubicBezTo>
                  <a:cubicBezTo>
                    <a:pt x="8" y="0"/>
                    <a:pt x="0" y="7"/>
                    <a:pt x="4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6" name="Google Shape;2196;p25"/>
            <p:cNvSpPr/>
            <p:nvPr/>
          </p:nvSpPr>
          <p:spPr>
            <a:xfrm>
              <a:off x="5254626" y="1735138"/>
              <a:ext cx="260350" cy="277813"/>
            </a:xfrm>
            <a:custGeom>
              <a:rect b="b" l="l" r="r" t="t"/>
              <a:pathLst>
                <a:path extrusionOk="0" h="74" w="69">
                  <a:moveTo>
                    <a:pt x="4" y="12"/>
                  </a:moveTo>
                  <a:cubicBezTo>
                    <a:pt x="22" y="31"/>
                    <a:pt x="39" y="50"/>
                    <a:pt x="56" y="69"/>
                  </a:cubicBezTo>
                  <a:cubicBezTo>
                    <a:pt x="61" y="74"/>
                    <a:pt x="69" y="68"/>
                    <a:pt x="64" y="63"/>
                  </a:cubicBezTo>
                  <a:cubicBezTo>
                    <a:pt x="47" y="44"/>
                    <a:pt x="30" y="24"/>
                    <a:pt x="13" y="5"/>
                  </a:cubicBezTo>
                  <a:cubicBezTo>
                    <a:pt x="8" y="0"/>
                    <a:pt x="0" y="7"/>
                    <a:pt x="4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7" name="Google Shape;2197;p25"/>
            <p:cNvSpPr/>
            <p:nvPr/>
          </p:nvSpPr>
          <p:spPr>
            <a:xfrm>
              <a:off x="5400676" y="1189038"/>
              <a:ext cx="534988" cy="873125"/>
            </a:xfrm>
            <a:custGeom>
              <a:rect b="b" l="l" r="r" t="t"/>
              <a:pathLst>
                <a:path extrusionOk="0" h="232" w="142">
                  <a:moveTo>
                    <a:pt x="122" y="5"/>
                  </a:moveTo>
                  <a:cubicBezTo>
                    <a:pt x="97" y="18"/>
                    <a:pt x="76" y="40"/>
                    <a:pt x="66" y="66"/>
                  </a:cubicBezTo>
                  <a:cubicBezTo>
                    <a:pt x="58" y="88"/>
                    <a:pt x="61" y="114"/>
                    <a:pt x="57" y="137"/>
                  </a:cubicBezTo>
                  <a:cubicBezTo>
                    <a:pt x="52" y="169"/>
                    <a:pt x="37" y="193"/>
                    <a:pt x="10" y="210"/>
                  </a:cubicBezTo>
                  <a:cubicBezTo>
                    <a:pt x="0" y="216"/>
                    <a:pt x="10" y="232"/>
                    <a:pt x="19" y="225"/>
                  </a:cubicBezTo>
                  <a:cubicBezTo>
                    <a:pt x="58" y="200"/>
                    <a:pt x="74" y="163"/>
                    <a:pt x="77" y="118"/>
                  </a:cubicBezTo>
                  <a:cubicBezTo>
                    <a:pt x="80" y="88"/>
                    <a:pt x="81" y="65"/>
                    <a:pt x="102" y="42"/>
                  </a:cubicBezTo>
                  <a:cubicBezTo>
                    <a:pt x="110" y="33"/>
                    <a:pt x="121" y="26"/>
                    <a:pt x="131" y="21"/>
                  </a:cubicBezTo>
                  <a:cubicBezTo>
                    <a:pt x="142" y="16"/>
                    <a:pt x="132" y="0"/>
                    <a:pt x="122" y="5"/>
                  </a:cubicBezTo>
                  <a:close/>
                </a:path>
              </a:pathLst>
            </a:custGeom>
            <a:solidFill>
              <a:srgbClr val="E13D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8" name="Google Shape;2198;p25"/>
            <p:cNvSpPr/>
            <p:nvPr/>
          </p:nvSpPr>
          <p:spPr>
            <a:xfrm>
              <a:off x="5224463" y="1362075"/>
              <a:ext cx="896938" cy="488950"/>
            </a:xfrm>
            <a:custGeom>
              <a:rect b="b" l="l" r="r" t="t"/>
              <a:pathLst>
                <a:path extrusionOk="0" h="130" w="238">
                  <a:moveTo>
                    <a:pt x="232" y="20"/>
                  </a:moveTo>
                  <a:cubicBezTo>
                    <a:pt x="218" y="45"/>
                    <a:pt x="195" y="64"/>
                    <a:pt x="168" y="73"/>
                  </a:cubicBezTo>
                  <a:cubicBezTo>
                    <a:pt x="146" y="80"/>
                    <a:pt x="120" y="75"/>
                    <a:pt x="97" y="77"/>
                  </a:cubicBezTo>
                  <a:cubicBezTo>
                    <a:pt x="65" y="80"/>
                    <a:pt x="40" y="94"/>
                    <a:pt x="21" y="120"/>
                  </a:cubicBezTo>
                  <a:cubicBezTo>
                    <a:pt x="14" y="130"/>
                    <a:pt x="0" y="119"/>
                    <a:pt x="6" y="110"/>
                  </a:cubicBezTo>
                  <a:cubicBezTo>
                    <a:pt x="34" y="72"/>
                    <a:pt x="72" y="59"/>
                    <a:pt x="117" y="58"/>
                  </a:cubicBezTo>
                  <a:cubicBezTo>
                    <a:pt x="147" y="58"/>
                    <a:pt x="170" y="58"/>
                    <a:pt x="194" y="38"/>
                  </a:cubicBezTo>
                  <a:cubicBezTo>
                    <a:pt x="204" y="30"/>
                    <a:pt x="212" y="20"/>
                    <a:pt x="217" y="10"/>
                  </a:cubicBezTo>
                  <a:cubicBezTo>
                    <a:pt x="223" y="0"/>
                    <a:pt x="238" y="10"/>
                    <a:pt x="232" y="20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99" name="Google Shape;2199;p25"/>
          <p:cNvSpPr/>
          <p:nvPr/>
        </p:nvSpPr>
        <p:spPr>
          <a:xfrm>
            <a:off x="827700" y="1248100"/>
            <a:ext cx="10181700" cy="5610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0" name="Google Shape;2200;p25"/>
          <p:cNvSpPr/>
          <p:nvPr/>
        </p:nvSpPr>
        <p:spPr>
          <a:xfrm>
            <a:off x="2275863" y="2924263"/>
            <a:ext cx="1006539" cy="1009462"/>
          </a:xfrm>
          <a:custGeom>
            <a:rect b="b" l="l" r="r" t="t"/>
            <a:pathLst>
              <a:path extrusionOk="0" h="7210446" w="6600258">
                <a:moveTo>
                  <a:pt x="0" y="990956"/>
                </a:moveTo>
                <a:lnTo>
                  <a:pt x="5616036" y="990956"/>
                </a:lnTo>
                <a:lnTo>
                  <a:pt x="5616036" y="5888805"/>
                </a:lnTo>
                <a:lnTo>
                  <a:pt x="2808018" y="7210446"/>
                </a:lnTo>
                <a:lnTo>
                  <a:pt x="0" y="5888805"/>
                </a:lnTo>
                <a:lnTo>
                  <a:pt x="0" y="990956"/>
                </a:lnTo>
                <a:close/>
                <a:moveTo>
                  <a:pt x="984222" y="0"/>
                </a:moveTo>
                <a:lnTo>
                  <a:pt x="6600258" y="0"/>
                </a:lnTo>
                <a:cubicBezTo>
                  <a:pt x="6056687" y="0"/>
                  <a:pt x="5616035" y="443667"/>
                  <a:pt x="5616035" y="990955"/>
                </a:cubicBezTo>
                <a:lnTo>
                  <a:pt x="1968445" y="990955"/>
                </a:lnTo>
                <a:lnTo>
                  <a:pt x="0" y="990955"/>
                </a:lnTo>
                <a:cubicBezTo>
                  <a:pt x="0" y="477872"/>
                  <a:pt x="387292" y="55863"/>
                  <a:pt x="883592" y="5116"/>
                </a:cubicBezTo>
                <a:lnTo>
                  <a:pt x="98422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08000" lIns="0" spcFirstLastPara="1" rIns="108000" wrap="square" tIns="1080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SzPts val="4200"/>
              <a:buFont typeface="Arial"/>
              <a:buNone/>
            </a:pPr>
            <a:r>
              <a:rPr b="1" lang="zh-CN" sz="2800">
                <a:solidFill>
                  <a:schemeClr val="lt1"/>
                </a:solidFill>
              </a:rPr>
              <a:t>M</a:t>
            </a:r>
            <a:r>
              <a:rPr b="1" baseline="-25000" lang="zh-CN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201" name="Google Shape;2201;p25"/>
          <p:cNvSpPr txBox="1"/>
          <p:nvPr/>
        </p:nvSpPr>
        <p:spPr>
          <a:xfrm>
            <a:off x="3428950" y="1632664"/>
            <a:ext cx="64914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rgbClr val="3B3737"/>
                </a:solidFill>
                <a:latin typeface="Lato"/>
                <a:ea typeface="Lato"/>
                <a:cs typeface="Lato"/>
                <a:sym typeface="Lato"/>
              </a:rPr>
              <a:t>Adjusted R-squared: </a:t>
            </a:r>
            <a:endParaRPr b="1" sz="2000">
              <a:solidFill>
                <a:srgbClr val="3B373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B3737"/>
              </a:buClr>
              <a:buSzPts val="1800"/>
              <a:buFont typeface="Lato"/>
              <a:buChar char="●"/>
            </a:pPr>
            <a:r>
              <a:rPr b="1" lang="zh-CN" sz="1800">
                <a:solidFill>
                  <a:srgbClr val="3B3737"/>
                </a:solidFill>
                <a:latin typeface="Lato"/>
                <a:ea typeface="Lato"/>
                <a:cs typeface="Lato"/>
                <a:sym typeface="Lato"/>
              </a:rPr>
              <a:t>Provides a accurate measure of goodness of fit</a:t>
            </a:r>
            <a:endParaRPr b="1" sz="1800">
              <a:solidFill>
                <a:srgbClr val="3B373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B3737"/>
              </a:buClr>
              <a:buSzPts val="1800"/>
              <a:buFont typeface="Lato"/>
              <a:buChar char="●"/>
            </a:pPr>
            <a:r>
              <a:rPr b="1" lang="zh-CN" sz="1800">
                <a:solidFill>
                  <a:srgbClr val="3B3737"/>
                </a:solidFill>
                <a:latin typeface="Lato"/>
                <a:ea typeface="Lato"/>
                <a:cs typeface="Lato"/>
                <a:sym typeface="Lato"/>
              </a:rPr>
              <a:t>Higher values indicate a better fit</a:t>
            </a:r>
            <a:endParaRPr b="1" sz="1800">
              <a:solidFill>
                <a:srgbClr val="3B373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2" name="Google Shape;2202;p25"/>
          <p:cNvSpPr/>
          <p:nvPr/>
        </p:nvSpPr>
        <p:spPr>
          <a:xfrm>
            <a:off x="2337125" y="1650526"/>
            <a:ext cx="1023040" cy="1009462"/>
          </a:xfrm>
          <a:custGeom>
            <a:rect b="b" l="l" r="r" t="t"/>
            <a:pathLst>
              <a:path extrusionOk="0" h="7210446" w="6600258">
                <a:moveTo>
                  <a:pt x="0" y="990956"/>
                </a:moveTo>
                <a:lnTo>
                  <a:pt x="5616036" y="990956"/>
                </a:lnTo>
                <a:lnTo>
                  <a:pt x="5616036" y="5888805"/>
                </a:lnTo>
                <a:lnTo>
                  <a:pt x="2808018" y="7210446"/>
                </a:lnTo>
                <a:lnTo>
                  <a:pt x="0" y="5888805"/>
                </a:lnTo>
                <a:lnTo>
                  <a:pt x="0" y="990956"/>
                </a:lnTo>
                <a:close/>
                <a:moveTo>
                  <a:pt x="984222" y="0"/>
                </a:moveTo>
                <a:lnTo>
                  <a:pt x="6600258" y="0"/>
                </a:lnTo>
                <a:cubicBezTo>
                  <a:pt x="6056687" y="0"/>
                  <a:pt x="5616035" y="443667"/>
                  <a:pt x="5616035" y="990955"/>
                </a:cubicBezTo>
                <a:lnTo>
                  <a:pt x="1968445" y="990955"/>
                </a:lnTo>
                <a:lnTo>
                  <a:pt x="0" y="990955"/>
                </a:lnTo>
                <a:cubicBezTo>
                  <a:pt x="0" y="477872"/>
                  <a:pt x="387292" y="55863"/>
                  <a:pt x="883592" y="5116"/>
                </a:cubicBezTo>
                <a:lnTo>
                  <a:pt x="98422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08000" lIns="0" spcFirstLastPara="1" rIns="108000" wrap="square" tIns="1080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SzPts val="4200"/>
              <a:buFont typeface="Arial"/>
              <a:buNone/>
            </a:pPr>
            <a:r>
              <a:rPr b="1" lang="zh-CN" sz="2800">
                <a:solidFill>
                  <a:schemeClr val="lt1"/>
                </a:solidFill>
              </a:rPr>
              <a:t>M</a:t>
            </a:r>
            <a:r>
              <a:rPr b="1" baseline="-25000" lang="zh-CN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3" name="Google Shape;2203;p25"/>
          <p:cNvSpPr txBox="1"/>
          <p:nvPr/>
        </p:nvSpPr>
        <p:spPr>
          <a:xfrm>
            <a:off x="3429850" y="2941513"/>
            <a:ext cx="6489600" cy="10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SzPts val="3000"/>
              <a:buFont typeface="Arial"/>
              <a:buNone/>
            </a:pPr>
            <a:r>
              <a:rPr b="1" lang="zh-CN" sz="2000">
                <a:solidFill>
                  <a:srgbClr val="3B3737"/>
                </a:solidFill>
                <a:latin typeface="Lato"/>
                <a:ea typeface="Lato"/>
                <a:cs typeface="Lato"/>
                <a:sym typeface="Lato"/>
              </a:rPr>
              <a:t>Root Mean Square Error(RMSE)</a:t>
            </a:r>
            <a:endParaRPr b="1" sz="2000">
              <a:solidFill>
                <a:srgbClr val="3B373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B3737"/>
              </a:buClr>
              <a:buSzPts val="1800"/>
              <a:buFont typeface="Lato"/>
              <a:buChar char="●"/>
            </a:pPr>
            <a:r>
              <a:rPr b="1" lang="zh-CN" sz="1800">
                <a:solidFill>
                  <a:srgbClr val="3B3737"/>
                </a:solidFill>
                <a:latin typeface="Lato"/>
                <a:ea typeface="Lato"/>
                <a:cs typeface="Lato"/>
                <a:sym typeface="Lato"/>
              </a:rPr>
              <a:t>Gives a measure of the average magnitude of the error in the same units as the response variable</a:t>
            </a:r>
            <a:endParaRPr b="1" sz="1800">
              <a:solidFill>
                <a:srgbClr val="3B373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B3737"/>
              </a:buClr>
              <a:buSzPts val="1800"/>
              <a:buFont typeface="Lato"/>
              <a:buChar char="●"/>
            </a:pPr>
            <a:r>
              <a:rPr b="1" lang="zh-CN" sz="1800">
                <a:solidFill>
                  <a:srgbClr val="3B3737"/>
                </a:solidFill>
                <a:latin typeface="Lato"/>
                <a:ea typeface="Lato"/>
                <a:cs typeface="Lato"/>
                <a:sym typeface="Lato"/>
              </a:rPr>
              <a:t>Lower values indicate better model performance</a:t>
            </a:r>
            <a:endParaRPr b="1" sz="1800">
              <a:solidFill>
                <a:srgbClr val="3B373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4" name="Google Shape;2204;p25"/>
          <p:cNvSpPr/>
          <p:nvPr/>
        </p:nvSpPr>
        <p:spPr>
          <a:xfrm>
            <a:off x="2209326" y="5703238"/>
            <a:ext cx="1006539" cy="1009462"/>
          </a:xfrm>
          <a:custGeom>
            <a:rect b="b" l="l" r="r" t="t"/>
            <a:pathLst>
              <a:path extrusionOk="0" h="7210446" w="6600258">
                <a:moveTo>
                  <a:pt x="0" y="990956"/>
                </a:moveTo>
                <a:lnTo>
                  <a:pt x="5616036" y="990956"/>
                </a:lnTo>
                <a:lnTo>
                  <a:pt x="5616036" y="5888805"/>
                </a:lnTo>
                <a:lnTo>
                  <a:pt x="2808018" y="7210446"/>
                </a:lnTo>
                <a:lnTo>
                  <a:pt x="0" y="5888805"/>
                </a:lnTo>
                <a:lnTo>
                  <a:pt x="0" y="990956"/>
                </a:lnTo>
                <a:close/>
                <a:moveTo>
                  <a:pt x="984222" y="0"/>
                </a:moveTo>
                <a:lnTo>
                  <a:pt x="6600258" y="0"/>
                </a:lnTo>
                <a:cubicBezTo>
                  <a:pt x="6056687" y="0"/>
                  <a:pt x="5616035" y="443667"/>
                  <a:pt x="5616035" y="990955"/>
                </a:cubicBezTo>
                <a:lnTo>
                  <a:pt x="1968445" y="990955"/>
                </a:lnTo>
                <a:lnTo>
                  <a:pt x="0" y="990955"/>
                </a:lnTo>
                <a:cubicBezTo>
                  <a:pt x="0" y="477872"/>
                  <a:pt x="387292" y="55863"/>
                  <a:pt x="883592" y="5116"/>
                </a:cubicBezTo>
                <a:lnTo>
                  <a:pt x="98422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08000" lIns="0" spcFirstLastPara="1" rIns="108000" wrap="square" tIns="1080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SzPts val="4200"/>
              <a:buFont typeface="Arial"/>
              <a:buNone/>
            </a:pPr>
            <a:r>
              <a:rPr b="1" lang="zh-CN" sz="2800">
                <a:solidFill>
                  <a:schemeClr val="lt1"/>
                </a:solidFill>
              </a:rPr>
              <a:t>M</a:t>
            </a:r>
            <a:r>
              <a:rPr b="1" baseline="-25000" lang="zh-CN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205" name="Google Shape;2205;p25"/>
          <p:cNvSpPr txBox="1"/>
          <p:nvPr/>
        </p:nvSpPr>
        <p:spPr>
          <a:xfrm>
            <a:off x="3428950" y="5736301"/>
            <a:ext cx="64914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SzPts val="2700"/>
              <a:buFont typeface="Arial"/>
              <a:buNone/>
            </a:pPr>
            <a:r>
              <a:rPr b="1" lang="zh-CN" sz="2000">
                <a:solidFill>
                  <a:srgbClr val="3B3737"/>
                </a:solidFill>
                <a:latin typeface="Lato"/>
                <a:ea typeface="Lato"/>
                <a:cs typeface="Lato"/>
                <a:sym typeface="Lato"/>
              </a:rPr>
              <a:t>Residual Diagnosis:</a:t>
            </a:r>
            <a:endParaRPr b="1" sz="2000">
              <a:solidFill>
                <a:srgbClr val="3B373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B3737"/>
              </a:buClr>
              <a:buSzPts val="1800"/>
              <a:buFont typeface="Lato"/>
              <a:buChar char="●"/>
            </a:pPr>
            <a:r>
              <a:rPr b="1" lang="zh-CN" sz="1800">
                <a:solidFill>
                  <a:srgbClr val="3B3737"/>
                </a:solidFill>
                <a:latin typeface="Lato"/>
                <a:ea typeface="Lato"/>
                <a:cs typeface="Lato"/>
                <a:sym typeface="Lato"/>
              </a:rPr>
              <a:t>Diagnostic plots help identify potential issues such as non-linearity, heteroscedasticity and </a:t>
            </a:r>
            <a:r>
              <a:rPr b="1" lang="zh-CN" sz="1800">
                <a:solidFill>
                  <a:srgbClr val="3B3737"/>
                </a:solidFill>
                <a:latin typeface="Lato"/>
                <a:ea typeface="Lato"/>
                <a:cs typeface="Lato"/>
                <a:sym typeface="Lato"/>
              </a:rPr>
              <a:t>influential</a:t>
            </a:r>
            <a:r>
              <a:rPr b="1" lang="zh-CN" sz="1800">
                <a:solidFill>
                  <a:srgbClr val="3B3737"/>
                </a:solidFill>
                <a:latin typeface="Lato"/>
                <a:ea typeface="Lato"/>
                <a:cs typeface="Lato"/>
                <a:sym typeface="Lato"/>
              </a:rPr>
              <a:t> data.</a:t>
            </a:r>
            <a:endParaRPr b="1" sz="1800">
              <a:solidFill>
                <a:srgbClr val="3B373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6" name="Google Shape;2206;p25"/>
          <p:cNvSpPr/>
          <p:nvPr/>
        </p:nvSpPr>
        <p:spPr>
          <a:xfrm>
            <a:off x="2210089" y="4345990"/>
            <a:ext cx="1006539" cy="1009462"/>
          </a:xfrm>
          <a:custGeom>
            <a:rect b="b" l="l" r="r" t="t"/>
            <a:pathLst>
              <a:path extrusionOk="0" h="7210446" w="6600258">
                <a:moveTo>
                  <a:pt x="0" y="990956"/>
                </a:moveTo>
                <a:lnTo>
                  <a:pt x="5616036" y="990956"/>
                </a:lnTo>
                <a:lnTo>
                  <a:pt x="5616036" y="5888805"/>
                </a:lnTo>
                <a:lnTo>
                  <a:pt x="2808018" y="7210446"/>
                </a:lnTo>
                <a:lnTo>
                  <a:pt x="0" y="5888805"/>
                </a:lnTo>
                <a:close/>
                <a:moveTo>
                  <a:pt x="984222" y="0"/>
                </a:moveTo>
                <a:lnTo>
                  <a:pt x="6600258" y="0"/>
                </a:lnTo>
                <a:cubicBezTo>
                  <a:pt x="6056687" y="0"/>
                  <a:pt x="5616035" y="443667"/>
                  <a:pt x="5616035" y="990955"/>
                </a:cubicBezTo>
                <a:lnTo>
                  <a:pt x="1968445" y="990955"/>
                </a:lnTo>
                <a:lnTo>
                  <a:pt x="1968445" y="990955"/>
                </a:lnTo>
                <a:lnTo>
                  <a:pt x="0" y="990955"/>
                </a:lnTo>
                <a:cubicBezTo>
                  <a:pt x="0" y="477872"/>
                  <a:pt x="387292" y="55863"/>
                  <a:pt x="883592" y="5116"/>
                </a:cubicBezTo>
                <a:lnTo>
                  <a:pt x="98422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08000" lIns="0" spcFirstLastPara="1" rIns="108000" wrap="square" tIns="108000">
            <a:norm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SzPts val="4200"/>
              <a:buFont typeface="Arial"/>
              <a:buNone/>
            </a:pPr>
            <a:r>
              <a:rPr b="1" lang="zh-CN" sz="2800">
                <a:solidFill>
                  <a:schemeClr val="lt1"/>
                </a:solidFill>
              </a:rPr>
              <a:t>M</a:t>
            </a:r>
            <a:r>
              <a:rPr b="1" baseline="-25000" lang="zh-CN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207" name="Google Shape;2207;p25"/>
          <p:cNvSpPr txBox="1"/>
          <p:nvPr/>
        </p:nvSpPr>
        <p:spPr>
          <a:xfrm>
            <a:off x="3429000" y="4345989"/>
            <a:ext cx="64914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SzPts val="3000"/>
              <a:buFont typeface="Arial"/>
              <a:buNone/>
            </a:pPr>
            <a:r>
              <a:rPr b="1" lang="zh-CN" sz="2000">
                <a:solidFill>
                  <a:srgbClr val="3B3737"/>
                </a:solidFill>
                <a:latin typeface="Lato"/>
                <a:ea typeface="Lato"/>
                <a:cs typeface="Lato"/>
                <a:sym typeface="Lato"/>
              </a:rPr>
              <a:t>Mean Absolute Error (MAE)</a:t>
            </a:r>
            <a:endParaRPr b="1" sz="2000">
              <a:solidFill>
                <a:srgbClr val="3B373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B3737"/>
              </a:buClr>
              <a:buSzPts val="1800"/>
              <a:buFont typeface="Lato"/>
              <a:buChar char="●"/>
            </a:pPr>
            <a:r>
              <a:rPr b="1" lang="zh-CN" sz="1800">
                <a:solidFill>
                  <a:srgbClr val="3B3737"/>
                </a:solidFill>
                <a:latin typeface="Lato"/>
                <a:ea typeface="Lato"/>
                <a:cs typeface="Lato"/>
                <a:sym typeface="Lato"/>
              </a:rPr>
              <a:t>the average of the absolute difference between predicted and </a:t>
            </a:r>
            <a:r>
              <a:rPr b="1" lang="zh-CN" sz="1800">
                <a:solidFill>
                  <a:srgbClr val="3B3737"/>
                </a:solidFill>
                <a:latin typeface="Lato"/>
                <a:ea typeface="Lato"/>
                <a:cs typeface="Lato"/>
                <a:sym typeface="Lato"/>
              </a:rPr>
              <a:t>actuarial</a:t>
            </a:r>
            <a:r>
              <a:rPr b="1" lang="zh-CN" sz="1800">
                <a:solidFill>
                  <a:srgbClr val="3B3737"/>
                </a:solidFill>
                <a:latin typeface="Lato"/>
                <a:ea typeface="Lato"/>
                <a:cs typeface="Lato"/>
                <a:sym typeface="Lato"/>
              </a:rPr>
              <a:t> values</a:t>
            </a:r>
            <a:endParaRPr b="1" sz="1800">
              <a:solidFill>
                <a:srgbClr val="3B373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B3737"/>
              </a:buClr>
              <a:buSzPts val="1800"/>
              <a:buFont typeface="Lato"/>
              <a:buChar char="●"/>
            </a:pPr>
            <a:r>
              <a:rPr b="1" lang="zh-CN" sz="1800">
                <a:solidFill>
                  <a:srgbClr val="3B3737"/>
                </a:solidFill>
                <a:latin typeface="Lato"/>
                <a:ea typeface="Lato"/>
                <a:cs typeface="Lato"/>
                <a:sym typeface="Lato"/>
              </a:rPr>
              <a:t>Lower values indicate better model performance</a:t>
            </a:r>
            <a:endParaRPr b="1" sz="1800">
              <a:solidFill>
                <a:srgbClr val="3B373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advClick="0" spd="slow" p14:dur="1250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2" name="Shape 2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3" name="Google Shape;2213;p20"/>
          <p:cNvSpPr/>
          <p:nvPr/>
        </p:nvSpPr>
        <p:spPr>
          <a:xfrm>
            <a:off x="-159175" y="194175"/>
            <a:ext cx="12285600" cy="1067100"/>
          </a:xfrm>
          <a:prstGeom prst="roundRect">
            <a:avLst>
              <a:gd fmla="val 16667" name="adj"/>
            </a:avLst>
          </a:prstGeom>
          <a:solidFill>
            <a:schemeClr val="accent2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4" name="Google Shape;2214;p20"/>
          <p:cNvSpPr txBox="1"/>
          <p:nvPr/>
        </p:nvSpPr>
        <p:spPr>
          <a:xfrm>
            <a:off x="1474750" y="273175"/>
            <a:ext cx="10401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4800">
                <a:solidFill>
                  <a:schemeClr val="lt1"/>
                </a:solidFill>
              </a:rPr>
              <a:t>Model Performance </a:t>
            </a:r>
            <a:r>
              <a:rPr b="1" lang="zh-CN" sz="2400">
                <a:solidFill>
                  <a:schemeClr val="lt1"/>
                </a:solidFill>
              </a:rPr>
              <a:t>(without Year and Country)</a:t>
            </a:r>
            <a:endParaRPr sz="2400"/>
          </a:p>
        </p:txBody>
      </p:sp>
      <p:grpSp>
        <p:nvGrpSpPr>
          <p:cNvPr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id="2215" name="Google Shape;2215;p20" title="iSlide™ 版权声明  COPYRIGHT NOTICE"/>
          <p:cNvGrpSpPr/>
          <p:nvPr/>
        </p:nvGrpSpPr>
        <p:grpSpPr>
          <a:xfrm>
            <a:off x="252835" y="282903"/>
            <a:ext cx="1247206" cy="783123"/>
            <a:chOff x="2979738" y="1189038"/>
            <a:chExt cx="7112000" cy="4465638"/>
          </a:xfrm>
        </p:grpSpPr>
        <p:sp>
          <p:nvSpPr>
            <p:cNvPr id="2216" name="Google Shape;2216;p20"/>
            <p:cNvSpPr/>
            <p:nvPr/>
          </p:nvSpPr>
          <p:spPr>
            <a:xfrm>
              <a:off x="4324351" y="4611688"/>
              <a:ext cx="4422775" cy="584200"/>
            </a:xfrm>
            <a:custGeom>
              <a:rect b="b" l="l" r="r" t="t"/>
              <a:pathLst>
                <a:path extrusionOk="0" h="155" w="1174">
                  <a:moveTo>
                    <a:pt x="0" y="0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0" y="116"/>
                    <a:pt x="39" y="155"/>
                    <a:pt x="86" y="155"/>
                  </a:cubicBezTo>
                  <a:cubicBezTo>
                    <a:pt x="1088" y="155"/>
                    <a:pt x="1088" y="155"/>
                    <a:pt x="1088" y="155"/>
                  </a:cubicBezTo>
                  <a:cubicBezTo>
                    <a:pt x="1135" y="155"/>
                    <a:pt x="1174" y="116"/>
                    <a:pt x="1174" y="69"/>
                  </a:cubicBezTo>
                  <a:cubicBezTo>
                    <a:pt x="1174" y="0"/>
                    <a:pt x="1174" y="0"/>
                    <a:pt x="11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7" name="Google Shape;2217;p20"/>
            <p:cNvSpPr/>
            <p:nvPr/>
          </p:nvSpPr>
          <p:spPr>
            <a:xfrm>
              <a:off x="4324351" y="2197100"/>
              <a:ext cx="4422775" cy="2414588"/>
            </a:xfrm>
            <a:custGeom>
              <a:rect b="b" l="l" r="r" t="t"/>
              <a:pathLst>
                <a:path extrusionOk="0" h="641" w="1174">
                  <a:moveTo>
                    <a:pt x="1174" y="641"/>
                  </a:moveTo>
                  <a:cubicBezTo>
                    <a:pt x="1174" y="87"/>
                    <a:pt x="1174" y="87"/>
                    <a:pt x="1174" y="87"/>
                  </a:cubicBezTo>
                  <a:cubicBezTo>
                    <a:pt x="1174" y="39"/>
                    <a:pt x="1135" y="0"/>
                    <a:pt x="1088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39" y="0"/>
                    <a:pt x="0" y="39"/>
                    <a:pt x="0" y="87"/>
                  </a:cubicBezTo>
                  <a:cubicBezTo>
                    <a:pt x="0" y="641"/>
                    <a:pt x="0" y="641"/>
                    <a:pt x="0" y="641"/>
                  </a:cubicBezTo>
                  <a:lnTo>
                    <a:pt x="1174" y="641"/>
                  </a:lnTo>
                  <a:close/>
                </a:path>
              </a:pathLst>
            </a:custGeom>
            <a:solidFill>
              <a:srgbClr val="7D62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8" name="Google Shape;2218;p20"/>
            <p:cNvSpPr/>
            <p:nvPr/>
          </p:nvSpPr>
          <p:spPr>
            <a:xfrm>
              <a:off x="6022976" y="5195888"/>
              <a:ext cx="1025525" cy="37147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9" name="Google Shape;2219;p20"/>
            <p:cNvSpPr/>
            <p:nvPr/>
          </p:nvSpPr>
          <p:spPr>
            <a:xfrm>
              <a:off x="5827713" y="5567363"/>
              <a:ext cx="1416050" cy="87313"/>
            </a:xfrm>
            <a:custGeom>
              <a:rect b="b" l="l" r="r" t="t"/>
              <a:pathLst>
                <a:path extrusionOk="0" h="23" w="376">
                  <a:moveTo>
                    <a:pt x="376" y="11"/>
                  </a:moveTo>
                  <a:cubicBezTo>
                    <a:pt x="376" y="18"/>
                    <a:pt x="371" y="23"/>
                    <a:pt x="364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5" y="23"/>
                    <a:pt x="0" y="18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364" y="0"/>
                    <a:pt x="364" y="0"/>
                    <a:pt x="364" y="0"/>
                  </a:cubicBezTo>
                  <a:cubicBezTo>
                    <a:pt x="371" y="0"/>
                    <a:pt x="376" y="5"/>
                    <a:pt x="376" y="1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0" name="Google Shape;2220;p20"/>
            <p:cNvSpPr/>
            <p:nvPr/>
          </p:nvSpPr>
          <p:spPr>
            <a:xfrm>
              <a:off x="4541838" y="2408238"/>
              <a:ext cx="3986213" cy="2011363"/>
            </a:xfrm>
            <a:prstGeom prst="rect">
              <a:avLst/>
            </a:prstGeom>
            <a:solidFill>
              <a:srgbClr val="7C93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1" name="Google Shape;2221;p20"/>
            <p:cNvSpPr/>
            <p:nvPr/>
          </p:nvSpPr>
          <p:spPr>
            <a:xfrm>
              <a:off x="2979738" y="3813175"/>
              <a:ext cx="1597025" cy="1597025"/>
            </a:xfrm>
            <a:prstGeom prst="ellipse">
              <a:avLst/>
            </a:prstGeom>
            <a:solidFill>
              <a:srgbClr val="96DA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2" name="Google Shape;2222;p20"/>
            <p:cNvSpPr/>
            <p:nvPr/>
          </p:nvSpPr>
          <p:spPr>
            <a:xfrm>
              <a:off x="8494713" y="3813175"/>
              <a:ext cx="1597025" cy="1597025"/>
            </a:xfrm>
            <a:prstGeom prst="ellipse">
              <a:avLst/>
            </a:prstGeom>
            <a:solidFill>
              <a:srgbClr val="96DA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3" name="Google Shape;2223;p20"/>
            <p:cNvSpPr/>
            <p:nvPr/>
          </p:nvSpPr>
          <p:spPr>
            <a:xfrm>
              <a:off x="6459538" y="2490788"/>
              <a:ext cx="622300" cy="569913"/>
            </a:xfrm>
            <a:custGeom>
              <a:rect b="b" l="l" r="r" t="t"/>
              <a:pathLst>
                <a:path extrusionOk="0" h="151" w="165">
                  <a:moveTo>
                    <a:pt x="139" y="0"/>
                  </a:moveTo>
                  <a:cubicBezTo>
                    <a:pt x="139" y="0"/>
                    <a:pt x="165" y="96"/>
                    <a:pt x="114" y="129"/>
                  </a:cubicBezTo>
                  <a:cubicBezTo>
                    <a:pt x="114" y="129"/>
                    <a:pt x="124" y="113"/>
                    <a:pt x="121" y="95"/>
                  </a:cubicBezTo>
                  <a:cubicBezTo>
                    <a:pt x="121" y="95"/>
                    <a:pt x="115" y="151"/>
                    <a:pt x="0" y="151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139" y="0"/>
                  </a:lnTo>
                  <a:close/>
                </a:path>
              </a:pathLst>
            </a:custGeom>
            <a:solidFill>
              <a:srgbClr val="582A1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4" name="Google Shape;2224;p20"/>
            <p:cNvSpPr/>
            <p:nvPr/>
          </p:nvSpPr>
          <p:spPr>
            <a:xfrm>
              <a:off x="5857876" y="2490788"/>
              <a:ext cx="620713" cy="569913"/>
            </a:xfrm>
            <a:custGeom>
              <a:rect b="b" l="l" r="r" t="t"/>
              <a:pathLst>
                <a:path extrusionOk="0" h="151" w="165">
                  <a:moveTo>
                    <a:pt x="26" y="0"/>
                  </a:moveTo>
                  <a:cubicBezTo>
                    <a:pt x="26" y="0"/>
                    <a:pt x="0" y="96"/>
                    <a:pt x="50" y="129"/>
                  </a:cubicBezTo>
                  <a:cubicBezTo>
                    <a:pt x="50" y="129"/>
                    <a:pt x="41" y="113"/>
                    <a:pt x="44" y="95"/>
                  </a:cubicBezTo>
                  <a:cubicBezTo>
                    <a:pt x="44" y="95"/>
                    <a:pt x="50" y="151"/>
                    <a:pt x="165" y="151"/>
                  </a:cubicBezTo>
                  <a:cubicBezTo>
                    <a:pt x="165" y="29"/>
                    <a:pt x="165" y="29"/>
                    <a:pt x="165" y="29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582A1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5" name="Google Shape;2225;p20"/>
            <p:cNvSpPr/>
            <p:nvPr/>
          </p:nvSpPr>
          <p:spPr>
            <a:xfrm>
              <a:off x="6154738" y="2924175"/>
              <a:ext cx="674688" cy="741363"/>
            </a:xfrm>
            <a:custGeom>
              <a:rect b="b" l="l" r="r" t="t"/>
              <a:pathLst>
                <a:path extrusionOk="0" h="197" w="179">
                  <a:moveTo>
                    <a:pt x="144" y="136"/>
                  </a:moveTo>
                  <a:cubicBezTo>
                    <a:pt x="160" y="106"/>
                    <a:pt x="179" y="106"/>
                    <a:pt x="175" y="62"/>
                  </a:cubicBezTo>
                  <a:cubicBezTo>
                    <a:pt x="175" y="62"/>
                    <a:pt x="119" y="54"/>
                    <a:pt x="119" y="2"/>
                  </a:cubicBezTo>
                  <a:cubicBezTo>
                    <a:pt x="119" y="2"/>
                    <a:pt x="101" y="12"/>
                    <a:pt x="85" y="12"/>
                  </a:cubicBezTo>
                  <a:cubicBezTo>
                    <a:pt x="69" y="13"/>
                    <a:pt x="51" y="0"/>
                    <a:pt x="51" y="0"/>
                  </a:cubicBezTo>
                  <a:cubicBezTo>
                    <a:pt x="51" y="0"/>
                    <a:pt x="46" y="56"/>
                    <a:pt x="5" y="66"/>
                  </a:cubicBezTo>
                  <a:cubicBezTo>
                    <a:pt x="0" y="111"/>
                    <a:pt x="17" y="157"/>
                    <a:pt x="44" y="180"/>
                  </a:cubicBezTo>
                  <a:cubicBezTo>
                    <a:pt x="63" y="197"/>
                    <a:pt x="129" y="164"/>
                    <a:pt x="144" y="136"/>
                  </a:cubicBezTo>
                  <a:close/>
                </a:path>
              </a:pathLst>
            </a:custGeom>
            <a:solidFill>
              <a:srgbClr val="FECE9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6" name="Google Shape;2226;p20"/>
            <p:cNvSpPr/>
            <p:nvPr/>
          </p:nvSpPr>
          <p:spPr>
            <a:xfrm>
              <a:off x="6343651" y="2932113"/>
              <a:ext cx="327025" cy="222250"/>
            </a:xfrm>
            <a:custGeom>
              <a:rect b="b" l="l" r="r" t="t"/>
              <a:pathLst>
                <a:path extrusionOk="0" h="59" w="87">
                  <a:moveTo>
                    <a:pt x="87" y="42"/>
                  </a:moveTo>
                  <a:cubicBezTo>
                    <a:pt x="87" y="42"/>
                    <a:pt x="87" y="42"/>
                    <a:pt x="87" y="42"/>
                  </a:cubicBezTo>
                  <a:cubicBezTo>
                    <a:pt x="78" y="32"/>
                    <a:pt x="69" y="19"/>
                    <a:pt x="69" y="0"/>
                  </a:cubicBezTo>
                  <a:cubicBezTo>
                    <a:pt x="69" y="0"/>
                    <a:pt x="51" y="10"/>
                    <a:pt x="35" y="10"/>
                  </a:cubicBezTo>
                  <a:cubicBezTo>
                    <a:pt x="23" y="11"/>
                    <a:pt x="9" y="3"/>
                    <a:pt x="3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6" y="11"/>
                    <a:pt x="46" y="59"/>
                    <a:pt x="87" y="42"/>
                  </a:cubicBezTo>
                  <a:close/>
                </a:path>
              </a:pathLst>
            </a:custGeom>
            <a:solidFill>
              <a:srgbClr val="EEB8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7" name="Google Shape;2227;p20"/>
            <p:cNvSpPr/>
            <p:nvPr/>
          </p:nvSpPr>
          <p:spPr>
            <a:xfrm>
              <a:off x="5965826" y="1708150"/>
              <a:ext cx="1009650" cy="1279525"/>
            </a:xfrm>
            <a:custGeom>
              <a:rect b="b" l="l" r="r" t="t"/>
              <a:pathLst>
                <a:path extrusionOk="0" h="340" w="268">
                  <a:moveTo>
                    <a:pt x="262" y="180"/>
                  </a:moveTo>
                  <a:cubicBezTo>
                    <a:pt x="268" y="0"/>
                    <a:pt x="134" y="14"/>
                    <a:pt x="134" y="14"/>
                  </a:cubicBezTo>
                  <a:cubicBezTo>
                    <a:pt x="134" y="14"/>
                    <a:pt x="0" y="0"/>
                    <a:pt x="6" y="180"/>
                  </a:cubicBezTo>
                  <a:cubicBezTo>
                    <a:pt x="6" y="180"/>
                    <a:pt x="6" y="255"/>
                    <a:pt x="26" y="283"/>
                  </a:cubicBezTo>
                  <a:cubicBezTo>
                    <a:pt x="53" y="320"/>
                    <a:pt x="101" y="340"/>
                    <a:pt x="134" y="340"/>
                  </a:cubicBezTo>
                  <a:cubicBezTo>
                    <a:pt x="167" y="340"/>
                    <a:pt x="216" y="323"/>
                    <a:pt x="242" y="283"/>
                  </a:cubicBezTo>
                  <a:cubicBezTo>
                    <a:pt x="263" y="252"/>
                    <a:pt x="262" y="180"/>
                    <a:pt x="262" y="180"/>
                  </a:cubicBezTo>
                  <a:close/>
                </a:path>
              </a:pathLst>
            </a:custGeom>
            <a:solidFill>
              <a:srgbClr val="FECE9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8" name="Google Shape;2228;p20"/>
            <p:cNvSpPr/>
            <p:nvPr/>
          </p:nvSpPr>
          <p:spPr>
            <a:xfrm>
              <a:off x="6927851" y="2386013"/>
              <a:ext cx="112713" cy="241300"/>
            </a:xfrm>
            <a:custGeom>
              <a:rect b="b" l="l" r="r" t="t"/>
              <a:pathLst>
                <a:path extrusionOk="0" h="64" w="30">
                  <a:moveTo>
                    <a:pt x="4" y="16"/>
                  </a:moveTo>
                  <a:cubicBezTo>
                    <a:pt x="4" y="16"/>
                    <a:pt x="12" y="0"/>
                    <a:pt x="21" y="10"/>
                  </a:cubicBezTo>
                  <a:cubicBezTo>
                    <a:pt x="30" y="21"/>
                    <a:pt x="28" y="64"/>
                    <a:pt x="0" y="64"/>
                  </a:cubicBezTo>
                  <a:cubicBezTo>
                    <a:pt x="0" y="64"/>
                    <a:pt x="4" y="26"/>
                    <a:pt x="4" y="16"/>
                  </a:cubicBezTo>
                  <a:close/>
                </a:path>
              </a:pathLst>
            </a:custGeom>
            <a:solidFill>
              <a:srgbClr val="FECE9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9" name="Google Shape;2229;p20"/>
            <p:cNvSpPr/>
            <p:nvPr/>
          </p:nvSpPr>
          <p:spPr>
            <a:xfrm>
              <a:off x="6942138" y="2446338"/>
              <a:ext cx="63500" cy="123825"/>
            </a:xfrm>
            <a:custGeom>
              <a:rect b="b" l="l" r="r" t="t"/>
              <a:pathLst>
                <a:path extrusionOk="0" h="33" w="17">
                  <a:moveTo>
                    <a:pt x="0" y="15"/>
                  </a:moveTo>
                  <a:cubicBezTo>
                    <a:pt x="0" y="15"/>
                    <a:pt x="6" y="0"/>
                    <a:pt x="12" y="8"/>
                  </a:cubicBezTo>
                  <a:cubicBezTo>
                    <a:pt x="17" y="16"/>
                    <a:pt x="14" y="26"/>
                    <a:pt x="6" y="33"/>
                  </a:cubicBezTo>
                  <a:cubicBezTo>
                    <a:pt x="6" y="33"/>
                    <a:pt x="10" y="5"/>
                    <a:pt x="0" y="15"/>
                  </a:cubicBezTo>
                  <a:close/>
                </a:path>
              </a:pathLst>
            </a:custGeom>
            <a:solidFill>
              <a:srgbClr val="EEB8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0" name="Google Shape;2230;p20"/>
            <p:cNvSpPr/>
            <p:nvPr/>
          </p:nvSpPr>
          <p:spPr>
            <a:xfrm>
              <a:off x="5899151" y="2386013"/>
              <a:ext cx="115888" cy="241300"/>
            </a:xfrm>
            <a:custGeom>
              <a:rect b="b" l="l" r="r" t="t"/>
              <a:pathLst>
                <a:path extrusionOk="0" h="64" w="31">
                  <a:moveTo>
                    <a:pt x="26" y="16"/>
                  </a:moveTo>
                  <a:cubicBezTo>
                    <a:pt x="26" y="16"/>
                    <a:pt x="18" y="0"/>
                    <a:pt x="9" y="10"/>
                  </a:cubicBezTo>
                  <a:cubicBezTo>
                    <a:pt x="0" y="21"/>
                    <a:pt x="3" y="64"/>
                    <a:pt x="31" y="64"/>
                  </a:cubicBezTo>
                  <a:cubicBezTo>
                    <a:pt x="31" y="64"/>
                    <a:pt x="26" y="26"/>
                    <a:pt x="26" y="16"/>
                  </a:cubicBezTo>
                  <a:close/>
                </a:path>
              </a:pathLst>
            </a:custGeom>
            <a:solidFill>
              <a:srgbClr val="FECE9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1" name="Google Shape;2231;p20"/>
            <p:cNvSpPr/>
            <p:nvPr/>
          </p:nvSpPr>
          <p:spPr>
            <a:xfrm>
              <a:off x="5929313" y="2446338"/>
              <a:ext cx="63500" cy="123825"/>
            </a:xfrm>
            <a:custGeom>
              <a:rect b="b" l="l" r="r" t="t"/>
              <a:pathLst>
                <a:path extrusionOk="0" h="33" w="17">
                  <a:moveTo>
                    <a:pt x="17" y="15"/>
                  </a:moveTo>
                  <a:cubicBezTo>
                    <a:pt x="17" y="15"/>
                    <a:pt x="12" y="0"/>
                    <a:pt x="6" y="8"/>
                  </a:cubicBezTo>
                  <a:cubicBezTo>
                    <a:pt x="0" y="16"/>
                    <a:pt x="3" y="26"/>
                    <a:pt x="12" y="33"/>
                  </a:cubicBezTo>
                  <a:cubicBezTo>
                    <a:pt x="12" y="33"/>
                    <a:pt x="8" y="5"/>
                    <a:pt x="17" y="15"/>
                  </a:cubicBezTo>
                  <a:close/>
                </a:path>
              </a:pathLst>
            </a:custGeom>
            <a:solidFill>
              <a:srgbClr val="EEB8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2" name="Google Shape;2232;p20"/>
            <p:cNvSpPr/>
            <p:nvPr/>
          </p:nvSpPr>
          <p:spPr>
            <a:xfrm>
              <a:off x="6418263" y="2600325"/>
              <a:ext cx="112713" cy="71438"/>
            </a:xfrm>
            <a:prstGeom prst="ellipse">
              <a:avLst/>
            </a:prstGeom>
            <a:solidFill>
              <a:srgbClr val="EEB8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3" name="Google Shape;2233;p20"/>
            <p:cNvSpPr/>
            <p:nvPr/>
          </p:nvSpPr>
          <p:spPr>
            <a:xfrm>
              <a:off x="6275388" y="2698750"/>
              <a:ext cx="395288" cy="90488"/>
            </a:xfrm>
            <a:custGeom>
              <a:rect b="b" l="l" r="r" t="t"/>
              <a:pathLst>
                <a:path extrusionOk="0" h="24" w="105">
                  <a:moveTo>
                    <a:pt x="0" y="4"/>
                  </a:moveTo>
                  <a:cubicBezTo>
                    <a:pt x="0" y="4"/>
                    <a:pt x="2" y="5"/>
                    <a:pt x="4" y="6"/>
                  </a:cubicBezTo>
                  <a:cubicBezTo>
                    <a:pt x="7" y="7"/>
                    <a:pt x="11" y="9"/>
                    <a:pt x="16" y="11"/>
                  </a:cubicBezTo>
                  <a:cubicBezTo>
                    <a:pt x="19" y="12"/>
                    <a:pt x="21" y="12"/>
                    <a:pt x="24" y="13"/>
                  </a:cubicBezTo>
                  <a:cubicBezTo>
                    <a:pt x="27" y="14"/>
                    <a:pt x="30" y="15"/>
                    <a:pt x="33" y="15"/>
                  </a:cubicBezTo>
                  <a:cubicBezTo>
                    <a:pt x="35" y="15"/>
                    <a:pt x="36" y="16"/>
                    <a:pt x="38" y="16"/>
                  </a:cubicBezTo>
                  <a:cubicBezTo>
                    <a:pt x="40" y="16"/>
                    <a:pt x="41" y="16"/>
                    <a:pt x="43" y="16"/>
                  </a:cubicBezTo>
                  <a:cubicBezTo>
                    <a:pt x="46" y="17"/>
                    <a:pt x="50" y="16"/>
                    <a:pt x="53" y="16"/>
                  </a:cubicBezTo>
                  <a:cubicBezTo>
                    <a:pt x="56" y="16"/>
                    <a:pt x="60" y="15"/>
                    <a:pt x="63" y="15"/>
                  </a:cubicBezTo>
                  <a:cubicBezTo>
                    <a:pt x="66" y="15"/>
                    <a:pt x="69" y="14"/>
                    <a:pt x="72" y="13"/>
                  </a:cubicBezTo>
                  <a:cubicBezTo>
                    <a:pt x="76" y="12"/>
                    <a:pt x="78" y="11"/>
                    <a:pt x="81" y="10"/>
                  </a:cubicBezTo>
                  <a:cubicBezTo>
                    <a:pt x="83" y="10"/>
                    <a:pt x="84" y="9"/>
                    <a:pt x="85" y="9"/>
                  </a:cubicBezTo>
                  <a:cubicBezTo>
                    <a:pt x="87" y="8"/>
                    <a:pt x="88" y="8"/>
                    <a:pt x="89" y="7"/>
                  </a:cubicBezTo>
                  <a:cubicBezTo>
                    <a:pt x="91" y="6"/>
                    <a:pt x="94" y="5"/>
                    <a:pt x="96" y="4"/>
                  </a:cubicBezTo>
                  <a:cubicBezTo>
                    <a:pt x="97" y="3"/>
                    <a:pt x="99" y="3"/>
                    <a:pt x="101" y="2"/>
                  </a:cubicBezTo>
                  <a:cubicBezTo>
                    <a:pt x="103" y="1"/>
                    <a:pt x="105" y="0"/>
                    <a:pt x="105" y="0"/>
                  </a:cubicBezTo>
                  <a:cubicBezTo>
                    <a:pt x="105" y="0"/>
                    <a:pt x="104" y="1"/>
                    <a:pt x="101" y="3"/>
                  </a:cubicBezTo>
                  <a:cubicBezTo>
                    <a:pt x="100" y="4"/>
                    <a:pt x="99" y="6"/>
                    <a:pt x="97" y="7"/>
                  </a:cubicBezTo>
                  <a:cubicBezTo>
                    <a:pt x="96" y="9"/>
                    <a:pt x="93" y="10"/>
                    <a:pt x="91" y="11"/>
                  </a:cubicBezTo>
                  <a:cubicBezTo>
                    <a:pt x="89" y="13"/>
                    <a:pt x="87" y="15"/>
                    <a:pt x="84" y="16"/>
                  </a:cubicBezTo>
                  <a:cubicBezTo>
                    <a:pt x="81" y="17"/>
                    <a:pt x="78" y="19"/>
                    <a:pt x="75" y="20"/>
                  </a:cubicBezTo>
                  <a:cubicBezTo>
                    <a:pt x="71" y="21"/>
                    <a:pt x="68" y="22"/>
                    <a:pt x="64" y="23"/>
                  </a:cubicBezTo>
                  <a:cubicBezTo>
                    <a:pt x="61" y="23"/>
                    <a:pt x="57" y="24"/>
                    <a:pt x="53" y="24"/>
                  </a:cubicBezTo>
                  <a:cubicBezTo>
                    <a:pt x="50" y="24"/>
                    <a:pt x="46" y="24"/>
                    <a:pt x="42" y="24"/>
                  </a:cubicBezTo>
                  <a:cubicBezTo>
                    <a:pt x="39" y="24"/>
                    <a:pt x="35" y="23"/>
                    <a:pt x="32" y="22"/>
                  </a:cubicBezTo>
                  <a:cubicBezTo>
                    <a:pt x="28" y="21"/>
                    <a:pt x="25" y="20"/>
                    <a:pt x="22" y="19"/>
                  </a:cubicBezTo>
                  <a:cubicBezTo>
                    <a:pt x="19" y="18"/>
                    <a:pt x="17" y="16"/>
                    <a:pt x="14" y="15"/>
                  </a:cubicBezTo>
                  <a:cubicBezTo>
                    <a:pt x="12" y="14"/>
                    <a:pt x="10" y="12"/>
                    <a:pt x="8" y="11"/>
                  </a:cubicBezTo>
                  <a:cubicBezTo>
                    <a:pt x="6" y="10"/>
                    <a:pt x="5" y="9"/>
                    <a:pt x="4" y="7"/>
                  </a:cubicBezTo>
                  <a:cubicBezTo>
                    <a:pt x="1" y="5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EA81A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4" name="Google Shape;2234;p20"/>
            <p:cNvSpPr/>
            <p:nvPr/>
          </p:nvSpPr>
          <p:spPr>
            <a:xfrm>
              <a:off x="6667501" y="2430463"/>
              <a:ext cx="120650" cy="117475"/>
            </a:xfrm>
            <a:prstGeom prst="ellipse">
              <a:avLst/>
            </a:prstGeom>
            <a:solidFill>
              <a:srgbClr val="35221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5" name="Google Shape;2235;p20"/>
            <p:cNvSpPr/>
            <p:nvPr/>
          </p:nvSpPr>
          <p:spPr>
            <a:xfrm>
              <a:off x="6727826" y="2441575"/>
              <a:ext cx="38100" cy="38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6" name="Google Shape;2236;p20"/>
            <p:cNvSpPr/>
            <p:nvPr/>
          </p:nvSpPr>
          <p:spPr>
            <a:xfrm>
              <a:off x="6154738" y="2430463"/>
              <a:ext cx="120650" cy="117475"/>
            </a:xfrm>
            <a:prstGeom prst="ellipse">
              <a:avLst/>
            </a:prstGeom>
            <a:solidFill>
              <a:srgbClr val="35221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7" name="Google Shape;2237;p20"/>
            <p:cNvSpPr/>
            <p:nvPr/>
          </p:nvSpPr>
          <p:spPr>
            <a:xfrm>
              <a:off x="6215063" y="2441575"/>
              <a:ext cx="38100" cy="38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8" name="Google Shape;2238;p20"/>
            <p:cNvSpPr/>
            <p:nvPr/>
          </p:nvSpPr>
          <p:spPr>
            <a:xfrm>
              <a:off x="5786438" y="3089275"/>
              <a:ext cx="1385888" cy="1330325"/>
            </a:xfrm>
            <a:custGeom>
              <a:rect b="b" l="l" r="r" t="t"/>
              <a:pathLst>
                <a:path extrusionOk="0" h="353" w="368">
                  <a:moveTo>
                    <a:pt x="358" y="48"/>
                  </a:moveTo>
                  <a:cubicBezTo>
                    <a:pt x="349" y="37"/>
                    <a:pt x="234" y="0"/>
                    <a:pt x="234" y="0"/>
                  </a:cubicBezTo>
                  <a:cubicBezTo>
                    <a:pt x="184" y="36"/>
                    <a:pt x="184" y="36"/>
                    <a:pt x="184" y="36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3" y="0"/>
                    <a:pt x="19" y="37"/>
                    <a:pt x="9" y="48"/>
                  </a:cubicBezTo>
                  <a:cubicBezTo>
                    <a:pt x="0" y="59"/>
                    <a:pt x="70" y="155"/>
                    <a:pt x="70" y="155"/>
                  </a:cubicBezTo>
                  <a:cubicBezTo>
                    <a:pt x="81" y="353"/>
                    <a:pt x="81" y="353"/>
                    <a:pt x="81" y="353"/>
                  </a:cubicBezTo>
                  <a:cubicBezTo>
                    <a:pt x="184" y="353"/>
                    <a:pt x="184" y="353"/>
                    <a:pt x="184" y="353"/>
                  </a:cubicBezTo>
                  <a:cubicBezTo>
                    <a:pt x="184" y="353"/>
                    <a:pt x="184" y="353"/>
                    <a:pt x="184" y="353"/>
                  </a:cubicBezTo>
                  <a:cubicBezTo>
                    <a:pt x="290" y="353"/>
                    <a:pt x="290" y="353"/>
                    <a:pt x="290" y="353"/>
                  </a:cubicBezTo>
                  <a:cubicBezTo>
                    <a:pt x="298" y="155"/>
                    <a:pt x="298" y="155"/>
                    <a:pt x="298" y="155"/>
                  </a:cubicBezTo>
                  <a:cubicBezTo>
                    <a:pt x="298" y="155"/>
                    <a:pt x="368" y="59"/>
                    <a:pt x="358" y="48"/>
                  </a:cubicBezTo>
                  <a:close/>
                </a:path>
              </a:pathLst>
            </a:custGeom>
            <a:solidFill>
              <a:srgbClr val="5FA3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9" name="Google Shape;2239;p20"/>
            <p:cNvSpPr/>
            <p:nvPr/>
          </p:nvSpPr>
          <p:spPr>
            <a:xfrm>
              <a:off x="6154738" y="3089275"/>
              <a:ext cx="323850" cy="298450"/>
            </a:xfrm>
            <a:custGeom>
              <a:rect b="b" l="l" r="r" t="t"/>
              <a:pathLst>
                <a:path extrusionOk="0" h="188" w="204">
                  <a:moveTo>
                    <a:pt x="83" y="0"/>
                  </a:moveTo>
                  <a:lnTo>
                    <a:pt x="0" y="29"/>
                  </a:lnTo>
                  <a:lnTo>
                    <a:pt x="126" y="188"/>
                  </a:lnTo>
                  <a:lnTo>
                    <a:pt x="204" y="86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75C4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0" name="Google Shape;2240;p20"/>
            <p:cNvSpPr/>
            <p:nvPr/>
          </p:nvSpPr>
          <p:spPr>
            <a:xfrm>
              <a:off x="6478588" y="3089275"/>
              <a:ext cx="323850" cy="298450"/>
            </a:xfrm>
            <a:custGeom>
              <a:rect b="b" l="l" r="r" t="t"/>
              <a:pathLst>
                <a:path extrusionOk="0" h="188" w="204">
                  <a:moveTo>
                    <a:pt x="119" y="0"/>
                  </a:moveTo>
                  <a:lnTo>
                    <a:pt x="204" y="29"/>
                  </a:lnTo>
                  <a:lnTo>
                    <a:pt x="79" y="188"/>
                  </a:lnTo>
                  <a:lnTo>
                    <a:pt x="0" y="86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75C4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1" name="Google Shape;2241;p20"/>
            <p:cNvSpPr/>
            <p:nvPr/>
          </p:nvSpPr>
          <p:spPr>
            <a:xfrm>
              <a:off x="6437313" y="3395663"/>
              <a:ext cx="79375" cy="77788"/>
            </a:xfrm>
            <a:prstGeom prst="ellipse">
              <a:avLst/>
            </a:prstGeom>
            <a:solidFill>
              <a:srgbClr val="75C4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2" name="Google Shape;2242;p20"/>
            <p:cNvSpPr/>
            <p:nvPr/>
          </p:nvSpPr>
          <p:spPr>
            <a:xfrm>
              <a:off x="6437313" y="3665538"/>
              <a:ext cx="79375" cy="79375"/>
            </a:xfrm>
            <a:prstGeom prst="ellipse">
              <a:avLst/>
            </a:prstGeom>
            <a:solidFill>
              <a:srgbClr val="75C4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3" name="Google Shape;2243;p20"/>
            <p:cNvSpPr/>
            <p:nvPr/>
          </p:nvSpPr>
          <p:spPr>
            <a:xfrm>
              <a:off x="6437313" y="3937000"/>
              <a:ext cx="79375" cy="76200"/>
            </a:xfrm>
            <a:prstGeom prst="ellipse">
              <a:avLst/>
            </a:prstGeom>
            <a:solidFill>
              <a:srgbClr val="75C4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4" name="Google Shape;2244;p20"/>
            <p:cNvSpPr/>
            <p:nvPr/>
          </p:nvSpPr>
          <p:spPr>
            <a:xfrm>
              <a:off x="6437313" y="4208463"/>
              <a:ext cx="79375" cy="74613"/>
            </a:xfrm>
            <a:prstGeom prst="ellipse">
              <a:avLst/>
            </a:prstGeom>
            <a:solidFill>
              <a:srgbClr val="75C4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5" name="Google Shape;2245;p20"/>
            <p:cNvSpPr/>
            <p:nvPr/>
          </p:nvSpPr>
          <p:spPr>
            <a:xfrm>
              <a:off x="5600701" y="3105150"/>
              <a:ext cx="701675" cy="1314450"/>
            </a:xfrm>
            <a:custGeom>
              <a:rect b="b" l="l" r="r" t="t"/>
              <a:pathLst>
                <a:path extrusionOk="0" h="349" w="186">
                  <a:moveTo>
                    <a:pt x="76" y="349"/>
                  </a:moveTo>
                  <a:cubicBezTo>
                    <a:pt x="91" y="243"/>
                    <a:pt x="110" y="170"/>
                    <a:pt x="110" y="170"/>
                  </a:cubicBezTo>
                  <a:cubicBezTo>
                    <a:pt x="102" y="220"/>
                    <a:pt x="94" y="285"/>
                    <a:pt x="88" y="349"/>
                  </a:cubicBezTo>
                  <a:cubicBezTo>
                    <a:pt x="186" y="349"/>
                    <a:pt x="186" y="349"/>
                    <a:pt x="186" y="349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26" y="4"/>
                    <a:pt x="47" y="44"/>
                    <a:pt x="47" y="44"/>
                  </a:cubicBezTo>
                  <a:cubicBezTo>
                    <a:pt x="29" y="75"/>
                    <a:pt x="12" y="222"/>
                    <a:pt x="0" y="349"/>
                  </a:cubicBezTo>
                  <a:lnTo>
                    <a:pt x="76" y="3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6" name="Google Shape;2246;p20"/>
            <p:cNvSpPr/>
            <p:nvPr/>
          </p:nvSpPr>
          <p:spPr>
            <a:xfrm>
              <a:off x="6053138" y="3105150"/>
              <a:ext cx="225425" cy="831850"/>
            </a:xfrm>
            <a:custGeom>
              <a:rect b="b" l="l" r="r" t="t"/>
              <a:pathLst>
                <a:path extrusionOk="0" h="524" w="142">
                  <a:moveTo>
                    <a:pt x="119" y="0"/>
                  </a:moveTo>
                  <a:lnTo>
                    <a:pt x="10" y="74"/>
                  </a:lnTo>
                  <a:lnTo>
                    <a:pt x="74" y="140"/>
                  </a:lnTo>
                  <a:lnTo>
                    <a:pt x="0" y="194"/>
                  </a:lnTo>
                  <a:lnTo>
                    <a:pt x="142" y="524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ED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7" name="Google Shape;2247;p20"/>
            <p:cNvSpPr/>
            <p:nvPr/>
          </p:nvSpPr>
          <p:spPr>
            <a:xfrm>
              <a:off x="6648451" y="3105150"/>
              <a:ext cx="696913" cy="1314450"/>
            </a:xfrm>
            <a:custGeom>
              <a:rect b="b" l="l" r="r" t="t"/>
              <a:pathLst>
                <a:path extrusionOk="0" h="349" w="185">
                  <a:moveTo>
                    <a:pt x="109" y="349"/>
                  </a:moveTo>
                  <a:cubicBezTo>
                    <a:pt x="94" y="243"/>
                    <a:pt x="75" y="170"/>
                    <a:pt x="75" y="170"/>
                  </a:cubicBezTo>
                  <a:cubicBezTo>
                    <a:pt x="84" y="220"/>
                    <a:pt x="91" y="285"/>
                    <a:pt x="97" y="349"/>
                  </a:cubicBezTo>
                  <a:cubicBezTo>
                    <a:pt x="0" y="349"/>
                    <a:pt x="0" y="349"/>
                    <a:pt x="0" y="349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0" y="4"/>
                    <a:pt x="138" y="44"/>
                    <a:pt x="138" y="44"/>
                  </a:cubicBezTo>
                  <a:cubicBezTo>
                    <a:pt x="157" y="75"/>
                    <a:pt x="174" y="222"/>
                    <a:pt x="185" y="349"/>
                  </a:cubicBezTo>
                  <a:lnTo>
                    <a:pt x="109" y="3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8" name="Google Shape;2248;p20"/>
            <p:cNvSpPr/>
            <p:nvPr/>
          </p:nvSpPr>
          <p:spPr>
            <a:xfrm>
              <a:off x="6667502" y="3105152"/>
              <a:ext cx="225425" cy="831852"/>
            </a:xfrm>
            <a:custGeom>
              <a:rect b="b" l="l" r="r" t="t"/>
              <a:pathLst>
                <a:path extrusionOk="0" h="524" w="142">
                  <a:moveTo>
                    <a:pt x="24" y="0"/>
                  </a:moveTo>
                  <a:lnTo>
                    <a:pt x="133" y="74"/>
                  </a:lnTo>
                  <a:lnTo>
                    <a:pt x="69" y="140"/>
                  </a:lnTo>
                  <a:lnTo>
                    <a:pt x="142" y="194"/>
                  </a:lnTo>
                  <a:lnTo>
                    <a:pt x="0" y="52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ED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9" name="Google Shape;2249;p20"/>
            <p:cNvSpPr/>
            <p:nvPr/>
          </p:nvSpPr>
          <p:spPr>
            <a:xfrm>
              <a:off x="5894388" y="1595438"/>
              <a:ext cx="1179513" cy="858838"/>
            </a:xfrm>
            <a:custGeom>
              <a:rect b="b" l="l" r="r" t="t"/>
              <a:pathLst>
                <a:path extrusionOk="0" h="228" w="313">
                  <a:moveTo>
                    <a:pt x="76" y="112"/>
                  </a:moveTo>
                  <a:cubicBezTo>
                    <a:pt x="76" y="112"/>
                    <a:pt x="87" y="180"/>
                    <a:pt x="149" y="200"/>
                  </a:cubicBezTo>
                  <a:cubicBezTo>
                    <a:pt x="149" y="200"/>
                    <a:pt x="119" y="151"/>
                    <a:pt x="115" y="136"/>
                  </a:cubicBezTo>
                  <a:cubicBezTo>
                    <a:pt x="115" y="136"/>
                    <a:pt x="160" y="208"/>
                    <a:pt x="197" y="217"/>
                  </a:cubicBezTo>
                  <a:cubicBezTo>
                    <a:pt x="197" y="217"/>
                    <a:pt x="162" y="159"/>
                    <a:pt x="163" y="145"/>
                  </a:cubicBezTo>
                  <a:cubicBezTo>
                    <a:pt x="163" y="145"/>
                    <a:pt x="188" y="221"/>
                    <a:pt x="278" y="228"/>
                  </a:cubicBezTo>
                  <a:cubicBezTo>
                    <a:pt x="278" y="228"/>
                    <a:pt x="290" y="218"/>
                    <a:pt x="296" y="222"/>
                  </a:cubicBezTo>
                  <a:cubicBezTo>
                    <a:pt x="296" y="222"/>
                    <a:pt x="313" y="13"/>
                    <a:pt x="156" y="27"/>
                  </a:cubicBezTo>
                  <a:cubicBezTo>
                    <a:pt x="156" y="27"/>
                    <a:pt x="0" y="0"/>
                    <a:pt x="9" y="222"/>
                  </a:cubicBezTo>
                  <a:cubicBezTo>
                    <a:pt x="9" y="222"/>
                    <a:pt x="18" y="216"/>
                    <a:pt x="27" y="228"/>
                  </a:cubicBezTo>
                  <a:cubicBezTo>
                    <a:pt x="27" y="228"/>
                    <a:pt x="67" y="163"/>
                    <a:pt x="76" y="112"/>
                  </a:cubicBezTo>
                  <a:close/>
                </a:path>
              </a:pathLst>
            </a:custGeom>
            <a:solidFill>
              <a:srgbClr val="582A1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0" name="Google Shape;2250;p20"/>
            <p:cNvSpPr/>
            <p:nvPr/>
          </p:nvSpPr>
          <p:spPr>
            <a:xfrm>
              <a:off x="6110288" y="2284413"/>
              <a:ext cx="165100" cy="55563"/>
            </a:xfrm>
            <a:custGeom>
              <a:rect b="b" l="l" r="r" t="t"/>
              <a:pathLst>
                <a:path extrusionOk="0" h="15" w="44">
                  <a:moveTo>
                    <a:pt x="0" y="15"/>
                  </a:moveTo>
                  <a:cubicBezTo>
                    <a:pt x="0" y="15"/>
                    <a:pt x="1" y="12"/>
                    <a:pt x="5" y="9"/>
                  </a:cubicBezTo>
                  <a:cubicBezTo>
                    <a:pt x="6" y="7"/>
                    <a:pt x="9" y="6"/>
                    <a:pt x="11" y="4"/>
                  </a:cubicBezTo>
                  <a:cubicBezTo>
                    <a:pt x="12" y="4"/>
                    <a:pt x="14" y="3"/>
                    <a:pt x="15" y="2"/>
                  </a:cubicBezTo>
                  <a:cubicBezTo>
                    <a:pt x="17" y="2"/>
                    <a:pt x="18" y="1"/>
                    <a:pt x="20" y="1"/>
                  </a:cubicBezTo>
                  <a:cubicBezTo>
                    <a:pt x="21" y="1"/>
                    <a:pt x="23" y="0"/>
                    <a:pt x="25" y="0"/>
                  </a:cubicBezTo>
                  <a:cubicBezTo>
                    <a:pt x="26" y="0"/>
                    <a:pt x="28" y="0"/>
                    <a:pt x="29" y="0"/>
                  </a:cubicBezTo>
                  <a:cubicBezTo>
                    <a:pt x="31" y="0"/>
                    <a:pt x="32" y="1"/>
                    <a:pt x="33" y="1"/>
                  </a:cubicBezTo>
                  <a:cubicBezTo>
                    <a:pt x="35" y="1"/>
                    <a:pt x="36" y="1"/>
                    <a:pt x="37" y="2"/>
                  </a:cubicBezTo>
                  <a:cubicBezTo>
                    <a:pt x="38" y="2"/>
                    <a:pt x="39" y="2"/>
                    <a:pt x="40" y="3"/>
                  </a:cubicBezTo>
                  <a:cubicBezTo>
                    <a:pt x="41" y="3"/>
                    <a:pt x="42" y="4"/>
                    <a:pt x="42" y="4"/>
                  </a:cubicBezTo>
                  <a:cubicBezTo>
                    <a:pt x="43" y="5"/>
                    <a:pt x="44" y="5"/>
                    <a:pt x="44" y="5"/>
                  </a:cubicBezTo>
                  <a:cubicBezTo>
                    <a:pt x="44" y="5"/>
                    <a:pt x="43" y="5"/>
                    <a:pt x="42" y="5"/>
                  </a:cubicBezTo>
                  <a:cubicBezTo>
                    <a:pt x="41" y="5"/>
                    <a:pt x="41" y="5"/>
                    <a:pt x="40" y="5"/>
                  </a:cubicBezTo>
                  <a:cubicBezTo>
                    <a:pt x="39" y="5"/>
                    <a:pt x="38" y="5"/>
                    <a:pt x="37" y="5"/>
                  </a:cubicBezTo>
                  <a:cubicBezTo>
                    <a:pt x="35" y="5"/>
                    <a:pt x="34" y="5"/>
                    <a:pt x="33" y="5"/>
                  </a:cubicBezTo>
                  <a:cubicBezTo>
                    <a:pt x="32" y="5"/>
                    <a:pt x="31" y="5"/>
                    <a:pt x="29" y="5"/>
                  </a:cubicBezTo>
                  <a:cubicBezTo>
                    <a:pt x="28" y="6"/>
                    <a:pt x="27" y="6"/>
                    <a:pt x="25" y="6"/>
                  </a:cubicBezTo>
                  <a:cubicBezTo>
                    <a:pt x="24" y="6"/>
                    <a:pt x="23" y="6"/>
                    <a:pt x="21" y="7"/>
                  </a:cubicBezTo>
                  <a:cubicBezTo>
                    <a:pt x="19" y="7"/>
                    <a:pt x="16" y="8"/>
                    <a:pt x="13" y="9"/>
                  </a:cubicBezTo>
                  <a:cubicBezTo>
                    <a:pt x="11" y="10"/>
                    <a:pt x="9" y="11"/>
                    <a:pt x="7" y="12"/>
                  </a:cubicBezTo>
                  <a:cubicBezTo>
                    <a:pt x="3" y="14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582A1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1" name="Google Shape;2251;p20"/>
            <p:cNvSpPr/>
            <p:nvPr/>
          </p:nvSpPr>
          <p:spPr>
            <a:xfrm>
              <a:off x="5743576" y="3429000"/>
              <a:ext cx="493713" cy="458788"/>
            </a:xfrm>
            <a:custGeom>
              <a:rect b="b" l="l" r="r" t="t"/>
              <a:pathLst>
                <a:path extrusionOk="0" h="122" w="131">
                  <a:moveTo>
                    <a:pt x="118" y="59"/>
                  </a:moveTo>
                  <a:cubicBezTo>
                    <a:pt x="114" y="47"/>
                    <a:pt x="110" y="36"/>
                    <a:pt x="106" y="25"/>
                  </a:cubicBezTo>
                  <a:cubicBezTo>
                    <a:pt x="97" y="5"/>
                    <a:pt x="87" y="0"/>
                    <a:pt x="67" y="0"/>
                  </a:cubicBezTo>
                  <a:cubicBezTo>
                    <a:pt x="66" y="0"/>
                    <a:pt x="66" y="0"/>
                    <a:pt x="65" y="0"/>
                  </a:cubicBezTo>
                  <a:cubicBezTo>
                    <a:pt x="65" y="0"/>
                    <a:pt x="64" y="0"/>
                    <a:pt x="63" y="0"/>
                  </a:cubicBezTo>
                  <a:cubicBezTo>
                    <a:pt x="43" y="0"/>
                    <a:pt x="33" y="5"/>
                    <a:pt x="25" y="25"/>
                  </a:cubicBezTo>
                  <a:cubicBezTo>
                    <a:pt x="20" y="36"/>
                    <a:pt x="16" y="47"/>
                    <a:pt x="12" y="59"/>
                  </a:cubicBezTo>
                  <a:cubicBezTo>
                    <a:pt x="7" y="74"/>
                    <a:pt x="2" y="88"/>
                    <a:pt x="3" y="104"/>
                  </a:cubicBezTo>
                  <a:cubicBezTo>
                    <a:pt x="4" y="121"/>
                    <a:pt x="24" y="122"/>
                    <a:pt x="37" y="122"/>
                  </a:cubicBezTo>
                  <a:cubicBezTo>
                    <a:pt x="43" y="122"/>
                    <a:pt x="43" y="112"/>
                    <a:pt x="37" y="112"/>
                  </a:cubicBezTo>
                  <a:cubicBezTo>
                    <a:pt x="0" y="112"/>
                    <a:pt x="16" y="78"/>
                    <a:pt x="23" y="58"/>
                  </a:cubicBezTo>
                  <a:cubicBezTo>
                    <a:pt x="26" y="50"/>
                    <a:pt x="29" y="42"/>
                    <a:pt x="32" y="34"/>
                  </a:cubicBezTo>
                  <a:cubicBezTo>
                    <a:pt x="37" y="18"/>
                    <a:pt x="45" y="10"/>
                    <a:pt x="63" y="10"/>
                  </a:cubicBezTo>
                  <a:cubicBezTo>
                    <a:pt x="64" y="10"/>
                    <a:pt x="65" y="9"/>
                    <a:pt x="65" y="9"/>
                  </a:cubicBezTo>
                  <a:cubicBezTo>
                    <a:pt x="66" y="9"/>
                    <a:pt x="66" y="10"/>
                    <a:pt x="67" y="10"/>
                  </a:cubicBezTo>
                  <a:cubicBezTo>
                    <a:pt x="85" y="10"/>
                    <a:pt x="93" y="18"/>
                    <a:pt x="98" y="34"/>
                  </a:cubicBezTo>
                  <a:cubicBezTo>
                    <a:pt x="101" y="42"/>
                    <a:pt x="104" y="50"/>
                    <a:pt x="107" y="58"/>
                  </a:cubicBezTo>
                  <a:cubicBezTo>
                    <a:pt x="114" y="78"/>
                    <a:pt x="131" y="112"/>
                    <a:pt x="93" y="112"/>
                  </a:cubicBezTo>
                  <a:cubicBezTo>
                    <a:pt x="87" y="112"/>
                    <a:pt x="87" y="122"/>
                    <a:pt x="93" y="122"/>
                  </a:cubicBezTo>
                  <a:cubicBezTo>
                    <a:pt x="106" y="122"/>
                    <a:pt x="126" y="121"/>
                    <a:pt x="127" y="104"/>
                  </a:cubicBezTo>
                  <a:cubicBezTo>
                    <a:pt x="128" y="88"/>
                    <a:pt x="123" y="74"/>
                    <a:pt x="118" y="59"/>
                  </a:cubicBezTo>
                  <a:close/>
                </a:path>
              </a:pathLst>
            </a:custGeom>
            <a:solidFill>
              <a:srgbClr val="7D62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2" name="Google Shape;2252;p20"/>
            <p:cNvSpPr/>
            <p:nvPr/>
          </p:nvSpPr>
          <p:spPr>
            <a:xfrm>
              <a:off x="5857876" y="3835400"/>
              <a:ext cx="71438" cy="68263"/>
            </a:xfrm>
            <a:prstGeom prst="ellipse">
              <a:avLst/>
            </a:prstGeom>
            <a:solidFill>
              <a:srgbClr val="CAB9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3" name="Google Shape;2253;p20"/>
            <p:cNvSpPr/>
            <p:nvPr/>
          </p:nvSpPr>
          <p:spPr>
            <a:xfrm>
              <a:off x="6049963" y="3835400"/>
              <a:ext cx="71438" cy="68263"/>
            </a:xfrm>
            <a:prstGeom prst="ellipse">
              <a:avLst/>
            </a:prstGeom>
            <a:solidFill>
              <a:srgbClr val="CAB9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4" name="Google Shape;2254;p20"/>
            <p:cNvSpPr/>
            <p:nvPr/>
          </p:nvSpPr>
          <p:spPr>
            <a:xfrm>
              <a:off x="5970588" y="3067050"/>
              <a:ext cx="334963" cy="384175"/>
            </a:xfrm>
            <a:custGeom>
              <a:rect b="b" l="l" r="r" t="t"/>
              <a:pathLst>
                <a:path extrusionOk="0" h="102" w="89">
                  <a:moveTo>
                    <a:pt x="10" y="96"/>
                  </a:moveTo>
                  <a:cubicBezTo>
                    <a:pt x="12" y="52"/>
                    <a:pt x="36" y="16"/>
                    <a:pt x="80" y="10"/>
                  </a:cubicBezTo>
                  <a:cubicBezTo>
                    <a:pt x="86" y="9"/>
                    <a:pt x="89" y="0"/>
                    <a:pt x="83" y="1"/>
                  </a:cubicBezTo>
                  <a:cubicBezTo>
                    <a:pt x="35" y="8"/>
                    <a:pt x="2" y="48"/>
                    <a:pt x="0" y="96"/>
                  </a:cubicBezTo>
                  <a:cubicBezTo>
                    <a:pt x="0" y="102"/>
                    <a:pt x="10" y="102"/>
                    <a:pt x="10" y="96"/>
                  </a:cubicBezTo>
                  <a:close/>
                </a:path>
              </a:pathLst>
            </a:custGeom>
            <a:solidFill>
              <a:srgbClr val="7D62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5" name="Google Shape;2255;p20"/>
            <p:cNvSpPr/>
            <p:nvPr/>
          </p:nvSpPr>
          <p:spPr>
            <a:xfrm>
              <a:off x="6645276" y="3067050"/>
              <a:ext cx="360363" cy="384175"/>
            </a:xfrm>
            <a:custGeom>
              <a:rect b="b" l="l" r="r" t="t"/>
              <a:pathLst>
                <a:path extrusionOk="0" h="102" w="96">
                  <a:moveTo>
                    <a:pt x="86" y="96"/>
                  </a:moveTo>
                  <a:cubicBezTo>
                    <a:pt x="84" y="52"/>
                    <a:pt x="57" y="14"/>
                    <a:pt x="13" y="8"/>
                  </a:cubicBezTo>
                  <a:cubicBezTo>
                    <a:pt x="7" y="8"/>
                    <a:pt x="0" y="0"/>
                    <a:pt x="6" y="1"/>
                  </a:cubicBezTo>
                  <a:cubicBezTo>
                    <a:pt x="54" y="7"/>
                    <a:pt x="93" y="36"/>
                    <a:pt x="96" y="96"/>
                  </a:cubicBezTo>
                  <a:cubicBezTo>
                    <a:pt x="96" y="102"/>
                    <a:pt x="86" y="102"/>
                    <a:pt x="86" y="96"/>
                  </a:cubicBezTo>
                  <a:close/>
                </a:path>
              </a:pathLst>
            </a:custGeom>
            <a:solidFill>
              <a:srgbClr val="7D62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6" name="Google Shape;2256;p20"/>
            <p:cNvSpPr/>
            <p:nvPr/>
          </p:nvSpPr>
          <p:spPr>
            <a:xfrm>
              <a:off x="6892926" y="3384550"/>
              <a:ext cx="180975" cy="176213"/>
            </a:xfrm>
            <a:prstGeom prst="ellipse">
              <a:avLst/>
            </a:prstGeom>
            <a:solidFill>
              <a:srgbClr val="CAB9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7" name="Google Shape;2257;p20"/>
            <p:cNvSpPr/>
            <p:nvPr/>
          </p:nvSpPr>
          <p:spPr>
            <a:xfrm>
              <a:off x="6927851" y="3417888"/>
              <a:ext cx="112713" cy="109538"/>
            </a:xfrm>
            <a:prstGeom prst="ellipse">
              <a:avLst/>
            </a:prstGeom>
            <a:solidFill>
              <a:srgbClr val="E5D6E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8" name="Google Shape;2258;p20"/>
            <p:cNvSpPr/>
            <p:nvPr/>
          </p:nvSpPr>
          <p:spPr>
            <a:xfrm>
              <a:off x="3702051" y="1403350"/>
              <a:ext cx="1357313" cy="1355725"/>
            </a:xfrm>
            <a:prstGeom prst="ellipse">
              <a:avLst/>
            </a:prstGeom>
            <a:solidFill>
              <a:srgbClr val="96DA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9" name="Google Shape;2259;p20"/>
            <p:cNvSpPr/>
            <p:nvPr/>
          </p:nvSpPr>
          <p:spPr>
            <a:xfrm>
              <a:off x="4060826" y="1727200"/>
              <a:ext cx="523875" cy="738188"/>
            </a:xfrm>
            <a:custGeom>
              <a:rect b="b" l="l" r="r" t="t"/>
              <a:pathLst>
                <a:path extrusionOk="0" h="196" w="139">
                  <a:moveTo>
                    <a:pt x="139" y="140"/>
                  </a:moveTo>
                  <a:cubicBezTo>
                    <a:pt x="139" y="171"/>
                    <a:pt x="114" y="196"/>
                    <a:pt x="83" y="196"/>
                  </a:cubicBezTo>
                  <a:cubicBezTo>
                    <a:pt x="56" y="196"/>
                    <a:pt x="56" y="196"/>
                    <a:pt x="56" y="196"/>
                  </a:cubicBezTo>
                  <a:cubicBezTo>
                    <a:pt x="25" y="196"/>
                    <a:pt x="0" y="171"/>
                    <a:pt x="0" y="140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25"/>
                    <a:pt x="25" y="0"/>
                    <a:pt x="56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14" y="0"/>
                    <a:pt x="139" y="25"/>
                    <a:pt x="139" y="56"/>
                  </a:cubicBezTo>
                  <a:lnTo>
                    <a:pt x="139" y="140"/>
                  </a:lnTo>
                  <a:close/>
                </a:path>
              </a:pathLst>
            </a:custGeom>
            <a:solidFill>
              <a:srgbClr val="E13D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0" name="Google Shape;2260;p20"/>
            <p:cNvSpPr/>
            <p:nvPr/>
          </p:nvSpPr>
          <p:spPr>
            <a:xfrm>
              <a:off x="4121151" y="1595438"/>
              <a:ext cx="403225" cy="176213"/>
            </a:xfrm>
            <a:custGeom>
              <a:rect b="b" l="l" r="r" t="t"/>
              <a:pathLst>
                <a:path extrusionOk="0" h="47" w="107">
                  <a:moveTo>
                    <a:pt x="107" y="33"/>
                  </a:moveTo>
                  <a:cubicBezTo>
                    <a:pt x="107" y="41"/>
                    <a:pt x="101" y="47"/>
                    <a:pt x="93" y="4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6" y="47"/>
                    <a:pt x="0" y="41"/>
                    <a:pt x="0" y="3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01" y="0"/>
                    <a:pt x="107" y="6"/>
                    <a:pt x="107" y="14"/>
                  </a:cubicBezTo>
                  <a:lnTo>
                    <a:pt x="107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1" name="Google Shape;2261;p20"/>
            <p:cNvSpPr/>
            <p:nvPr/>
          </p:nvSpPr>
          <p:spPr>
            <a:xfrm>
              <a:off x="4187826" y="1617663"/>
              <a:ext cx="46038" cy="134938"/>
            </a:xfrm>
            <a:custGeom>
              <a:rect b="b" l="l" r="r" t="t"/>
              <a:pathLst>
                <a:path extrusionOk="0" h="36" w="12">
                  <a:moveTo>
                    <a:pt x="12" y="30"/>
                  </a:moveTo>
                  <a:cubicBezTo>
                    <a:pt x="12" y="33"/>
                    <a:pt x="9" y="36"/>
                    <a:pt x="6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EAE5E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2" name="Google Shape;2262;p20"/>
            <p:cNvSpPr/>
            <p:nvPr/>
          </p:nvSpPr>
          <p:spPr>
            <a:xfrm>
              <a:off x="4294188" y="1617663"/>
              <a:ext cx="44450" cy="134938"/>
            </a:xfrm>
            <a:custGeom>
              <a:rect b="b" l="l" r="r" t="t"/>
              <a:pathLst>
                <a:path extrusionOk="0" h="36" w="12">
                  <a:moveTo>
                    <a:pt x="12" y="30"/>
                  </a:moveTo>
                  <a:cubicBezTo>
                    <a:pt x="12" y="33"/>
                    <a:pt x="9" y="36"/>
                    <a:pt x="6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EAE5E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3" name="Google Shape;2263;p20"/>
            <p:cNvSpPr/>
            <p:nvPr/>
          </p:nvSpPr>
          <p:spPr>
            <a:xfrm>
              <a:off x="4398963" y="1617663"/>
              <a:ext cx="46038" cy="134938"/>
            </a:xfrm>
            <a:custGeom>
              <a:rect b="b" l="l" r="r" t="t"/>
              <a:pathLst>
                <a:path extrusionOk="0" h="36" w="12">
                  <a:moveTo>
                    <a:pt x="12" y="30"/>
                  </a:moveTo>
                  <a:cubicBezTo>
                    <a:pt x="12" y="33"/>
                    <a:pt x="9" y="36"/>
                    <a:pt x="6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EAE5E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4" name="Google Shape;2264;p20"/>
            <p:cNvSpPr/>
            <p:nvPr/>
          </p:nvSpPr>
          <p:spPr>
            <a:xfrm>
              <a:off x="4138613" y="1911350"/>
              <a:ext cx="366713" cy="3651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5" name="Google Shape;2265;p20"/>
            <p:cNvSpPr/>
            <p:nvPr/>
          </p:nvSpPr>
          <p:spPr>
            <a:xfrm>
              <a:off x="4229101" y="2001838"/>
              <a:ext cx="185738" cy="184150"/>
            </a:xfrm>
            <a:custGeom>
              <a:rect b="b" l="l" r="r" t="t"/>
              <a:pathLst>
                <a:path extrusionOk="0" h="116" w="117">
                  <a:moveTo>
                    <a:pt x="117" y="40"/>
                  </a:moveTo>
                  <a:lnTo>
                    <a:pt x="79" y="40"/>
                  </a:lnTo>
                  <a:lnTo>
                    <a:pt x="79" y="0"/>
                  </a:lnTo>
                  <a:lnTo>
                    <a:pt x="38" y="0"/>
                  </a:lnTo>
                  <a:lnTo>
                    <a:pt x="38" y="40"/>
                  </a:lnTo>
                  <a:lnTo>
                    <a:pt x="0" y="40"/>
                  </a:lnTo>
                  <a:lnTo>
                    <a:pt x="0" y="78"/>
                  </a:lnTo>
                  <a:lnTo>
                    <a:pt x="38" y="78"/>
                  </a:lnTo>
                  <a:lnTo>
                    <a:pt x="38" y="116"/>
                  </a:lnTo>
                  <a:lnTo>
                    <a:pt x="79" y="116"/>
                  </a:lnTo>
                  <a:lnTo>
                    <a:pt x="79" y="78"/>
                  </a:lnTo>
                  <a:lnTo>
                    <a:pt x="117" y="78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6" name="Google Shape;2266;p20"/>
            <p:cNvSpPr/>
            <p:nvPr/>
          </p:nvSpPr>
          <p:spPr>
            <a:xfrm>
              <a:off x="4297363" y="2306638"/>
              <a:ext cx="354013" cy="342900"/>
            </a:xfrm>
            <a:custGeom>
              <a:rect b="b" l="l" r="r" t="t"/>
              <a:pathLst>
                <a:path extrusionOk="0" h="91" w="94">
                  <a:moveTo>
                    <a:pt x="58" y="0"/>
                  </a:moveTo>
                  <a:cubicBezTo>
                    <a:pt x="20" y="25"/>
                    <a:pt x="20" y="25"/>
                    <a:pt x="20" y="25"/>
                  </a:cubicBezTo>
                  <a:cubicBezTo>
                    <a:pt x="4" y="35"/>
                    <a:pt x="0" y="56"/>
                    <a:pt x="10" y="71"/>
                  </a:cubicBezTo>
                  <a:cubicBezTo>
                    <a:pt x="19" y="87"/>
                    <a:pt x="40" y="91"/>
                    <a:pt x="56" y="81"/>
                  </a:cubicBezTo>
                  <a:cubicBezTo>
                    <a:pt x="94" y="57"/>
                    <a:pt x="94" y="57"/>
                    <a:pt x="94" y="57"/>
                  </a:cubicBezTo>
                  <a:lnTo>
                    <a:pt x="58" y="0"/>
                  </a:ln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7" name="Google Shape;2267;p20"/>
            <p:cNvSpPr/>
            <p:nvPr/>
          </p:nvSpPr>
          <p:spPr>
            <a:xfrm>
              <a:off x="4516438" y="2178050"/>
              <a:ext cx="357188" cy="342900"/>
            </a:xfrm>
            <a:custGeom>
              <a:rect b="b" l="l" r="r" t="t"/>
              <a:pathLst>
                <a:path extrusionOk="0" h="91" w="95">
                  <a:moveTo>
                    <a:pt x="36" y="91"/>
                  </a:moveTo>
                  <a:cubicBezTo>
                    <a:pt x="75" y="66"/>
                    <a:pt x="75" y="66"/>
                    <a:pt x="75" y="66"/>
                  </a:cubicBezTo>
                  <a:cubicBezTo>
                    <a:pt x="90" y="56"/>
                    <a:pt x="95" y="36"/>
                    <a:pt x="85" y="20"/>
                  </a:cubicBezTo>
                  <a:cubicBezTo>
                    <a:pt x="75" y="5"/>
                    <a:pt x="55" y="0"/>
                    <a:pt x="39" y="10"/>
                  </a:cubicBezTo>
                  <a:cubicBezTo>
                    <a:pt x="0" y="34"/>
                    <a:pt x="0" y="34"/>
                    <a:pt x="0" y="34"/>
                  </a:cubicBezTo>
                  <a:lnTo>
                    <a:pt x="36" y="91"/>
                  </a:lnTo>
                  <a:close/>
                </a:path>
              </a:pathLst>
            </a:custGeom>
            <a:solidFill>
              <a:srgbClr val="F97A7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8" name="Google Shape;2268;p20"/>
            <p:cNvSpPr/>
            <p:nvPr/>
          </p:nvSpPr>
          <p:spPr>
            <a:xfrm>
              <a:off x="7672388" y="2924175"/>
              <a:ext cx="1093788" cy="862013"/>
            </a:xfrm>
            <a:custGeom>
              <a:rect b="b" l="l" r="r" t="t"/>
              <a:pathLst>
                <a:path extrusionOk="0" h="229" w="290">
                  <a:moveTo>
                    <a:pt x="290" y="77"/>
                  </a:moveTo>
                  <a:cubicBezTo>
                    <a:pt x="290" y="35"/>
                    <a:pt x="256" y="0"/>
                    <a:pt x="213" y="0"/>
                  </a:cubicBezTo>
                  <a:cubicBezTo>
                    <a:pt x="184" y="0"/>
                    <a:pt x="158" y="17"/>
                    <a:pt x="145" y="42"/>
                  </a:cubicBezTo>
                  <a:cubicBezTo>
                    <a:pt x="132" y="17"/>
                    <a:pt x="107" y="0"/>
                    <a:pt x="77" y="0"/>
                  </a:cubicBezTo>
                  <a:cubicBezTo>
                    <a:pt x="35" y="0"/>
                    <a:pt x="0" y="35"/>
                    <a:pt x="0" y="77"/>
                  </a:cubicBezTo>
                  <a:cubicBezTo>
                    <a:pt x="0" y="91"/>
                    <a:pt x="4" y="104"/>
                    <a:pt x="11" y="116"/>
                  </a:cubicBezTo>
                  <a:cubicBezTo>
                    <a:pt x="11" y="116"/>
                    <a:pt x="40" y="145"/>
                    <a:pt x="145" y="229"/>
                  </a:cubicBezTo>
                  <a:cubicBezTo>
                    <a:pt x="250" y="145"/>
                    <a:pt x="279" y="116"/>
                    <a:pt x="280" y="116"/>
                  </a:cubicBezTo>
                  <a:cubicBezTo>
                    <a:pt x="286" y="104"/>
                    <a:pt x="290" y="91"/>
                    <a:pt x="290" y="77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9" name="Google Shape;2269;p20"/>
            <p:cNvSpPr/>
            <p:nvPr/>
          </p:nvSpPr>
          <p:spPr>
            <a:xfrm>
              <a:off x="7635876" y="3048000"/>
              <a:ext cx="1166813" cy="614363"/>
            </a:xfrm>
            <a:custGeom>
              <a:rect b="b" l="l" r="r" t="t"/>
              <a:pathLst>
                <a:path extrusionOk="0" h="163" w="310">
                  <a:moveTo>
                    <a:pt x="306" y="80"/>
                  </a:moveTo>
                  <a:cubicBezTo>
                    <a:pt x="293" y="80"/>
                    <a:pt x="279" y="80"/>
                    <a:pt x="266" y="80"/>
                  </a:cubicBezTo>
                  <a:cubicBezTo>
                    <a:pt x="265" y="80"/>
                    <a:pt x="263" y="81"/>
                    <a:pt x="263" y="83"/>
                  </a:cubicBezTo>
                  <a:cubicBezTo>
                    <a:pt x="261" y="95"/>
                    <a:pt x="259" y="108"/>
                    <a:pt x="257" y="119"/>
                  </a:cubicBezTo>
                  <a:cubicBezTo>
                    <a:pt x="252" y="86"/>
                    <a:pt x="247" y="54"/>
                    <a:pt x="242" y="21"/>
                  </a:cubicBezTo>
                  <a:cubicBezTo>
                    <a:pt x="241" y="18"/>
                    <a:pt x="236" y="18"/>
                    <a:pt x="236" y="21"/>
                  </a:cubicBezTo>
                  <a:cubicBezTo>
                    <a:pt x="230" y="58"/>
                    <a:pt x="223" y="95"/>
                    <a:pt x="217" y="132"/>
                  </a:cubicBezTo>
                  <a:cubicBezTo>
                    <a:pt x="214" y="89"/>
                    <a:pt x="210" y="47"/>
                    <a:pt x="206" y="4"/>
                  </a:cubicBezTo>
                  <a:cubicBezTo>
                    <a:pt x="206" y="1"/>
                    <a:pt x="201" y="0"/>
                    <a:pt x="200" y="3"/>
                  </a:cubicBezTo>
                  <a:cubicBezTo>
                    <a:pt x="194" y="26"/>
                    <a:pt x="188" y="48"/>
                    <a:pt x="182" y="70"/>
                  </a:cubicBezTo>
                  <a:cubicBezTo>
                    <a:pt x="181" y="75"/>
                    <a:pt x="180" y="79"/>
                    <a:pt x="179" y="83"/>
                  </a:cubicBezTo>
                  <a:cubicBezTo>
                    <a:pt x="179" y="83"/>
                    <a:pt x="177" y="83"/>
                    <a:pt x="173" y="83"/>
                  </a:cubicBezTo>
                  <a:cubicBezTo>
                    <a:pt x="161" y="83"/>
                    <a:pt x="150" y="83"/>
                    <a:pt x="138" y="83"/>
                  </a:cubicBezTo>
                  <a:cubicBezTo>
                    <a:pt x="138" y="83"/>
                    <a:pt x="137" y="83"/>
                    <a:pt x="137" y="83"/>
                  </a:cubicBezTo>
                  <a:cubicBezTo>
                    <a:pt x="135" y="83"/>
                    <a:pt x="133" y="83"/>
                    <a:pt x="131" y="83"/>
                  </a:cubicBezTo>
                  <a:cubicBezTo>
                    <a:pt x="130" y="83"/>
                    <a:pt x="128" y="84"/>
                    <a:pt x="128" y="85"/>
                  </a:cubicBezTo>
                  <a:cubicBezTo>
                    <a:pt x="126" y="98"/>
                    <a:pt x="124" y="111"/>
                    <a:pt x="123" y="122"/>
                  </a:cubicBezTo>
                  <a:cubicBezTo>
                    <a:pt x="117" y="89"/>
                    <a:pt x="112" y="56"/>
                    <a:pt x="107" y="24"/>
                  </a:cubicBezTo>
                  <a:cubicBezTo>
                    <a:pt x="107" y="21"/>
                    <a:pt x="102" y="21"/>
                    <a:pt x="101" y="24"/>
                  </a:cubicBezTo>
                  <a:cubicBezTo>
                    <a:pt x="95" y="61"/>
                    <a:pt x="89" y="98"/>
                    <a:pt x="83" y="135"/>
                  </a:cubicBezTo>
                  <a:cubicBezTo>
                    <a:pt x="79" y="92"/>
                    <a:pt x="75" y="50"/>
                    <a:pt x="71" y="7"/>
                  </a:cubicBezTo>
                  <a:cubicBezTo>
                    <a:pt x="71" y="4"/>
                    <a:pt x="66" y="3"/>
                    <a:pt x="65" y="6"/>
                  </a:cubicBezTo>
                  <a:cubicBezTo>
                    <a:pt x="59" y="29"/>
                    <a:pt x="53" y="51"/>
                    <a:pt x="48" y="73"/>
                  </a:cubicBezTo>
                  <a:cubicBezTo>
                    <a:pt x="46" y="77"/>
                    <a:pt x="45" y="82"/>
                    <a:pt x="44" y="86"/>
                  </a:cubicBezTo>
                  <a:cubicBezTo>
                    <a:pt x="44" y="86"/>
                    <a:pt x="43" y="86"/>
                    <a:pt x="38" y="86"/>
                  </a:cubicBezTo>
                  <a:cubicBezTo>
                    <a:pt x="27" y="86"/>
                    <a:pt x="15" y="86"/>
                    <a:pt x="4" y="86"/>
                  </a:cubicBezTo>
                  <a:cubicBezTo>
                    <a:pt x="0" y="86"/>
                    <a:pt x="0" y="92"/>
                    <a:pt x="4" y="92"/>
                  </a:cubicBezTo>
                  <a:cubicBezTo>
                    <a:pt x="18" y="92"/>
                    <a:pt x="32" y="92"/>
                    <a:pt x="47" y="92"/>
                  </a:cubicBezTo>
                  <a:cubicBezTo>
                    <a:pt x="48" y="92"/>
                    <a:pt x="49" y="91"/>
                    <a:pt x="50" y="89"/>
                  </a:cubicBezTo>
                  <a:cubicBezTo>
                    <a:pt x="55" y="68"/>
                    <a:pt x="61" y="46"/>
                    <a:pt x="67" y="25"/>
                  </a:cubicBezTo>
                  <a:cubicBezTo>
                    <a:pt x="71" y="70"/>
                    <a:pt x="75" y="114"/>
                    <a:pt x="79" y="159"/>
                  </a:cubicBezTo>
                  <a:cubicBezTo>
                    <a:pt x="79" y="162"/>
                    <a:pt x="84" y="163"/>
                    <a:pt x="85" y="160"/>
                  </a:cubicBezTo>
                  <a:cubicBezTo>
                    <a:pt x="91" y="121"/>
                    <a:pt x="98" y="82"/>
                    <a:pt x="104" y="44"/>
                  </a:cubicBezTo>
                  <a:cubicBezTo>
                    <a:pt x="109" y="77"/>
                    <a:pt x="114" y="110"/>
                    <a:pt x="120" y="143"/>
                  </a:cubicBezTo>
                  <a:cubicBezTo>
                    <a:pt x="120" y="145"/>
                    <a:pt x="125" y="146"/>
                    <a:pt x="125" y="143"/>
                  </a:cubicBezTo>
                  <a:cubicBezTo>
                    <a:pt x="128" y="125"/>
                    <a:pt x="131" y="111"/>
                    <a:pt x="133" y="94"/>
                  </a:cubicBezTo>
                  <a:cubicBezTo>
                    <a:pt x="134" y="91"/>
                    <a:pt x="134" y="90"/>
                    <a:pt x="134" y="89"/>
                  </a:cubicBezTo>
                  <a:cubicBezTo>
                    <a:pt x="138" y="89"/>
                    <a:pt x="141" y="89"/>
                    <a:pt x="145" y="89"/>
                  </a:cubicBezTo>
                  <a:cubicBezTo>
                    <a:pt x="154" y="89"/>
                    <a:pt x="163" y="89"/>
                    <a:pt x="172" y="89"/>
                  </a:cubicBezTo>
                  <a:cubicBezTo>
                    <a:pt x="172" y="89"/>
                    <a:pt x="173" y="89"/>
                    <a:pt x="173" y="89"/>
                  </a:cubicBezTo>
                  <a:cubicBezTo>
                    <a:pt x="176" y="89"/>
                    <a:pt x="179" y="89"/>
                    <a:pt x="181" y="89"/>
                  </a:cubicBezTo>
                  <a:cubicBezTo>
                    <a:pt x="183" y="89"/>
                    <a:pt x="184" y="88"/>
                    <a:pt x="184" y="87"/>
                  </a:cubicBezTo>
                  <a:cubicBezTo>
                    <a:pt x="190" y="65"/>
                    <a:pt x="196" y="44"/>
                    <a:pt x="201" y="22"/>
                  </a:cubicBezTo>
                  <a:cubicBezTo>
                    <a:pt x="205" y="67"/>
                    <a:pt x="209" y="111"/>
                    <a:pt x="213" y="156"/>
                  </a:cubicBezTo>
                  <a:cubicBezTo>
                    <a:pt x="214" y="159"/>
                    <a:pt x="219" y="161"/>
                    <a:pt x="219" y="157"/>
                  </a:cubicBezTo>
                  <a:cubicBezTo>
                    <a:pt x="226" y="118"/>
                    <a:pt x="232" y="80"/>
                    <a:pt x="239" y="41"/>
                  </a:cubicBezTo>
                  <a:cubicBezTo>
                    <a:pt x="244" y="74"/>
                    <a:pt x="249" y="107"/>
                    <a:pt x="254" y="140"/>
                  </a:cubicBezTo>
                  <a:cubicBezTo>
                    <a:pt x="255" y="143"/>
                    <a:pt x="260" y="143"/>
                    <a:pt x="260" y="140"/>
                  </a:cubicBezTo>
                  <a:cubicBezTo>
                    <a:pt x="263" y="122"/>
                    <a:pt x="265" y="108"/>
                    <a:pt x="268" y="91"/>
                  </a:cubicBezTo>
                  <a:cubicBezTo>
                    <a:pt x="268" y="88"/>
                    <a:pt x="269" y="87"/>
                    <a:pt x="269" y="86"/>
                  </a:cubicBezTo>
                  <a:cubicBezTo>
                    <a:pt x="272" y="86"/>
                    <a:pt x="276" y="86"/>
                    <a:pt x="279" y="86"/>
                  </a:cubicBezTo>
                  <a:cubicBezTo>
                    <a:pt x="288" y="86"/>
                    <a:pt x="297" y="86"/>
                    <a:pt x="306" y="86"/>
                  </a:cubicBezTo>
                  <a:cubicBezTo>
                    <a:pt x="310" y="86"/>
                    <a:pt x="310" y="80"/>
                    <a:pt x="306" y="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0" name="Google Shape;2270;p20"/>
            <p:cNvSpPr/>
            <p:nvPr/>
          </p:nvSpPr>
          <p:spPr>
            <a:xfrm>
              <a:off x="8012113" y="1403350"/>
              <a:ext cx="1355725" cy="1355725"/>
            </a:xfrm>
            <a:prstGeom prst="ellipse">
              <a:avLst/>
            </a:prstGeom>
            <a:solidFill>
              <a:srgbClr val="96DA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1" name="Google Shape;2271;p20"/>
            <p:cNvSpPr/>
            <p:nvPr/>
          </p:nvSpPr>
          <p:spPr>
            <a:xfrm>
              <a:off x="8610601" y="1655763"/>
              <a:ext cx="558800" cy="752475"/>
            </a:xfrm>
            <a:custGeom>
              <a:rect b="b" l="l" r="r" t="t"/>
              <a:pathLst>
                <a:path extrusionOk="0" h="200" w="148">
                  <a:moveTo>
                    <a:pt x="119" y="179"/>
                  </a:moveTo>
                  <a:cubicBezTo>
                    <a:pt x="117" y="192"/>
                    <a:pt x="104" y="200"/>
                    <a:pt x="91" y="198"/>
                  </a:cubicBezTo>
                  <a:cubicBezTo>
                    <a:pt x="21" y="184"/>
                    <a:pt x="21" y="184"/>
                    <a:pt x="21" y="184"/>
                  </a:cubicBezTo>
                  <a:cubicBezTo>
                    <a:pt x="8" y="181"/>
                    <a:pt x="0" y="169"/>
                    <a:pt x="2" y="156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1" y="9"/>
                    <a:pt x="44" y="0"/>
                    <a:pt x="57" y="3"/>
                  </a:cubicBezTo>
                  <a:cubicBezTo>
                    <a:pt x="127" y="17"/>
                    <a:pt x="127" y="17"/>
                    <a:pt x="127" y="17"/>
                  </a:cubicBezTo>
                  <a:cubicBezTo>
                    <a:pt x="140" y="19"/>
                    <a:pt x="148" y="32"/>
                    <a:pt x="146" y="45"/>
                  </a:cubicBezTo>
                  <a:lnTo>
                    <a:pt x="119" y="179"/>
                  </a:lnTo>
                  <a:close/>
                </a:path>
              </a:pathLst>
            </a:custGeom>
            <a:solidFill>
              <a:srgbClr val="F4F3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2" name="Google Shape;2272;p20"/>
            <p:cNvSpPr/>
            <p:nvPr/>
          </p:nvSpPr>
          <p:spPr>
            <a:xfrm>
              <a:off x="8815388" y="1768475"/>
              <a:ext cx="149225" cy="530225"/>
            </a:xfrm>
            <a:custGeom>
              <a:rect b="b" l="l" r="r" t="t"/>
              <a:pathLst>
                <a:path extrusionOk="0" h="141" w="40">
                  <a:moveTo>
                    <a:pt x="15" y="134"/>
                  </a:moveTo>
                  <a:cubicBezTo>
                    <a:pt x="14" y="138"/>
                    <a:pt x="10" y="141"/>
                    <a:pt x="6" y="140"/>
                  </a:cubicBezTo>
                  <a:cubicBezTo>
                    <a:pt x="6" y="140"/>
                    <a:pt x="6" y="140"/>
                    <a:pt x="6" y="140"/>
                  </a:cubicBezTo>
                  <a:cubicBezTo>
                    <a:pt x="2" y="139"/>
                    <a:pt x="0" y="136"/>
                    <a:pt x="1" y="132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6" y="2"/>
                    <a:pt x="30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8" y="1"/>
                    <a:pt x="40" y="5"/>
                    <a:pt x="40" y="9"/>
                  </a:cubicBezTo>
                  <a:lnTo>
                    <a:pt x="15" y="134"/>
                  </a:lnTo>
                  <a:close/>
                </a:path>
              </a:pathLst>
            </a:custGeom>
            <a:solidFill>
              <a:srgbClr val="D7E2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3" name="Google Shape;2273;p20"/>
            <p:cNvSpPr/>
            <p:nvPr/>
          </p:nvSpPr>
          <p:spPr>
            <a:xfrm>
              <a:off x="8739188" y="1730375"/>
              <a:ext cx="142875" cy="142875"/>
            </a:xfrm>
            <a:custGeom>
              <a:rect b="b" l="l" r="r" t="t"/>
              <a:pathLst>
                <a:path extrusionOk="0" h="38" w="38">
                  <a:moveTo>
                    <a:pt x="36" y="22"/>
                  </a:moveTo>
                  <a:cubicBezTo>
                    <a:pt x="34" y="32"/>
                    <a:pt x="25" y="38"/>
                    <a:pt x="16" y="36"/>
                  </a:cubicBezTo>
                  <a:cubicBezTo>
                    <a:pt x="6" y="34"/>
                    <a:pt x="0" y="25"/>
                    <a:pt x="2" y="16"/>
                  </a:cubicBezTo>
                  <a:cubicBezTo>
                    <a:pt x="4" y="6"/>
                    <a:pt x="13" y="0"/>
                    <a:pt x="23" y="2"/>
                  </a:cubicBezTo>
                  <a:cubicBezTo>
                    <a:pt x="32" y="4"/>
                    <a:pt x="38" y="13"/>
                    <a:pt x="36" y="22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4" name="Google Shape;2274;p20"/>
            <p:cNvSpPr/>
            <p:nvPr/>
          </p:nvSpPr>
          <p:spPr>
            <a:xfrm>
              <a:off x="8777288" y="1757363"/>
              <a:ext cx="71438" cy="90488"/>
            </a:xfrm>
            <a:custGeom>
              <a:rect b="b" l="l" r="r" t="t"/>
              <a:pathLst>
                <a:path extrusionOk="0" h="24" w="19">
                  <a:moveTo>
                    <a:pt x="17" y="23"/>
                  </a:moveTo>
                  <a:cubicBezTo>
                    <a:pt x="15" y="24"/>
                    <a:pt x="13" y="24"/>
                    <a:pt x="12" y="2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9" y="20"/>
                    <a:pt x="18" y="22"/>
                    <a:pt x="17" y="23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5" name="Google Shape;2275;p20"/>
            <p:cNvSpPr/>
            <p:nvPr/>
          </p:nvSpPr>
          <p:spPr>
            <a:xfrm>
              <a:off x="8697913" y="1938338"/>
              <a:ext cx="142875" cy="142875"/>
            </a:xfrm>
            <a:custGeom>
              <a:rect b="b" l="l" r="r" t="t"/>
              <a:pathLst>
                <a:path extrusionOk="0" h="38" w="38">
                  <a:moveTo>
                    <a:pt x="37" y="22"/>
                  </a:moveTo>
                  <a:cubicBezTo>
                    <a:pt x="35" y="32"/>
                    <a:pt x="25" y="38"/>
                    <a:pt x="16" y="36"/>
                  </a:cubicBezTo>
                  <a:cubicBezTo>
                    <a:pt x="6" y="34"/>
                    <a:pt x="0" y="25"/>
                    <a:pt x="2" y="16"/>
                  </a:cubicBezTo>
                  <a:cubicBezTo>
                    <a:pt x="4" y="6"/>
                    <a:pt x="13" y="0"/>
                    <a:pt x="23" y="2"/>
                  </a:cubicBezTo>
                  <a:cubicBezTo>
                    <a:pt x="32" y="4"/>
                    <a:pt x="38" y="13"/>
                    <a:pt x="37" y="22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6" name="Google Shape;2276;p20"/>
            <p:cNvSpPr/>
            <p:nvPr/>
          </p:nvSpPr>
          <p:spPr>
            <a:xfrm>
              <a:off x="8736013" y="1963738"/>
              <a:ext cx="71438" cy="90488"/>
            </a:xfrm>
            <a:custGeom>
              <a:rect b="b" l="l" r="r" t="t"/>
              <a:pathLst>
                <a:path extrusionOk="0" h="24" w="19">
                  <a:moveTo>
                    <a:pt x="17" y="23"/>
                  </a:moveTo>
                  <a:cubicBezTo>
                    <a:pt x="15" y="24"/>
                    <a:pt x="13" y="24"/>
                    <a:pt x="12" y="2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6" y="0"/>
                    <a:pt x="7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9" y="20"/>
                    <a:pt x="18" y="22"/>
                    <a:pt x="17" y="23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7" name="Google Shape;2277;p20"/>
            <p:cNvSpPr/>
            <p:nvPr/>
          </p:nvSpPr>
          <p:spPr>
            <a:xfrm>
              <a:off x="8656638" y="2144713"/>
              <a:ext cx="146050" cy="142875"/>
            </a:xfrm>
            <a:custGeom>
              <a:rect b="b" l="l" r="r" t="t"/>
              <a:pathLst>
                <a:path extrusionOk="0" h="38" w="39">
                  <a:moveTo>
                    <a:pt x="37" y="22"/>
                  </a:moveTo>
                  <a:cubicBezTo>
                    <a:pt x="35" y="32"/>
                    <a:pt x="26" y="38"/>
                    <a:pt x="16" y="36"/>
                  </a:cubicBezTo>
                  <a:cubicBezTo>
                    <a:pt x="7" y="34"/>
                    <a:pt x="0" y="25"/>
                    <a:pt x="2" y="16"/>
                  </a:cubicBezTo>
                  <a:cubicBezTo>
                    <a:pt x="4" y="6"/>
                    <a:pt x="13" y="0"/>
                    <a:pt x="23" y="2"/>
                  </a:cubicBezTo>
                  <a:cubicBezTo>
                    <a:pt x="32" y="4"/>
                    <a:pt x="39" y="13"/>
                    <a:pt x="37" y="22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8" name="Google Shape;2278;p20"/>
            <p:cNvSpPr/>
            <p:nvPr/>
          </p:nvSpPr>
          <p:spPr>
            <a:xfrm>
              <a:off x="8694738" y="2171700"/>
              <a:ext cx="71438" cy="90488"/>
            </a:xfrm>
            <a:custGeom>
              <a:rect b="b" l="l" r="r" t="t"/>
              <a:pathLst>
                <a:path extrusionOk="0" h="24" w="19">
                  <a:moveTo>
                    <a:pt x="17" y="23"/>
                  </a:moveTo>
                  <a:cubicBezTo>
                    <a:pt x="15" y="24"/>
                    <a:pt x="13" y="24"/>
                    <a:pt x="12" y="2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6" y="0"/>
                    <a:pt x="7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9" y="20"/>
                    <a:pt x="19" y="22"/>
                    <a:pt x="17" y="23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9" name="Google Shape;2279;p20"/>
            <p:cNvSpPr/>
            <p:nvPr/>
          </p:nvSpPr>
          <p:spPr>
            <a:xfrm>
              <a:off x="8980488" y="1779588"/>
              <a:ext cx="142875" cy="142875"/>
            </a:xfrm>
            <a:custGeom>
              <a:rect b="b" l="l" r="r" t="t"/>
              <a:pathLst>
                <a:path extrusionOk="0" h="38" w="38">
                  <a:moveTo>
                    <a:pt x="36" y="22"/>
                  </a:moveTo>
                  <a:cubicBezTo>
                    <a:pt x="34" y="31"/>
                    <a:pt x="25" y="38"/>
                    <a:pt x="15" y="36"/>
                  </a:cubicBezTo>
                  <a:cubicBezTo>
                    <a:pt x="6" y="34"/>
                    <a:pt x="0" y="25"/>
                    <a:pt x="1" y="15"/>
                  </a:cubicBezTo>
                  <a:cubicBezTo>
                    <a:pt x="3" y="6"/>
                    <a:pt x="12" y="0"/>
                    <a:pt x="22" y="1"/>
                  </a:cubicBezTo>
                  <a:cubicBezTo>
                    <a:pt x="31" y="3"/>
                    <a:pt x="38" y="12"/>
                    <a:pt x="36" y="22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0" name="Google Shape;2280;p20"/>
            <p:cNvSpPr/>
            <p:nvPr/>
          </p:nvSpPr>
          <p:spPr>
            <a:xfrm>
              <a:off x="9013826" y="1801813"/>
              <a:ext cx="71438" cy="95250"/>
            </a:xfrm>
            <a:custGeom>
              <a:rect b="b" l="l" r="r" t="t"/>
              <a:pathLst>
                <a:path extrusionOk="0" h="25" w="19">
                  <a:moveTo>
                    <a:pt x="17" y="24"/>
                  </a:moveTo>
                  <a:cubicBezTo>
                    <a:pt x="15" y="25"/>
                    <a:pt x="13" y="24"/>
                    <a:pt x="12" y="23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3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6" y="1"/>
                    <a:pt x="7" y="2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20"/>
                    <a:pt x="19" y="23"/>
                    <a:pt x="17" y="2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1" name="Google Shape;2281;p20"/>
            <p:cNvSpPr/>
            <p:nvPr/>
          </p:nvSpPr>
          <p:spPr>
            <a:xfrm>
              <a:off x="8939213" y="1982788"/>
              <a:ext cx="142875" cy="147638"/>
            </a:xfrm>
            <a:custGeom>
              <a:rect b="b" l="l" r="r" t="t"/>
              <a:pathLst>
                <a:path extrusionOk="0" h="39" w="38">
                  <a:moveTo>
                    <a:pt x="36" y="23"/>
                  </a:moveTo>
                  <a:cubicBezTo>
                    <a:pt x="34" y="32"/>
                    <a:pt x="25" y="39"/>
                    <a:pt x="15" y="37"/>
                  </a:cubicBezTo>
                  <a:cubicBezTo>
                    <a:pt x="6" y="35"/>
                    <a:pt x="0" y="26"/>
                    <a:pt x="2" y="16"/>
                  </a:cubicBezTo>
                  <a:cubicBezTo>
                    <a:pt x="3" y="7"/>
                    <a:pt x="13" y="0"/>
                    <a:pt x="22" y="2"/>
                  </a:cubicBezTo>
                  <a:cubicBezTo>
                    <a:pt x="32" y="4"/>
                    <a:pt x="38" y="13"/>
                    <a:pt x="36" y="23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2" name="Google Shape;2282;p20"/>
            <p:cNvSpPr/>
            <p:nvPr/>
          </p:nvSpPr>
          <p:spPr>
            <a:xfrm>
              <a:off x="8972551" y="2009775"/>
              <a:ext cx="71438" cy="93663"/>
            </a:xfrm>
            <a:custGeom>
              <a:rect b="b" l="l" r="r" t="t"/>
              <a:pathLst>
                <a:path extrusionOk="0" h="25" w="19">
                  <a:moveTo>
                    <a:pt x="17" y="24"/>
                  </a:moveTo>
                  <a:cubicBezTo>
                    <a:pt x="16" y="25"/>
                    <a:pt x="13" y="24"/>
                    <a:pt x="12" y="23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1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6" y="1"/>
                    <a:pt x="7" y="2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20"/>
                    <a:pt x="19" y="23"/>
                    <a:pt x="17" y="2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3" name="Google Shape;2283;p20"/>
            <p:cNvSpPr/>
            <p:nvPr/>
          </p:nvSpPr>
          <p:spPr>
            <a:xfrm>
              <a:off x="8897938" y="2190750"/>
              <a:ext cx="142875" cy="142875"/>
            </a:xfrm>
            <a:custGeom>
              <a:rect b="b" l="l" r="r" t="t"/>
              <a:pathLst>
                <a:path extrusionOk="0" h="38" w="38">
                  <a:moveTo>
                    <a:pt x="36" y="23"/>
                  </a:moveTo>
                  <a:cubicBezTo>
                    <a:pt x="34" y="32"/>
                    <a:pt x="25" y="38"/>
                    <a:pt x="16" y="37"/>
                  </a:cubicBezTo>
                  <a:cubicBezTo>
                    <a:pt x="6" y="35"/>
                    <a:pt x="0" y="26"/>
                    <a:pt x="2" y="16"/>
                  </a:cubicBezTo>
                  <a:cubicBezTo>
                    <a:pt x="4" y="7"/>
                    <a:pt x="13" y="0"/>
                    <a:pt x="22" y="2"/>
                  </a:cubicBezTo>
                  <a:cubicBezTo>
                    <a:pt x="32" y="4"/>
                    <a:pt x="38" y="13"/>
                    <a:pt x="36" y="23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4" name="Google Shape;2284;p20"/>
            <p:cNvSpPr/>
            <p:nvPr/>
          </p:nvSpPr>
          <p:spPr>
            <a:xfrm>
              <a:off x="8931276" y="2216150"/>
              <a:ext cx="71438" cy="93663"/>
            </a:xfrm>
            <a:custGeom>
              <a:rect b="b" l="l" r="r" t="t"/>
              <a:pathLst>
                <a:path extrusionOk="0" h="25" w="19">
                  <a:moveTo>
                    <a:pt x="17" y="24"/>
                  </a:moveTo>
                  <a:cubicBezTo>
                    <a:pt x="16" y="25"/>
                    <a:pt x="13" y="24"/>
                    <a:pt x="12" y="23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1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6" y="1"/>
                    <a:pt x="7" y="2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20"/>
                    <a:pt x="19" y="22"/>
                    <a:pt x="17" y="2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5" name="Google Shape;2285;p20"/>
            <p:cNvSpPr/>
            <p:nvPr/>
          </p:nvSpPr>
          <p:spPr>
            <a:xfrm>
              <a:off x="8212138" y="1749425"/>
              <a:ext cx="546100" cy="749300"/>
            </a:xfrm>
            <a:custGeom>
              <a:rect b="b" l="l" r="r" t="t"/>
              <a:pathLst>
                <a:path extrusionOk="0" h="199" w="145">
                  <a:moveTo>
                    <a:pt x="143" y="157"/>
                  </a:moveTo>
                  <a:cubicBezTo>
                    <a:pt x="145" y="170"/>
                    <a:pt x="136" y="182"/>
                    <a:pt x="123" y="185"/>
                  </a:cubicBezTo>
                  <a:cubicBezTo>
                    <a:pt x="53" y="196"/>
                    <a:pt x="53" y="196"/>
                    <a:pt x="53" y="196"/>
                  </a:cubicBezTo>
                  <a:cubicBezTo>
                    <a:pt x="40" y="199"/>
                    <a:pt x="27" y="190"/>
                    <a:pt x="25" y="177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0" y="29"/>
                    <a:pt x="9" y="17"/>
                    <a:pt x="22" y="14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105" y="0"/>
                    <a:pt x="118" y="9"/>
                    <a:pt x="120" y="22"/>
                  </a:cubicBezTo>
                  <a:lnTo>
                    <a:pt x="143" y="1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6" name="Google Shape;2286;p20"/>
            <p:cNvSpPr/>
            <p:nvPr/>
          </p:nvSpPr>
          <p:spPr>
            <a:xfrm>
              <a:off x="8415338" y="1858963"/>
              <a:ext cx="139700" cy="530225"/>
            </a:xfrm>
            <a:custGeom>
              <a:rect b="b" l="l" r="r" t="t"/>
              <a:pathLst>
                <a:path extrusionOk="0" h="141" w="37">
                  <a:moveTo>
                    <a:pt x="36" y="132"/>
                  </a:moveTo>
                  <a:cubicBezTo>
                    <a:pt x="37" y="136"/>
                    <a:pt x="34" y="140"/>
                    <a:pt x="30" y="141"/>
                  </a:cubicBezTo>
                  <a:cubicBezTo>
                    <a:pt x="30" y="141"/>
                    <a:pt x="30" y="141"/>
                    <a:pt x="30" y="141"/>
                  </a:cubicBezTo>
                  <a:cubicBezTo>
                    <a:pt x="26" y="141"/>
                    <a:pt x="23" y="139"/>
                    <a:pt x="22" y="135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5"/>
                    <a:pt x="3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6"/>
                  </a:cubicBezTo>
                  <a:lnTo>
                    <a:pt x="36" y="132"/>
                  </a:lnTo>
                  <a:close/>
                </a:path>
              </a:pathLst>
            </a:custGeom>
            <a:solidFill>
              <a:srgbClr val="DC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7" name="Google Shape;2287;p20"/>
            <p:cNvSpPr/>
            <p:nvPr/>
          </p:nvSpPr>
          <p:spPr>
            <a:xfrm>
              <a:off x="8324851" y="1889125"/>
              <a:ext cx="71438" cy="55563"/>
            </a:xfrm>
            <a:custGeom>
              <a:rect b="b" l="l" r="r" t="t"/>
              <a:pathLst>
                <a:path extrusionOk="0" h="15" w="19">
                  <a:moveTo>
                    <a:pt x="11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7" y="13"/>
                    <a:pt x="19" y="9"/>
                    <a:pt x="18" y="6"/>
                  </a:cubicBezTo>
                  <a:cubicBezTo>
                    <a:pt x="18" y="2"/>
                    <a:pt x="14" y="0"/>
                    <a:pt x="11" y="0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8" name="Google Shape;2288;p20"/>
            <p:cNvSpPr/>
            <p:nvPr/>
          </p:nvSpPr>
          <p:spPr>
            <a:xfrm>
              <a:off x="8261351" y="1897063"/>
              <a:ext cx="71438" cy="58738"/>
            </a:xfrm>
            <a:custGeom>
              <a:rect b="b" l="l" r="r" t="t"/>
              <a:pathLst>
                <a:path extrusionOk="0" h="16" w="19">
                  <a:moveTo>
                    <a:pt x="9" y="15"/>
                  </a:moveTo>
                  <a:cubicBezTo>
                    <a:pt x="19" y="13"/>
                    <a:pt x="19" y="13"/>
                    <a:pt x="19" y="13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3" y="2"/>
                    <a:pt x="0" y="6"/>
                    <a:pt x="1" y="10"/>
                  </a:cubicBezTo>
                  <a:cubicBezTo>
                    <a:pt x="2" y="13"/>
                    <a:pt x="5" y="16"/>
                    <a:pt x="9" y="15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9" name="Google Shape;2289;p20"/>
            <p:cNvSpPr/>
            <p:nvPr/>
          </p:nvSpPr>
          <p:spPr>
            <a:xfrm>
              <a:off x="8351838" y="2035175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10" y="1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6" y="13"/>
                    <a:pt x="19" y="10"/>
                    <a:pt x="18" y="6"/>
                  </a:cubicBezTo>
                  <a:cubicBezTo>
                    <a:pt x="17" y="2"/>
                    <a:pt x="14" y="0"/>
                    <a:pt x="10" y="1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0" name="Google Shape;2290;p20"/>
            <p:cNvSpPr/>
            <p:nvPr/>
          </p:nvSpPr>
          <p:spPr>
            <a:xfrm>
              <a:off x="8286751" y="2043113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8" y="16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2" y="3"/>
                    <a:pt x="0" y="6"/>
                    <a:pt x="1" y="10"/>
                  </a:cubicBezTo>
                  <a:cubicBezTo>
                    <a:pt x="1" y="14"/>
                    <a:pt x="5" y="16"/>
                    <a:pt x="8" y="16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1" name="Google Shape;2291;p20"/>
            <p:cNvSpPr/>
            <p:nvPr/>
          </p:nvSpPr>
          <p:spPr>
            <a:xfrm>
              <a:off x="8374063" y="2182813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11" y="1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7" y="14"/>
                    <a:pt x="19" y="10"/>
                    <a:pt x="19" y="7"/>
                  </a:cubicBezTo>
                  <a:cubicBezTo>
                    <a:pt x="18" y="3"/>
                    <a:pt x="15" y="0"/>
                    <a:pt x="11" y="1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2" name="Google Shape;2292;p20"/>
            <p:cNvSpPr/>
            <p:nvPr/>
          </p:nvSpPr>
          <p:spPr>
            <a:xfrm>
              <a:off x="8313738" y="2193925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8" y="15"/>
                  </a:moveTo>
                  <a:cubicBezTo>
                    <a:pt x="19" y="13"/>
                    <a:pt x="19" y="13"/>
                    <a:pt x="19" y="1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2" y="2"/>
                    <a:pt x="0" y="6"/>
                    <a:pt x="0" y="9"/>
                  </a:cubicBezTo>
                  <a:cubicBezTo>
                    <a:pt x="1" y="13"/>
                    <a:pt x="4" y="16"/>
                    <a:pt x="8" y="15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Google Shape;2293;p20"/>
            <p:cNvSpPr/>
            <p:nvPr/>
          </p:nvSpPr>
          <p:spPr>
            <a:xfrm>
              <a:off x="8399463" y="2333625"/>
              <a:ext cx="73025" cy="60325"/>
            </a:xfrm>
            <a:custGeom>
              <a:rect b="b" l="l" r="r" t="t"/>
              <a:pathLst>
                <a:path extrusionOk="0" h="16" w="19">
                  <a:moveTo>
                    <a:pt x="11" y="1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7" y="13"/>
                    <a:pt x="19" y="10"/>
                    <a:pt x="18" y="6"/>
                  </a:cubicBezTo>
                  <a:cubicBezTo>
                    <a:pt x="18" y="2"/>
                    <a:pt x="14" y="0"/>
                    <a:pt x="11" y="1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Google Shape;2294;p20"/>
            <p:cNvSpPr/>
            <p:nvPr/>
          </p:nvSpPr>
          <p:spPr>
            <a:xfrm>
              <a:off x="8335963" y="2339975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9" y="15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3" y="3"/>
                    <a:pt x="0" y="6"/>
                    <a:pt x="1" y="10"/>
                  </a:cubicBezTo>
                  <a:cubicBezTo>
                    <a:pt x="2" y="14"/>
                    <a:pt x="5" y="16"/>
                    <a:pt x="9" y="15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Google Shape;2295;p20"/>
            <p:cNvSpPr/>
            <p:nvPr/>
          </p:nvSpPr>
          <p:spPr>
            <a:xfrm>
              <a:off x="8562976" y="1847850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10" y="1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6" y="13"/>
                    <a:pt x="19" y="10"/>
                    <a:pt x="18" y="6"/>
                  </a:cubicBezTo>
                  <a:cubicBezTo>
                    <a:pt x="18" y="2"/>
                    <a:pt x="14" y="0"/>
                    <a:pt x="10" y="1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6" name="Google Shape;2296;p20"/>
            <p:cNvSpPr/>
            <p:nvPr/>
          </p:nvSpPr>
          <p:spPr>
            <a:xfrm>
              <a:off x="8497888" y="1854200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8" y="16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2" y="3"/>
                    <a:pt x="0" y="6"/>
                    <a:pt x="1" y="10"/>
                  </a:cubicBezTo>
                  <a:cubicBezTo>
                    <a:pt x="1" y="14"/>
                    <a:pt x="5" y="16"/>
                    <a:pt x="8" y="16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7" name="Google Shape;2297;p20"/>
            <p:cNvSpPr/>
            <p:nvPr/>
          </p:nvSpPr>
          <p:spPr>
            <a:xfrm>
              <a:off x="8585201" y="1993900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11" y="1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7" y="14"/>
                    <a:pt x="19" y="10"/>
                    <a:pt x="19" y="7"/>
                  </a:cubicBezTo>
                  <a:cubicBezTo>
                    <a:pt x="18" y="3"/>
                    <a:pt x="15" y="0"/>
                    <a:pt x="11" y="1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Google Shape;2298;p20"/>
            <p:cNvSpPr/>
            <p:nvPr/>
          </p:nvSpPr>
          <p:spPr>
            <a:xfrm>
              <a:off x="8524876" y="2005013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8" y="15"/>
                  </a:moveTo>
                  <a:cubicBezTo>
                    <a:pt x="19" y="13"/>
                    <a:pt x="19" y="13"/>
                    <a:pt x="19" y="1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2" y="2"/>
                    <a:pt x="0" y="6"/>
                    <a:pt x="0" y="9"/>
                  </a:cubicBezTo>
                  <a:cubicBezTo>
                    <a:pt x="1" y="13"/>
                    <a:pt x="4" y="16"/>
                    <a:pt x="8" y="15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9" name="Google Shape;2299;p20"/>
            <p:cNvSpPr/>
            <p:nvPr/>
          </p:nvSpPr>
          <p:spPr>
            <a:xfrm>
              <a:off x="8610601" y="2144713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11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7" y="13"/>
                    <a:pt x="19" y="10"/>
                    <a:pt x="18" y="6"/>
                  </a:cubicBezTo>
                  <a:cubicBezTo>
                    <a:pt x="18" y="2"/>
                    <a:pt x="14" y="0"/>
                    <a:pt x="11" y="0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0" name="Google Shape;2300;p20"/>
            <p:cNvSpPr/>
            <p:nvPr/>
          </p:nvSpPr>
          <p:spPr>
            <a:xfrm>
              <a:off x="8547101" y="2152650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9" y="15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3" y="3"/>
                    <a:pt x="0" y="6"/>
                    <a:pt x="1" y="10"/>
                  </a:cubicBezTo>
                  <a:cubicBezTo>
                    <a:pt x="2" y="14"/>
                    <a:pt x="5" y="16"/>
                    <a:pt x="9" y="15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1" name="Google Shape;2301;p20"/>
            <p:cNvSpPr/>
            <p:nvPr/>
          </p:nvSpPr>
          <p:spPr>
            <a:xfrm>
              <a:off x="8637588" y="2292350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10" y="1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6" y="14"/>
                    <a:pt x="19" y="10"/>
                    <a:pt x="18" y="6"/>
                  </a:cubicBezTo>
                  <a:cubicBezTo>
                    <a:pt x="18" y="3"/>
                    <a:pt x="14" y="0"/>
                    <a:pt x="10" y="1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2" name="Google Shape;2302;p20"/>
            <p:cNvSpPr/>
            <p:nvPr/>
          </p:nvSpPr>
          <p:spPr>
            <a:xfrm>
              <a:off x="8574088" y="2303463"/>
              <a:ext cx="71438" cy="55563"/>
            </a:xfrm>
            <a:custGeom>
              <a:rect b="b" l="l" r="r" t="t"/>
              <a:pathLst>
                <a:path extrusionOk="0" h="15" w="19">
                  <a:moveTo>
                    <a:pt x="8" y="15"/>
                  </a:moveTo>
                  <a:cubicBezTo>
                    <a:pt x="19" y="13"/>
                    <a:pt x="19" y="13"/>
                    <a:pt x="19" y="13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2" y="2"/>
                    <a:pt x="0" y="6"/>
                    <a:pt x="1" y="9"/>
                  </a:cubicBezTo>
                  <a:cubicBezTo>
                    <a:pt x="1" y="13"/>
                    <a:pt x="5" y="15"/>
                    <a:pt x="8" y="15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3" name="Google Shape;2303;p20"/>
            <p:cNvSpPr/>
            <p:nvPr/>
          </p:nvSpPr>
          <p:spPr>
            <a:xfrm>
              <a:off x="3284538" y="4291013"/>
              <a:ext cx="968375" cy="723900"/>
            </a:xfrm>
            <a:custGeom>
              <a:rect b="b" l="l" r="r" t="t"/>
              <a:pathLst>
                <a:path extrusionOk="0" h="192" w="257">
                  <a:moveTo>
                    <a:pt x="257" y="159"/>
                  </a:moveTo>
                  <a:cubicBezTo>
                    <a:pt x="257" y="177"/>
                    <a:pt x="243" y="192"/>
                    <a:pt x="225" y="192"/>
                  </a:cubicBezTo>
                  <a:cubicBezTo>
                    <a:pt x="33" y="192"/>
                    <a:pt x="33" y="192"/>
                    <a:pt x="33" y="192"/>
                  </a:cubicBezTo>
                  <a:cubicBezTo>
                    <a:pt x="15" y="192"/>
                    <a:pt x="0" y="177"/>
                    <a:pt x="0" y="159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43" y="0"/>
                    <a:pt x="257" y="15"/>
                    <a:pt x="257" y="33"/>
                  </a:cubicBezTo>
                  <a:lnTo>
                    <a:pt x="257" y="1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4" name="Google Shape;2304;p20"/>
            <p:cNvSpPr/>
            <p:nvPr/>
          </p:nvSpPr>
          <p:spPr>
            <a:xfrm>
              <a:off x="3567113" y="4137025"/>
              <a:ext cx="403225" cy="153988"/>
            </a:xfrm>
            <a:custGeom>
              <a:rect b="b" l="l" r="r" t="t"/>
              <a:pathLst>
                <a:path extrusionOk="0" h="41" w="107">
                  <a:moveTo>
                    <a:pt x="107" y="41"/>
                  </a:moveTo>
                  <a:cubicBezTo>
                    <a:pt x="95" y="41"/>
                    <a:pt x="95" y="41"/>
                    <a:pt x="95" y="41"/>
                  </a:cubicBezTo>
                  <a:cubicBezTo>
                    <a:pt x="95" y="22"/>
                    <a:pt x="95" y="22"/>
                    <a:pt x="95" y="22"/>
                  </a:cubicBezTo>
                  <a:cubicBezTo>
                    <a:pt x="95" y="17"/>
                    <a:pt x="91" y="12"/>
                    <a:pt x="85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17" y="12"/>
                    <a:pt x="13" y="17"/>
                    <a:pt x="13" y="2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97" y="0"/>
                    <a:pt x="107" y="10"/>
                    <a:pt x="107" y="22"/>
                  </a:cubicBezTo>
                  <a:lnTo>
                    <a:pt x="107" y="41"/>
                  </a:lnTo>
                  <a:close/>
                </a:path>
              </a:pathLst>
            </a:custGeom>
            <a:solidFill>
              <a:srgbClr val="7D62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5" name="Google Shape;2305;p20"/>
            <p:cNvSpPr/>
            <p:nvPr/>
          </p:nvSpPr>
          <p:spPr>
            <a:xfrm>
              <a:off x="3544888" y="4438650"/>
              <a:ext cx="447675" cy="447675"/>
            </a:xfrm>
            <a:prstGeom prst="ellipse">
              <a:avLst/>
            </a:pr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6" name="Google Shape;2306;p20"/>
            <p:cNvSpPr/>
            <p:nvPr/>
          </p:nvSpPr>
          <p:spPr>
            <a:xfrm>
              <a:off x="3657601" y="4551363"/>
              <a:ext cx="225425" cy="222250"/>
            </a:xfrm>
            <a:custGeom>
              <a:rect b="b" l="l" r="r" t="t"/>
              <a:pathLst>
                <a:path extrusionOk="0" h="140" w="142">
                  <a:moveTo>
                    <a:pt x="142" y="47"/>
                  </a:moveTo>
                  <a:lnTo>
                    <a:pt x="95" y="47"/>
                  </a:lnTo>
                  <a:lnTo>
                    <a:pt x="95" y="0"/>
                  </a:lnTo>
                  <a:lnTo>
                    <a:pt x="47" y="0"/>
                  </a:lnTo>
                  <a:lnTo>
                    <a:pt x="47" y="47"/>
                  </a:lnTo>
                  <a:lnTo>
                    <a:pt x="0" y="47"/>
                  </a:lnTo>
                  <a:lnTo>
                    <a:pt x="0" y="92"/>
                  </a:lnTo>
                  <a:lnTo>
                    <a:pt x="47" y="92"/>
                  </a:lnTo>
                  <a:lnTo>
                    <a:pt x="47" y="140"/>
                  </a:lnTo>
                  <a:lnTo>
                    <a:pt x="95" y="140"/>
                  </a:lnTo>
                  <a:lnTo>
                    <a:pt x="95" y="92"/>
                  </a:lnTo>
                  <a:lnTo>
                    <a:pt x="142" y="92"/>
                  </a:lnTo>
                  <a:lnTo>
                    <a:pt x="142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7" name="Google Shape;2307;p20"/>
            <p:cNvSpPr/>
            <p:nvPr/>
          </p:nvSpPr>
          <p:spPr>
            <a:xfrm>
              <a:off x="8897938" y="4114800"/>
              <a:ext cx="782638" cy="1023938"/>
            </a:xfrm>
            <a:custGeom>
              <a:rect b="b" l="l" r="r" t="t"/>
              <a:pathLst>
                <a:path extrusionOk="0" h="272" w="208">
                  <a:moveTo>
                    <a:pt x="208" y="252"/>
                  </a:moveTo>
                  <a:cubicBezTo>
                    <a:pt x="208" y="263"/>
                    <a:pt x="199" y="272"/>
                    <a:pt x="188" y="27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9" y="272"/>
                    <a:pt x="0" y="263"/>
                    <a:pt x="0" y="25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9" y="0"/>
                    <a:pt x="208" y="9"/>
                    <a:pt x="208" y="20"/>
                  </a:cubicBezTo>
                  <a:lnTo>
                    <a:pt x="208" y="252"/>
                  </a:lnTo>
                  <a:close/>
                </a:path>
              </a:pathLst>
            </a:custGeom>
            <a:solidFill>
              <a:srgbClr val="7D62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8" name="Google Shape;2308;p20"/>
            <p:cNvSpPr/>
            <p:nvPr/>
          </p:nvSpPr>
          <p:spPr>
            <a:xfrm>
              <a:off x="8980488" y="4194175"/>
              <a:ext cx="617538" cy="835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9" name="Google Shape;2309;p20"/>
            <p:cNvSpPr/>
            <p:nvPr/>
          </p:nvSpPr>
          <p:spPr>
            <a:xfrm>
              <a:off x="9085263" y="4027488"/>
              <a:ext cx="407988" cy="203200"/>
            </a:xfrm>
            <a:custGeom>
              <a:rect b="b" l="l" r="r" t="t"/>
              <a:pathLst>
                <a:path extrusionOk="0" h="54" w="108">
                  <a:moveTo>
                    <a:pt x="97" y="31"/>
                  </a:moveTo>
                  <a:cubicBezTo>
                    <a:pt x="76" y="31"/>
                    <a:pt x="76" y="31"/>
                    <a:pt x="76" y="31"/>
                  </a:cubicBezTo>
                  <a:cubicBezTo>
                    <a:pt x="77" y="29"/>
                    <a:pt x="78" y="26"/>
                    <a:pt x="78" y="24"/>
                  </a:cubicBezTo>
                  <a:cubicBezTo>
                    <a:pt x="78" y="11"/>
                    <a:pt x="67" y="0"/>
                    <a:pt x="54" y="0"/>
                  </a:cubicBezTo>
                  <a:cubicBezTo>
                    <a:pt x="41" y="0"/>
                    <a:pt x="31" y="11"/>
                    <a:pt x="31" y="24"/>
                  </a:cubicBezTo>
                  <a:cubicBezTo>
                    <a:pt x="31" y="26"/>
                    <a:pt x="31" y="29"/>
                    <a:pt x="3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5" y="31"/>
                    <a:pt x="0" y="36"/>
                    <a:pt x="0" y="43"/>
                  </a:cubicBezTo>
                  <a:cubicBezTo>
                    <a:pt x="0" y="49"/>
                    <a:pt x="5" y="54"/>
                    <a:pt x="12" y="54"/>
                  </a:cubicBezTo>
                  <a:cubicBezTo>
                    <a:pt x="97" y="54"/>
                    <a:pt x="97" y="54"/>
                    <a:pt x="97" y="54"/>
                  </a:cubicBezTo>
                  <a:cubicBezTo>
                    <a:pt x="103" y="54"/>
                    <a:pt x="108" y="49"/>
                    <a:pt x="108" y="43"/>
                  </a:cubicBezTo>
                  <a:cubicBezTo>
                    <a:pt x="108" y="36"/>
                    <a:pt x="103" y="31"/>
                    <a:pt x="97" y="31"/>
                  </a:cubicBezTo>
                  <a:close/>
                  <a:moveTo>
                    <a:pt x="54" y="30"/>
                  </a:moveTo>
                  <a:cubicBezTo>
                    <a:pt x="49" y="30"/>
                    <a:pt x="46" y="26"/>
                    <a:pt x="46" y="21"/>
                  </a:cubicBezTo>
                  <a:cubicBezTo>
                    <a:pt x="46" y="16"/>
                    <a:pt x="49" y="12"/>
                    <a:pt x="54" y="12"/>
                  </a:cubicBezTo>
                  <a:cubicBezTo>
                    <a:pt x="59" y="12"/>
                    <a:pt x="63" y="16"/>
                    <a:pt x="63" y="21"/>
                  </a:cubicBezTo>
                  <a:cubicBezTo>
                    <a:pt x="63" y="26"/>
                    <a:pt x="59" y="30"/>
                    <a:pt x="54" y="30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0" name="Google Shape;2310;p20"/>
            <p:cNvSpPr/>
            <p:nvPr/>
          </p:nvSpPr>
          <p:spPr>
            <a:xfrm>
              <a:off x="9040813" y="4295775"/>
              <a:ext cx="219075" cy="304800"/>
            </a:xfrm>
            <a:prstGeom prst="rect">
              <a:avLst/>
            </a:pr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1" name="Google Shape;2311;p20"/>
            <p:cNvSpPr/>
            <p:nvPr/>
          </p:nvSpPr>
          <p:spPr>
            <a:xfrm>
              <a:off x="9296401" y="4295775"/>
              <a:ext cx="241300" cy="33338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2" name="Google Shape;2312;p20"/>
            <p:cNvSpPr/>
            <p:nvPr/>
          </p:nvSpPr>
          <p:spPr>
            <a:xfrm>
              <a:off x="9296401" y="4386263"/>
              <a:ext cx="241300" cy="33338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3" name="Google Shape;2313;p20"/>
            <p:cNvSpPr/>
            <p:nvPr/>
          </p:nvSpPr>
          <p:spPr>
            <a:xfrm>
              <a:off x="9296401" y="4475163"/>
              <a:ext cx="241300" cy="34925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4" name="Google Shape;2314;p20"/>
            <p:cNvSpPr/>
            <p:nvPr/>
          </p:nvSpPr>
          <p:spPr>
            <a:xfrm>
              <a:off x="9296401" y="4565650"/>
              <a:ext cx="241300" cy="34925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5" name="Google Shape;2315;p20"/>
            <p:cNvSpPr/>
            <p:nvPr/>
          </p:nvSpPr>
          <p:spPr>
            <a:xfrm>
              <a:off x="9040813" y="4656138"/>
              <a:ext cx="496888" cy="34925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6" name="Google Shape;2316;p20"/>
            <p:cNvSpPr/>
            <p:nvPr/>
          </p:nvSpPr>
          <p:spPr>
            <a:xfrm>
              <a:off x="9040813" y="4746625"/>
              <a:ext cx="496888" cy="34925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7" name="Google Shape;2317;p20"/>
            <p:cNvSpPr/>
            <p:nvPr/>
          </p:nvSpPr>
          <p:spPr>
            <a:xfrm>
              <a:off x="9040813" y="4837113"/>
              <a:ext cx="496888" cy="34925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8" name="Google Shape;2318;p20"/>
            <p:cNvSpPr/>
            <p:nvPr/>
          </p:nvSpPr>
          <p:spPr>
            <a:xfrm>
              <a:off x="9040813" y="4927600"/>
              <a:ext cx="496888" cy="33338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9" name="Google Shape;2319;p20"/>
            <p:cNvSpPr/>
            <p:nvPr/>
          </p:nvSpPr>
          <p:spPr>
            <a:xfrm>
              <a:off x="3336926" y="2811463"/>
              <a:ext cx="2466975" cy="831850"/>
            </a:xfrm>
            <a:custGeom>
              <a:rect b="b" l="l" r="r" t="t"/>
              <a:pathLst>
                <a:path extrusionOk="0" h="221" w="655">
                  <a:moveTo>
                    <a:pt x="647" y="13"/>
                  </a:moveTo>
                  <a:cubicBezTo>
                    <a:pt x="655" y="4"/>
                    <a:pt x="652" y="0"/>
                    <a:pt x="641" y="5"/>
                  </a:cubicBezTo>
                  <a:cubicBezTo>
                    <a:pt x="578" y="33"/>
                    <a:pt x="578" y="33"/>
                    <a:pt x="578" y="33"/>
                  </a:cubicBezTo>
                  <a:cubicBezTo>
                    <a:pt x="567" y="38"/>
                    <a:pt x="548" y="42"/>
                    <a:pt x="536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1"/>
                    <a:pt x="0" y="64"/>
                  </a:cubicBezTo>
                  <a:cubicBezTo>
                    <a:pt x="0" y="199"/>
                    <a:pt x="0" y="199"/>
                    <a:pt x="0" y="199"/>
                  </a:cubicBezTo>
                  <a:cubicBezTo>
                    <a:pt x="0" y="211"/>
                    <a:pt x="10" y="221"/>
                    <a:pt x="22" y="221"/>
                  </a:cubicBezTo>
                  <a:cubicBezTo>
                    <a:pt x="536" y="221"/>
                    <a:pt x="536" y="221"/>
                    <a:pt x="536" y="221"/>
                  </a:cubicBezTo>
                  <a:cubicBezTo>
                    <a:pt x="548" y="221"/>
                    <a:pt x="558" y="211"/>
                    <a:pt x="558" y="199"/>
                  </a:cubicBezTo>
                  <a:cubicBezTo>
                    <a:pt x="558" y="143"/>
                    <a:pt x="558" y="143"/>
                    <a:pt x="558" y="143"/>
                  </a:cubicBezTo>
                  <a:cubicBezTo>
                    <a:pt x="558" y="131"/>
                    <a:pt x="564" y="114"/>
                    <a:pt x="572" y="104"/>
                  </a:cubicBezTo>
                  <a:lnTo>
                    <a:pt x="647" y="13"/>
                  </a:ln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0" name="Google Shape;2320;p20"/>
            <p:cNvSpPr/>
            <p:nvPr/>
          </p:nvSpPr>
          <p:spPr>
            <a:xfrm>
              <a:off x="3592513" y="3071813"/>
              <a:ext cx="1574800" cy="55563"/>
            </a:xfrm>
            <a:prstGeom prst="rect">
              <a:avLst/>
            </a:prstGeom>
            <a:solidFill>
              <a:srgbClr val="FFD1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1" name="Google Shape;2321;p20"/>
            <p:cNvSpPr/>
            <p:nvPr/>
          </p:nvSpPr>
          <p:spPr>
            <a:xfrm>
              <a:off x="3592513" y="3341688"/>
              <a:ext cx="1574800" cy="57150"/>
            </a:xfrm>
            <a:prstGeom prst="rect">
              <a:avLst/>
            </a:prstGeom>
            <a:solidFill>
              <a:srgbClr val="FFD1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2" name="Google Shape;2322;p20"/>
            <p:cNvSpPr/>
            <p:nvPr/>
          </p:nvSpPr>
          <p:spPr>
            <a:xfrm>
              <a:off x="3592513" y="3206750"/>
              <a:ext cx="1574800" cy="57150"/>
            </a:xfrm>
            <a:prstGeom prst="rect">
              <a:avLst/>
            </a:prstGeom>
            <a:solidFill>
              <a:srgbClr val="FFD1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3" name="Google Shape;2323;p20"/>
            <p:cNvSpPr/>
            <p:nvPr/>
          </p:nvSpPr>
          <p:spPr>
            <a:xfrm>
              <a:off x="3592513" y="3478213"/>
              <a:ext cx="1574800" cy="55563"/>
            </a:xfrm>
            <a:prstGeom prst="rect">
              <a:avLst/>
            </a:prstGeom>
            <a:solidFill>
              <a:srgbClr val="FFD1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4" name="Google Shape;2324;p20"/>
            <p:cNvSpPr/>
            <p:nvPr/>
          </p:nvSpPr>
          <p:spPr>
            <a:xfrm>
              <a:off x="9290051" y="2555875"/>
              <a:ext cx="636588" cy="492125"/>
            </a:xfrm>
            <a:custGeom>
              <a:rect b="b" l="l" r="r" t="t"/>
              <a:pathLst>
                <a:path extrusionOk="0" h="131" w="169">
                  <a:moveTo>
                    <a:pt x="118" y="5"/>
                  </a:moveTo>
                  <a:cubicBezTo>
                    <a:pt x="130" y="0"/>
                    <a:pt x="144" y="4"/>
                    <a:pt x="150" y="16"/>
                  </a:cubicBezTo>
                  <a:cubicBezTo>
                    <a:pt x="163" y="42"/>
                    <a:pt x="163" y="42"/>
                    <a:pt x="163" y="42"/>
                  </a:cubicBezTo>
                  <a:cubicBezTo>
                    <a:pt x="169" y="54"/>
                    <a:pt x="164" y="69"/>
                    <a:pt x="153" y="75"/>
                  </a:cubicBezTo>
                  <a:cubicBezTo>
                    <a:pt x="52" y="125"/>
                    <a:pt x="52" y="125"/>
                    <a:pt x="52" y="125"/>
                  </a:cubicBezTo>
                  <a:cubicBezTo>
                    <a:pt x="40" y="131"/>
                    <a:pt x="25" y="126"/>
                    <a:pt x="19" y="114"/>
                  </a:cubicBezTo>
                  <a:cubicBezTo>
                    <a:pt x="6" y="88"/>
                    <a:pt x="6" y="88"/>
                    <a:pt x="6" y="88"/>
                  </a:cubicBezTo>
                  <a:cubicBezTo>
                    <a:pt x="0" y="76"/>
                    <a:pt x="5" y="62"/>
                    <a:pt x="17" y="56"/>
                  </a:cubicBezTo>
                  <a:lnTo>
                    <a:pt x="118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5" name="Google Shape;2325;p20"/>
            <p:cNvSpPr/>
            <p:nvPr/>
          </p:nvSpPr>
          <p:spPr>
            <a:xfrm>
              <a:off x="9469438" y="2660650"/>
              <a:ext cx="282575" cy="279400"/>
            </a:xfrm>
            <a:custGeom>
              <a:rect b="b" l="l" r="r" t="t"/>
              <a:pathLst>
                <a:path extrusionOk="0" h="74" w="75">
                  <a:moveTo>
                    <a:pt x="3" y="35"/>
                  </a:moveTo>
                  <a:cubicBezTo>
                    <a:pt x="0" y="29"/>
                    <a:pt x="3" y="21"/>
                    <a:pt x="9" y="18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46" y="0"/>
                    <a:pt x="53" y="2"/>
                    <a:pt x="56" y="8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5" y="45"/>
                    <a:pt x="72" y="53"/>
                    <a:pt x="66" y="56"/>
                  </a:cubicBezTo>
                  <a:cubicBezTo>
                    <a:pt x="36" y="71"/>
                    <a:pt x="36" y="71"/>
                    <a:pt x="36" y="71"/>
                  </a:cubicBezTo>
                  <a:cubicBezTo>
                    <a:pt x="29" y="74"/>
                    <a:pt x="22" y="72"/>
                    <a:pt x="19" y="66"/>
                  </a:cubicBezTo>
                  <a:lnTo>
                    <a:pt x="3" y="35"/>
                  </a:ln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6" name="Google Shape;2326;p20"/>
            <p:cNvSpPr/>
            <p:nvPr/>
          </p:nvSpPr>
          <p:spPr>
            <a:xfrm>
              <a:off x="9650413" y="2747963"/>
              <a:ext cx="41275" cy="44450"/>
            </a:xfrm>
            <a:custGeom>
              <a:rect b="b" l="l" r="r" t="t"/>
              <a:pathLst>
                <a:path extrusionOk="0" h="12" w="11">
                  <a:moveTo>
                    <a:pt x="1" y="8"/>
                  </a:moveTo>
                  <a:cubicBezTo>
                    <a:pt x="0" y="6"/>
                    <a:pt x="1" y="3"/>
                    <a:pt x="3" y="2"/>
                  </a:cubicBezTo>
                  <a:cubicBezTo>
                    <a:pt x="6" y="0"/>
                    <a:pt x="9" y="1"/>
                    <a:pt x="10" y="4"/>
                  </a:cubicBezTo>
                  <a:cubicBezTo>
                    <a:pt x="11" y="6"/>
                    <a:pt x="10" y="9"/>
                    <a:pt x="8" y="10"/>
                  </a:cubicBezTo>
                  <a:cubicBezTo>
                    <a:pt x="5" y="12"/>
                    <a:pt x="2" y="11"/>
                    <a:pt x="1" y="8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7" name="Google Shape;2327;p20"/>
            <p:cNvSpPr/>
            <p:nvPr/>
          </p:nvSpPr>
          <p:spPr>
            <a:xfrm>
              <a:off x="9590088" y="2778125"/>
              <a:ext cx="41275" cy="44450"/>
            </a:xfrm>
            <a:custGeom>
              <a:rect b="b" l="l" r="r" t="t"/>
              <a:pathLst>
                <a:path extrusionOk="0" h="12" w="11">
                  <a:moveTo>
                    <a:pt x="1" y="8"/>
                  </a:moveTo>
                  <a:cubicBezTo>
                    <a:pt x="0" y="6"/>
                    <a:pt x="1" y="3"/>
                    <a:pt x="3" y="2"/>
                  </a:cubicBezTo>
                  <a:cubicBezTo>
                    <a:pt x="6" y="0"/>
                    <a:pt x="9" y="1"/>
                    <a:pt x="10" y="4"/>
                  </a:cubicBezTo>
                  <a:cubicBezTo>
                    <a:pt x="11" y="6"/>
                    <a:pt x="10" y="9"/>
                    <a:pt x="8" y="10"/>
                  </a:cubicBezTo>
                  <a:cubicBezTo>
                    <a:pt x="5" y="12"/>
                    <a:pt x="2" y="11"/>
                    <a:pt x="1" y="8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8" name="Google Shape;2328;p20"/>
            <p:cNvSpPr/>
            <p:nvPr/>
          </p:nvSpPr>
          <p:spPr>
            <a:xfrm>
              <a:off x="9529763" y="2811463"/>
              <a:ext cx="42863" cy="41275"/>
            </a:xfrm>
            <a:custGeom>
              <a:rect b="b" l="l" r="r" t="t"/>
              <a:pathLst>
                <a:path extrusionOk="0" h="11" w="11">
                  <a:moveTo>
                    <a:pt x="1" y="7"/>
                  </a:moveTo>
                  <a:cubicBezTo>
                    <a:pt x="0" y="5"/>
                    <a:pt x="1" y="2"/>
                    <a:pt x="3" y="1"/>
                  </a:cubicBezTo>
                  <a:cubicBezTo>
                    <a:pt x="6" y="0"/>
                    <a:pt x="9" y="1"/>
                    <a:pt x="10" y="3"/>
                  </a:cubicBezTo>
                  <a:cubicBezTo>
                    <a:pt x="11" y="5"/>
                    <a:pt x="10" y="8"/>
                    <a:pt x="8" y="9"/>
                  </a:cubicBezTo>
                  <a:cubicBezTo>
                    <a:pt x="5" y="11"/>
                    <a:pt x="2" y="10"/>
                    <a:pt x="1" y="7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9" name="Google Shape;2329;p20"/>
            <p:cNvSpPr/>
            <p:nvPr/>
          </p:nvSpPr>
          <p:spPr>
            <a:xfrm>
              <a:off x="9680576" y="2811463"/>
              <a:ext cx="41275" cy="41275"/>
            </a:xfrm>
            <a:custGeom>
              <a:rect b="b" l="l" r="r" t="t"/>
              <a:pathLst>
                <a:path extrusionOk="0" h="11" w="11">
                  <a:moveTo>
                    <a:pt x="1" y="7"/>
                  </a:moveTo>
                  <a:cubicBezTo>
                    <a:pt x="0" y="5"/>
                    <a:pt x="1" y="2"/>
                    <a:pt x="4" y="1"/>
                  </a:cubicBezTo>
                  <a:cubicBezTo>
                    <a:pt x="6" y="0"/>
                    <a:pt x="9" y="1"/>
                    <a:pt x="10" y="3"/>
                  </a:cubicBezTo>
                  <a:cubicBezTo>
                    <a:pt x="11" y="5"/>
                    <a:pt x="10" y="8"/>
                    <a:pt x="8" y="10"/>
                  </a:cubicBezTo>
                  <a:cubicBezTo>
                    <a:pt x="5" y="11"/>
                    <a:pt x="3" y="10"/>
                    <a:pt x="1" y="7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0" name="Google Shape;2330;p20"/>
            <p:cNvSpPr/>
            <p:nvPr/>
          </p:nvSpPr>
          <p:spPr>
            <a:xfrm>
              <a:off x="9620251" y="2841625"/>
              <a:ext cx="41275" cy="41275"/>
            </a:xfrm>
            <a:custGeom>
              <a:rect b="b" l="l" r="r" t="t"/>
              <a:pathLst>
                <a:path extrusionOk="0" h="11" w="11">
                  <a:moveTo>
                    <a:pt x="1" y="7"/>
                  </a:moveTo>
                  <a:cubicBezTo>
                    <a:pt x="0" y="5"/>
                    <a:pt x="1" y="2"/>
                    <a:pt x="3" y="1"/>
                  </a:cubicBezTo>
                  <a:cubicBezTo>
                    <a:pt x="6" y="0"/>
                    <a:pt x="9" y="1"/>
                    <a:pt x="10" y="3"/>
                  </a:cubicBezTo>
                  <a:cubicBezTo>
                    <a:pt x="11" y="5"/>
                    <a:pt x="10" y="8"/>
                    <a:pt x="8" y="10"/>
                  </a:cubicBezTo>
                  <a:cubicBezTo>
                    <a:pt x="5" y="11"/>
                    <a:pt x="2" y="10"/>
                    <a:pt x="1" y="7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1" name="Google Shape;2331;p20"/>
            <p:cNvSpPr/>
            <p:nvPr/>
          </p:nvSpPr>
          <p:spPr>
            <a:xfrm>
              <a:off x="9559926" y="2871788"/>
              <a:ext cx="42863" cy="41275"/>
            </a:xfrm>
            <a:custGeom>
              <a:rect b="b" l="l" r="r" t="t"/>
              <a:pathLst>
                <a:path extrusionOk="0" h="11" w="11">
                  <a:moveTo>
                    <a:pt x="1" y="7"/>
                  </a:moveTo>
                  <a:cubicBezTo>
                    <a:pt x="0" y="5"/>
                    <a:pt x="1" y="2"/>
                    <a:pt x="3" y="1"/>
                  </a:cubicBezTo>
                  <a:cubicBezTo>
                    <a:pt x="6" y="0"/>
                    <a:pt x="9" y="1"/>
                    <a:pt x="10" y="3"/>
                  </a:cubicBezTo>
                  <a:cubicBezTo>
                    <a:pt x="11" y="5"/>
                    <a:pt x="10" y="8"/>
                    <a:pt x="8" y="10"/>
                  </a:cubicBezTo>
                  <a:cubicBezTo>
                    <a:pt x="5" y="11"/>
                    <a:pt x="2" y="10"/>
                    <a:pt x="1" y="7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2" name="Google Shape;2332;p20"/>
            <p:cNvSpPr/>
            <p:nvPr/>
          </p:nvSpPr>
          <p:spPr>
            <a:xfrm>
              <a:off x="9620251" y="2687638"/>
              <a:ext cx="41275" cy="41275"/>
            </a:xfrm>
            <a:custGeom>
              <a:rect b="b" l="l" r="r" t="t"/>
              <a:pathLst>
                <a:path extrusionOk="0" h="11" w="11">
                  <a:moveTo>
                    <a:pt x="1" y="8"/>
                  </a:moveTo>
                  <a:cubicBezTo>
                    <a:pt x="0" y="6"/>
                    <a:pt x="1" y="3"/>
                    <a:pt x="3" y="1"/>
                  </a:cubicBezTo>
                  <a:cubicBezTo>
                    <a:pt x="6" y="0"/>
                    <a:pt x="9" y="1"/>
                    <a:pt x="10" y="4"/>
                  </a:cubicBezTo>
                  <a:cubicBezTo>
                    <a:pt x="11" y="6"/>
                    <a:pt x="10" y="9"/>
                    <a:pt x="8" y="10"/>
                  </a:cubicBezTo>
                  <a:cubicBezTo>
                    <a:pt x="5" y="11"/>
                    <a:pt x="2" y="10"/>
                    <a:pt x="1" y="8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3" name="Google Shape;2333;p20"/>
            <p:cNvSpPr/>
            <p:nvPr/>
          </p:nvSpPr>
          <p:spPr>
            <a:xfrm>
              <a:off x="9559926" y="2717800"/>
              <a:ext cx="42863" cy="44450"/>
            </a:xfrm>
            <a:custGeom>
              <a:rect b="b" l="l" r="r" t="t"/>
              <a:pathLst>
                <a:path extrusionOk="0" h="12" w="11">
                  <a:moveTo>
                    <a:pt x="1" y="8"/>
                  </a:moveTo>
                  <a:cubicBezTo>
                    <a:pt x="0" y="6"/>
                    <a:pt x="1" y="3"/>
                    <a:pt x="3" y="2"/>
                  </a:cubicBezTo>
                  <a:cubicBezTo>
                    <a:pt x="6" y="0"/>
                    <a:pt x="9" y="1"/>
                    <a:pt x="10" y="4"/>
                  </a:cubicBezTo>
                  <a:cubicBezTo>
                    <a:pt x="11" y="6"/>
                    <a:pt x="10" y="9"/>
                    <a:pt x="8" y="10"/>
                  </a:cubicBezTo>
                  <a:cubicBezTo>
                    <a:pt x="5" y="12"/>
                    <a:pt x="2" y="11"/>
                    <a:pt x="1" y="8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4" name="Google Shape;2334;p20"/>
            <p:cNvSpPr/>
            <p:nvPr/>
          </p:nvSpPr>
          <p:spPr>
            <a:xfrm>
              <a:off x="9499601" y="2747963"/>
              <a:ext cx="42863" cy="44450"/>
            </a:xfrm>
            <a:custGeom>
              <a:rect b="b" l="l" r="r" t="t"/>
              <a:pathLst>
                <a:path extrusionOk="0" h="12" w="11">
                  <a:moveTo>
                    <a:pt x="1" y="8"/>
                  </a:moveTo>
                  <a:cubicBezTo>
                    <a:pt x="0" y="6"/>
                    <a:pt x="1" y="3"/>
                    <a:pt x="3" y="2"/>
                  </a:cubicBezTo>
                  <a:cubicBezTo>
                    <a:pt x="6" y="0"/>
                    <a:pt x="8" y="1"/>
                    <a:pt x="10" y="4"/>
                  </a:cubicBezTo>
                  <a:cubicBezTo>
                    <a:pt x="11" y="6"/>
                    <a:pt x="10" y="9"/>
                    <a:pt x="7" y="10"/>
                  </a:cubicBezTo>
                  <a:cubicBezTo>
                    <a:pt x="5" y="12"/>
                    <a:pt x="2" y="11"/>
                    <a:pt x="1" y="8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5" name="Google Shape;2335;p20"/>
            <p:cNvSpPr/>
            <p:nvPr/>
          </p:nvSpPr>
          <p:spPr>
            <a:xfrm>
              <a:off x="9175751" y="3154363"/>
              <a:ext cx="630238" cy="361950"/>
            </a:xfrm>
            <a:custGeom>
              <a:rect b="b" l="l" r="r" t="t"/>
              <a:pathLst>
                <a:path extrusionOk="0" h="96" w="167">
                  <a:moveTo>
                    <a:pt x="145" y="17"/>
                  </a:moveTo>
                  <a:cubicBezTo>
                    <a:pt x="158" y="19"/>
                    <a:pt x="167" y="32"/>
                    <a:pt x="166" y="45"/>
                  </a:cubicBezTo>
                  <a:cubicBezTo>
                    <a:pt x="162" y="74"/>
                    <a:pt x="162" y="74"/>
                    <a:pt x="162" y="74"/>
                  </a:cubicBezTo>
                  <a:cubicBezTo>
                    <a:pt x="160" y="87"/>
                    <a:pt x="147" y="96"/>
                    <a:pt x="134" y="94"/>
                  </a:cubicBezTo>
                  <a:cubicBezTo>
                    <a:pt x="23" y="79"/>
                    <a:pt x="23" y="79"/>
                    <a:pt x="23" y="79"/>
                  </a:cubicBezTo>
                  <a:cubicBezTo>
                    <a:pt x="9" y="77"/>
                    <a:pt x="0" y="65"/>
                    <a:pt x="2" y="51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8" y="9"/>
                    <a:pt x="20" y="0"/>
                    <a:pt x="33" y="2"/>
                  </a:cubicBezTo>
                  <a:lnTo>
                    <a:pt x="145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6" name="Google Shape;2336;p20"/>
            <p:cNvSpPr/>
            <p:nvPr/>
          </p:nvSpPr>
          <p:spPr>
            <a:xfrm>
              <a:off x="9372601" y="3209925"/>
              <a:ext cx="244475" cy="249238"/>
            </a:xfrm>
            <a:custGeom>
              <a:rect b="b" l="l" r="r" t="t"/>
              <a:pathLst>
                <a:path extrusionOk="0" h="66" w="65">
                  <a:moveTo>
                    <a:pt x="6" y="12"/>
                  </a:moveTo>
                  <a:cubicBezTo>
                    <a:pt x="7" y="5"/>
                    <a:pt x="13" y="0"/>
                    <a:pt x="20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60" y="7"/>
                    <a:pt x="65" y="13"/>
                    <a:pt x="64" y="20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59" y="61"/>
                    <a:pt x="52" y="66"/>
                    <a:pt x="45" y="65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5" y="59"/>
                    <a:pt x="0" y="53"/>
                    <a:pt x="1" y="46"/>
                  </a:cubicBezTo>
                  <a:lnTo>
                    <a:pt x="6" y="12"/>
                  </a:ln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7" name="Google Shape;2337;p20"/>
            <p:cNvSpPr/>
            <p:nvPr/>
          </p:nvSpPr>
          <p:spPr>
            <a:xfrm>
              <a:off x="9542463" y="3324225"/>
              <a:ext cx="41275" cy="41275"/>
            </a:xfrm>
            <a:custGeom>
              <a:rect b="b" l="l" r="r" t="t"/>
              <a:pathLst>
                <a:path extrusionOk="0" h="11" w="11">
                  <a:moveTo>
                    <a:pt x="1" y="5"/>
                  </a:moveTo>
                  <a:cubicBezTo>
                    <a:pt x="1" y="2"/>
                    <a:pt x="3" y="0"/>
                    <a:pt x="6" y="1"/>
                  </a:cubicBezTo>
                  <a:cubicBezTo>
                    <a:pt x="9" y="1"/>
                    <a:pt x="11" y="4"/>
                    <a:pt x="10" y="6"/>
                  </a:cubicBezTo>
                  <a:cubicBezTo>
                    <a:pt x="10" y="9"/>
                    <a:pt x="7" y="11"/>
                    <a:pt x="5" y="11"/>
                  </a:cubicBezTo>
                  <a:cubicBezTo>
                    <a:pt x="2" y="10"/>
                    <a:pt x="0" y="8"/>
                    <a:pt x="1" y="5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8" name="Google Shape;2338;p20"/>
            <p:cNvSpPr/>
            <p:nvPr/>
          </p:nvSpPr>
          <p:spPr>
            <a:xfrm>
              <a:off x="9474201" y="3316288"/>
              <a:ext cx="41275" cy="38100"/>
            </a:xfrm>
            <a:custGeom>
              <a:rect b="b" l="l" r="r" t="t"/>
              <a:pathLst>
                <a:path extrusionOk="0" h="10" w="11">
                  <a:moveTo>
                    <a:pt x="1" y="5"/>
                  </a:moveTo>
                  <a:cubicBezTo>
                    <a:pt x="1" y="2"/>
                    <a:pt x="4" y="0"/>
                    <a:pt x="6" y="0"/>
                  </a:cubicBezTo>
                  <a:cubicBezTo>
                    <a:pt x="9" y="1"/>
                    <a:pt x="11" y="3"/>
                    <a:pt x="10" y="6"/>
                  </a:cubicBezTo>
                  <a:cubicBezTo>
                    <a:pt x="10" y="9"/>
                    <a:pt x="8" y="10"/>
                    <a:pt x="5" y="10"/>
                  </a:cubicBezTo>
                  <a:cubicBezTo>
                    <a:pt x="2" y="10"/>
                    <a:pt x="0" y="7"/>
                    <a:pt x="1" y="5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9" name="Google Shape;2339;p20"/>
            <p:cNvSpPr/>
            <p:nvPr/>
          </p:nvSpPr>
          <p:spPr>
            <a:xfrm>
              <a:off x="9405938" y="3308350"/>
              <a:ext cx="41275" cy="38100"/>
            </a:xfrm>
            <a:custGeom>
              <a:rect b="b" l="l" r="r" t="t"/>
              <a:pathLst>
                <a:path extrusionOk="0" h="10" w="11">
                  <a:moveTo>
                    <a:pt x="1" y="4"/>
                  </a:moveTo>
                  <a:cubicBezTo>
                    <a:pt x="1" y="1"/>
                    <a:pt x="4" y="0"/>
                    <a:pt x="6" y="0"/>
                  </a:cubicBezTo>
                  <a:cubicBezTo>
                    <a:pt x="9" y="0"/>
                    <a:pt x="11" y="3"/>
                    <a:pt x="11" y="5"/>
                  </a:cubicBezTo>
                  <a:cubicBezTo>
                    <a:pt x="10" y="8"/>
                    <a:pt x="8" y="10"/>
                    <a:pt x="5" y="10"/>
                  </a:cubicBezTo>
                  <a:cubicBezTo>
                    <a:pt x="2" y="9"/>
                    <a:pt x="0" y="7"/>
                    <a:pt x="1" y="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0" name="Google Shape;2340;p20"/>
            <p:cNvSpPr/>
            <p:nvPr/>
          </p:nvSpPr>
          <p:spPr>
            <a:xfrm>
              <a:off x="9534526" y="3390900"/>
              <a:ext cx="38100" cy="41275"/>
            </a:xfrm>
            <a:custGeom>
              <a:rect b="b" l="l" r="r" t="t"/>
              <a:pathLst>
                <a:path extrusionOk="0" h="11" w="10">
                  <a:moveTo>
                    <a:pt x="0" y="5"/>
                  </a:moveTo>
                  <a:cubicBezTo>
                    <a:pt x="0" y="2"/>
                    <a:pt x="3" y="0"/>
                    <a:pt x="6" y="1"/>
                  </a:cubicBezTo>
                  <a:cubicBezTo>
                    <a:pt x="8" y="1"/>
                    <a:pt x="10" y="4"/>
                    <a:pt x="10" y="6"/>
                  </a:cubicBezTo>
                  <a:cubicBezTo>
                    <a:pt x="9" y="9"/>
                    <a:pt x="7" y="11"/>
                    <a:pt x="4" y="10"/>
                  </a:cubicBezTo>
                  <a:cubicBezTo>
                    <a:pt x="2" y="10"/>
                    <a:pt x="0" y="8"/>
                    <a:pt x="0" y="5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1" name="Google Shape;2341;p20"/>
            <p:cNvSpPr/>
            <p:nvPr/>
          </p:nvSpPr>
          <p:spPr>
            <a:xfrm>
              <a:off x="9466263" y="3384550"/>
              <a:ext cx="38100" cy="36513"/>
            </a:xfrm>
            <a:custGeom>
              <a:rect b="b" l="l" r="r" t="t"/>
              <a:pathLst>
                <a:path extrusionOk="0" h="10" w="10">
                  <a:moveTo>
                    <a:pt x="0" y="4"/>
                  </a:moveTo>
                  <a:cubicBezTo>
                    <a:pt x="1" y="2"/>
                    <a:pt x="3" y="0"/>
                    <a:pt x="6" y="0"/>
                  </a:cubicBezTo>
                  <a:cubicBezTo>
                    <a:pt x="8" y="1"/>
                    <a:pt x="10" y="3"/>
                    <a:pt x="10" y="6"/>
                  </a:cubicBezTo>
                  <a:cubicBezTo>
                    <a:pt x="10" y="8"/>
                    <a:pt x="7" y="10"/>
                    <a:pt x="4" y="10"/>
                  </a:cubicBezTo>
                  <a:cubicBezTo>
                    <a:pt x="2" y="10"/>
                    <a:pt x="0" y="7"/>
                    <a:pt x="0" y="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2" name="Google Shape;2342;p20"/>
            <p:cNvSpPr/>
            <p:nvPr/>
          </p:nvSpPr>
          <p:spPr>
            <a:xfrm>
              <a:off x="9398001" y="3371850"/>
              <a:ext cx="38100" cy="41275"/>
            </a:xfrm>
            <a:custGeom>
              <a:rect b="b" l="l" r="r" t="t"/>
              <a:pathLst>
                <a:path extrusionOk="0" h="11" w="10">
                  <a:moveTo>
                    <a:pt x="0" y="5"/>
                  </a:moveTo>
                  <a:cubicBezTo>
                    <a:pt x="1" y="2"/>
                    <a:pt x="3" y="0"/>
                    <a:pt x="6" y="1"/>
                  </a:cubicBezTo>
                  <a:cubicBezTo>
                    <a:pt x="9" y="1"/>
                    <a:pt x="10" y="4"/>
                    <a:pt x="10" y="6"/>
                  </a:cubicBezTo>
                  <a:cubicBezTo>
                    <a:pt x="10" y="9"/>
                    <a:pt x="7" y="11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3" name="Google Shape;2343;p20"/>
            <p:cNvSpPr/>
            <p:nvPr/>
          </p:nvSpPr>
          <p:spPr>
            <a:xfrm>
              <a:off x="9553576" y="3259138"/>
              <a:ext cx="36513" cy="38100"/>
            </a:xfrm>
            <a:custGeom>
              <a:rect b="b" l="l" r="r" t="t"/>
              <a:pathLst>
                <a:path extrusionOk="0" h="10" w="10">
                  <a:moveTo>
                    <a:pt x="0" y="4"/>
                  </a:moveTo>
                  <a:cubicBezTo>
                    <a:pt x="0" y="1"/>
                    <a:pt x="3" y="0"/>
                    <a:pt x="6" y="0"/>
                  </a:cubicBezTo>
                  <a:cubicBezTo>
                    <a:pt x="8" y="0"/>
                    <a:pt x="10" y="3"/>
                    <a:pt x="10" y="6"/>
                  </a:cubicBezTo>
                  <a:cubicBezTo>
                    <a:pt x="9" y="8"/>
                    <a:pt x="7" y="10"/>
                    <a:pt x="4" y="10"/>
                  </a:cubicBezTo>
                  <a:cubicBezTo>
                    <a:pt x="2" y="9"/>
                    <a:pt x="0" y="7"/>
                    <a:pt x="0" y="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4" name="Google Shape;2344;p20"/>
            <p:cNvSpPr/>
            <p:nvPr/>
          </p:nvSpPr>
          <p:spPr>
            <a:xfrm>
              <a:off x="9485313" y="3248025"/>
              <a:ext cx="38100" cy="41275"/>
            </a:xfrm>
            <a:custGeom>
              <a:rect b="b" l="l" r="r" t="t"/>
              <a:pathLst>
                <a:path extrusionOk="0" h="11" w="10">
                  <a:moveTo>
                    <a:pt x="0" y="5"/>
                  </a:moveTo>
                  <a:cubicBezTo>
                    <a:pt x="1" y="2"/>
                    <a:pt x="3" y="0"/>
                    <a:pt x="6" y="1"/>
                  </a:cubicBezTo>
                  <a:cubicBezTo>
                    <a:pt x="8" y="1"/>
                    <a:pt x="10" y="3"/>
                    <a:pt x="10" y="6"/>
                  </a:cubicBezTo>
                  <a:cubicBezTo>
                    <a:pt x="9" y="9"/>
                    <a:pt x="7" y="11"/>
                    <a:pt x="4" y="10"/>
                  </a:cubicBezTo>
                  <a:cubicBezTo>
                    <a:pt x="2" y="10"/>
                    <a:pt x="0" y="7"/>
                    <a:pt x="0" y="5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5" name="Google Shape;2345;p20"/>
            <p:cNvSpPr/>
            <p:nvPr/>
          </p:nvSpPr>
          <p:spPr>
            <a:xfrm>
              <a:off x="9417051" y="3240088"/>
              <a:ext cx="38100" cy="38100"/>
            </a:xfrm>
            <a:custGeom>
              <a:rect b="b" l="l" r="r" t="t"/>
              <a:pathLst>
                <a:path extrusionOk="0" h="10" w="10">
                  <a:moveTo>
                    <a:pt x="0" y="4"/>
                  </a:moveTo>
                  <a:cubicBezTo>
                    <a:pt x="1" y="2"/>
                    <a:pt x="3" y="0"/>
                    <a:pt x="6" y="0"/>
                  </a:cubicBezTo>
                  <a:cubicBezTo>
                    <a:pt x="9" y="0"/>
                    <a:pt x="10" y="3"/>
                    <a:pt x="10" y="6"/>
                  </a:cubicBezTo>
                  <a:cubicBezTo>
                    <a:pt x="10" y="8"/>
                    <a:pt x="7" y="10"/>
                    <a:pt x="4" y="10"/>
                  </a:cubicBezTo>
                  <a:cubicBezTo>
                    <a:pt x="2" y="9"/>
                    <a:pt x="0" y="7"/>
                    <a:pt x="0" y="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6" name="Google Shape;2346;p20"/>
            <p:cNvSpPr/>
            <p:nvPr/>
          </p:nvSpPr>
          <p:spPr>
            <a:xfrm>
              <a:off x="7180263" y="1527175"/>
              <a:ext cx="609600" cy="560388"/>
            </a:xfrm>
            <a:custGeom>
              <a:rect b="b" l="l" r="r" t="t"/>
              <a:pathLst>
                <a:path extrusionOk="0" h="353" w="384">
                  <a:moveTo>
                    <a:pt x="327" y="214"/>
                  </a:moveTo>
                  <a:lnTo>
                    <a:pt x="64" y="0"/>
                  </a:lnTo>
                  <a:lnTo>
                    <a:pt x="0" y="83"/>
                  </a:lnTo>
                  <a:lnTo>
                    <a:pt x="261" y="294"/>
                  </a:lnTo>
                  <a:lnTo>
                    <a:pt x="232" y="327"/>
                  </a:lnTo>
                  <a:lnTo>
                    <a:pt x="265" y="353"/>
                  </a:lnTo>
                  <a:lnTo>
                    <a:pt x="384" y="204"/>
                  </a:lnTo>
                  <a:lnTo>
                    <a:pt x="353" y="178"/>
                  </a:lnTo>
                  <a:lnTo>
                    <a:pt x="327" y="214"/>
                  </a:lnTo>
                  <a:close/>
                </a:path>
              </a:pathLst>
            </a:custGeom>
            <a:solidFill>
              <a:srgbClr val="7C93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7" name="Google Shape;2347;p20"/>
            <p:cNvSpPr/>
            <p:nvPr/>
          </p:nvSpPr>
          <p:spPr>
            <a:xfrm>
              <a:off x="6813551" y="1255713"/>
              <a:ext cx="754063" cy="655638"/>
            </a:xfrm>
            <a:custGeom>
              <a:rect b="b" l="l" r="r" t="t"/>
              <a:pathLst>
                <a:path extrusionOk="0" h="174" w="200">
                  <a:moveTo>
                    <a:pt x="191" y="102"/>
                  </a:moveTo>
                  <a:cubicBezTo>
                    <a:pt x="183" y="112"/>
                    <a:pt x="183" y="112"/>
                    <a:pt x="183" y="11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83" y="32"/>
                    <a:pt x="65" y="31"/>
                    <a:pt x="55" y="39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6" y="0"/>
                    <a:pt x="3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9" y="47"/>
                    <a:pt x="49" y="47"/>
                    <a:pt x="49" y="47"/>
                  </a:cubicBezTo>
                  <a:cubicBezTo>
                    <a:pt x="43" y="59"/>
                    <a:pt x="47" y="76"/>
                    <a:pt x="60" y="86"/>
                  </a:cubicBezTo>
                  <a:cubicBezTo>
                    <a:pt x="147" y="156"/>
                    <a:pt x="147" y="156"/>
                    <a:pt x="147" y="156"/>
                  </a:cubicBezTo>
                  <a:cubicBezTo>
                    <a:pt x="138" y="167"/>
                    <a:pt x="138" y="167"/>
                    <a:pt x="138" y="167"/>
                  </a:cubicBezTo>
                  <a:cubicBezTo>
                    <a:pt x="147" y="174"/>
                    <a:pt x="147" y="174"/>
                    <a:pt x="147" y="174"/>
                  </a:cubicBezTo>
                  <a:cubicBezTo>
                    <a:pt x="200" y="109"/>
                    <a:pt x="200" y="109"/>
                    <a:pt x="200" y="109"/>
                  </a:cubicBezTo>
                  <a:lnTo>
                    <a:pt x="191" y="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8" name="Google Shape;2348;p20"/>
            <p:cNvSpPr/>
            <p:nvPr/>
          </p:nvSpPr>
          <p:spPr>
            <a:xfrm>
              <a:off x="7032626" y="1425575"/>
              <a:ext cx="230188" cy="214313"/>
            </a:xfrm>
            <a:custGeom>
              <a:rect b="b" l="l" r="r" t="t"/>
              <a:pathLst>
                <a:path extrusionOk="0" h="57" w="61">
                  <a:moveTo>
                    <a:pt x="61" y="28"/>
                  </a:moveTo>
                  <a:cubicBezTo>
                    <a:pt x="35" y="8"/>
                    <a:pt x="35" y="8"/>
                    <a:pt x="35" y="8"/>
                  </a:cubicBezTo>
                  <a:cubicBezTo>
                    <a:pt x="26" y="0"/>
                    <a:pt x="13" y="0"/>
                    <a:pt x="6" y="8"/>
                  </a:cubicBezTo>
                  <a:cubicBezTo>
                    <a:pt x="0" y="16"/>
                    <a:pt x="2" y="29"/>
                    <a:pt x="12" y="37"/>
                  </a:cubicBezTo>
                  <a:cubicBezTo>
                    <a:pt x="37" y="57"/>
                    <a:pt x="37" y="57"/>
                    <a:pt x="37" y="57"/>
                  </a:cubicBezTo>
                  <a:lnTo>
                    <a:pt x="61" y="28"/>
                  </a:ln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9" name="Google Shape;2349;p20"/>
            <p:cNvSpPr/>
            <p:nvPr/>
          </p:nvSpPr>
          <p:spPr>
            <a:xfrm>
              <a:off x="5792788" y="1230313"/>
              <a:ext cx="279400" cy="282575"/>
            </a:xfrm>
            <a:custGeom>
              <a:rect b="b" l="l" r="r" t="t"/>
              <a:pathLst>
                <a:path extrusionOk="0" h="75" w="74">
                  <a:moveTo>
                    <a:pt x="5" y="12"/>
                  </a:moveTo>
                  <a:cubicBezTo>
                    <a:pt x="24" y="31"/>
                    <a:pt x="42" y="51"/>
                    <a:pt x="61" y="70"/>
                  </a:cubicBezTo>
                  <a:cubicBezTo>
                    <a:pt x="66" y="75"/>
                    <a:pt x="74" y="68"/>
                    <a:pt x="69" y="63"/>
                  </a:cubicBezTo>
                  <a:cubicBezTo>
                    <a:pt x="51" y="44"/>
                    <a:pt x="32" y="24"/>
                    <a:pt x="13" y="5"/>
                  </a:cubicBezTo>
                  <a:cubicBezTo>
                    <a:pt x="9" y="0"/>
                    <a:pt x="0" y="7"/>
                    <a:pt x="5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0" name="Google Shape;2350;p20"/>
            <p:cNvSpPr/>
            <p:nvPr/>
          </p:nvSpPr>
          <p:spPr>
            <a:xfrm>
              <a:off x="5683251" y="1320800"/>
              <a:ext cx="282575" cy="280988"/>
            </a:xfrm>
            <a:custGeom>
              <a:rect b="b" l="l" r="r" t="t"/>
              <a:pathLst>
                <a:path extrusionOk="0" h="75" w="75">
                  <a:moveTo>
                    <a:pt x="5" y="12"/>
                  </a:moveTo>
                  <a:cubicBezTo>
                    <a:pt x="24" y="31"/>
                    <a:pt x="42" y="50"/>
                    <a:pt x="61" y="69"/>
                  </a:cubicBezTo>
                  <a:cubicBezTo>
                    <a:pt x="66" y="75"/>
                    <a:pt x="75" y="68"/>
                    <a:pt x="70" y="62"/>
                  </a:cubicBezTo>
                  <a:cubicBezTo>
                    <a:pt x="51" y="43"/>
                    <a:pt x="32" y="24"/>
                    <a:pt x="14" y="5"/>
                  </a:cubicBezTo>
                  <a:cubicBezTo>
                    <a:pt x="9" y="0"/>
                    <a:pt x="0" y="7"/>
                    <a:pt x="5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1" name="Google Shape;2351;p20"/>
            <p:cNvSpPr/>
            <p:nvPr/>
          </p:nvSpPr>
          <p:spPr>
            <a:xfrm>
              <a:off x="5364163" y="1655763"/>
              <a:ext cx="260350" cy="277813"/>
            </a:xfrm>
            <a:custGeom>
              <a:rect b="b" l="l" r="r" t="t"/>
              <a:pathLst>
                <a:path extrusionOk="0" h="74" w="69">
                  <a:moveTo>
                    <a:pt x="4" y="12"/>
                  </a:moveTo>
                  <a:cubicBezTo>
                    <a:pt x="22" y="31"/>
                    <a:pt x="39" y="50"/>
                    <a:pt x="56" y="69"/>
                  </a:cubicBezTo>
                  <a:cubicBezTo>
                    <a:pt x="61" y="74"/>
                    <a:pt x="69" y="68"/>
                    <a:pt x="64" y="63"/>
                  </a:cubicBezTo>
                  <a:cubicBezTo>
                    <a:pt x="47" y="44"/>
                    <a:pt x="30" y="24"/>
                    <a:pt x="13" y="5"/>
                  </a:cubicBezTo>
                  <a:cubicBezTo>
                    <a:pt x="8" y="0"/>
                    <a:pt x="0" y="7"/>
                    <a:pt x="4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2" name="Google Shape;2352;p20"/>
            <p:cNvSpPr/>
            <p:nvPr/>
          </p:nvSpPr>
          <p:spPr>
            <a:xfrm>
              <a:off x="5254626" y="1735138"/>
              <a:ext cx="260350" cy="277813"/>
            </a:xfrm>
            <a:custGeom>
              <a:rect b="b" l="l" r="r" t="t"/>
              <a:pathLst>
                <a:path extrusionOk="0" h="74" w="69">
                  <a:moveTo>
                    <a:pt x="4" y="12"/>
                  </a:moveTo>
                  <a:cubicBezTo>
                    <a:pt x="22" y="31"/>
                    <a:pt x="39" y="50"/>
                    <a:pt x="56" y="69"/>
                  </a:cubicBezTo>
                  <a:cubicBezTo>
                    <a:pt x="61" y="74"/>
                    <a:pt x="69" y="68"/>
                    <a:pt x="64" y="63"/>
                  </a:cubicBezTo>
                  <a:cubicBezTo>
                    <a:pt x="47" y="44"/>
                    <a:pt x="30" y="24"/>
                    <a:pt x="13" y="5"/>
                  </a:cubicBezTo>
                  <a:cubicBezTo>
                    <a:pt x="8" y="0"/>
                    <a:pt x="0" y="7"/>
                    <a:pt x="4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3" name="Google Shape;2353;p20"/>
            <p:cNvSpPr/>
            <p:nvPr/>
          </p:nvSpPr>
          <p:spPr>
            <a:xfrm>
              <a:off x="5400676" y="1189038"/>
              <a:ext cx="534988" cy="873125"/>
            </a:xfrm>
            <a:custGeom>
              <a:rect b="b" l="l" r="r" t="t"/>
              <a:pathLst>
                <a:path extrusionOk="0" h="232" w="142">
                  <a:moveTo>
                    <a:pt x="122" y="5"/>
                  </a:moveTo>
                  <a:cubicBezTo>
                    <a:pt x="97" y="18"/>
                    <a:pt x="76" y="40"/>
                    <a:pt x="66" y="66"/>
                  </a:cubicBezTo>
                  <a:cubicBezTo>
                    <a:pt x="58" y="88"/>
                    <a:pt x="61" y="114"/>
                    <a:pt x="57" y="137"/>
                  </a:cubicBezTo>
                  <a:cubicBezTo>
                    <a:pt x="52" y="169"/>
                    <a:pt x="37" y="193"/>
                    <a:pt x="10" y="210"/>
                  </a:cubicBezTo>
                  <a:cubicBezTo>
                    <a:pt x="0" y="216"/>
                    <a:pt x="10" y="232"/>
                    <a:pt x="19" y="225"/>
                  </a:cubicBezTo>
                  <a:cubicBezTo>
                    <a:pt x="58" y="200"/>
                    <a:pt x="74" y="163"/>
                    <a:pt x="77" y="118"/>
                  </a:cubicBezTo>
                  <a:cubicBezTo>
                    <a:pt x="80" y="88"/>
                    <a:pt x="81" y="65"/>
                    <a:pt x="102" y="42"/>
                  </a:cubicBezTo>
                  <a:cubicBezTo>
                    <a:pt x="110" y="33"/>
                    <a:pt x="121" y="26"/>
                    <a:pt x="131" y="21"/>
                  </a:cubicBezTo>
                  <a:cubicBezTo>
                    <a:pt x="142" y="16"/>
                    <a:pt x="132" y="0"/>
                    <a:pt x="122" y="5"/>
                  </a:cubicBezTo>
                  <a:close/>
                </a:path>
              </a:pathLst>
            </a:custGeom>
            <a:solidFill>
              <a:srgbClr val="E13D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4" name="Google Shape;2354;p20"/>
            <p:cNvSpPr/>
            <p:nvPr/>
          </p:nvSpPr>
          <p:spPr>
            <a:xfrm>
              <a:off x="5224463" y="1362075"/>
              <a:ext cx="896938" cy="488950"/>
            </a:xfrm>
            <a:custGeom>
              <a:rect b="b" l="l" r="r" t="t"/>
              <a:pathLst>
                <a:path extrusionOk="0" h="130" w="238">
                  <a:moveTo>
                    <a:pt x="232" y="20"/>
                  </a:moveTo>
                  <a:cubicBezTo>
                    <a:pt x="218" y="45"/>
                    <a:pt x="195" y="64"/>
                    <a:pt x="168" y="73"/>
                  </a:cubicBezTo>
                  <a:cubicBezTo>
                    <a:pt x="146" y="80"/>
                    <a:pt x="120" y="75"/>
                    <a:pt x="97" y="77"/>
                  </a:cubicBezTo>
                  <a:cubicBezTo>
                    <a:pt x="65" y="80"/>
                    <a:pt x="40" y="94"/>
                    <a:pt x="21" y="120"/>
                  </a:cubicBezTo>
                  <a:cubicBezTo>
                    <a:pt x="14" y="130"/>
                    <a:pt x="0" y="119"/>
                    <a:pt x="6" y="110"/>
                  </a:cubicBezTo>
                  <a:cubicBezTo>
                    <a:pt x="34" y="72"/>
                    <a:pt x="72" y="59"/>
                    <a:pt x="117" y="58"/>
                  </a:cubicBezTo>
                  <a:cubicBezTo>
                    <a:pt x="147" y="58"/>
                    <a:pt x="170" y="58"/>
                    <a:pt x="194" y="38"/>
                  </a:cubicBezTo>
                  <a:cubicBezTo>
                    <a:pt x="204" y="30"/>
                    <a:pt x="212" y="20"/>
                    <a:pt x="217" y="10"/>
                  </a:cubicBezTo>
                  <a:cubicBezTo>
                    <a:pt x="223" y="0"/>
                    <a:pt x="238" y="10"/>
                    <a:pt x="232" y="20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55" name="Google Shape;2355;p20"/>
          <p:cNvSpPr/>
          <p:nvPr/>
        </p:nvSpPr>
        <p:spPr>
          <a:xfrm>
            <a:off x="144525" y="1586300"/>
            <a:ext cx="8736900" cy="4243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b="1" lang="zh-CN" sz="2000">
                <a:latin typeface="Lato"/>
                <a:ea typeface="Lato"/>
                <a:cs typeface="Lato"/>
                <a:sym typeface="Lato"/>
              </a:rPr>
              <a:t>The encountered significant issues due to multicollinearity among the predictors, resulting in the inability to estimate the coefficients for Doctors_Value, Nursing_Value,</a:t>
            </a:r>
            <a:r>
              <a:rPr b="1" lang="zh-CN" sz="2000"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zh-CN" sz="2000">
                <a:latin typeface="Lato"/>
                <a:ea typeface="Lato"/>
                <a:cs typeface="Lato"/>
                <a:sym typeface="Lato"/>
              </a:rPr>
              <a:t>and Pharmacists_Value, which were all returned as NA.</a:t>
            </a:r>
            <a:endParaRPr b="1" sz="2000"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b="1" lang="zh-CN" sz="2000">
                <a:latin typeface="Lato"/>
                <a:ea typeface="Lato"/>
                <a:cs typeface="Lato"/>
                <a:sym typeface="Lato"/>
              </a:rPr>
              <a:t>Results indicate that these variables are highly correlated and not sufficiently independent, causing singularities in the regression matrix.</a:t>
            </a:r>
            <a:endParaRPr b="1"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b="1" lang="zh-CN" sz="2000">
                <a:latin typeface="Lato"/>
                <a:ea typeface="Lato"/>
                <a:cs typeface="Lato"/>
                <a:sym typeface="Lato"/>
              </a:rPr>
              <a:t>The residual standard error of 49.92 suggests a considerable spread of residuals, further indicating a poor model fit.</a:t>
            </a:r>
            <a:endParaRPr b="1"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56" name="Google Shape;235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41400" y="2995450"/>
            <a:ext cx="4429275" cy="442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Click="0" spd="slow" p14:dur="1250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1" name="Shape 2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2" name="Google Shape;2362;p19"/>
          <p:cNvSpPr/>
          <p:nvPr/>
        </p:nvSpPr>
        <p:spPr>
          <a:xfrm>
            <a:off x="-159175" y="194175"/>
            <a:ext cx="11576100" cy="960600"/>
          </a:xfrm>
          <a:prstGeom prst="roundRect">
            <a:avLst>
              <a:gd fmla="val 16667" name="adj"/>
            </a:avLst>
          </a:prstGeom>
          <a:solidFill>
            <a:schemeClr val="accent2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3" name="Google Shape;2363;p19"/>
          <p:cNvSpPr txBox="1"/>
          <p:nvPr/>
        </p:nvSpPr>
        <p:spPr>
          <a:xfrm>
            <a:off x="1500375" y="273175"/>
            <a:ext cx="9837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4800">
                <a:solidFill>
                  <a:schemeClr val="lt1"/>
                </a:solidFill>
              </a:rPr>
              <a:t>Model Performance (</a:t>
            </a:r>
            <a:r>
              <a:rPr b="1" lang="zh-CN" sz="2400">
                <a:solidFill>
                  <a:schemeClr val="lt1"/>
                </a:solidFill>
              </a:rPr>
              <a:t>with Year and Country</a:t>
            </a:r>
            <a:r>
              <a:rPr b="1" lang="zh-CN" sz="4800">
                <a:solidFill>
                  <a:schemeClr val="lt1"/>
                </a:solidFill>
              </a:rPr>
              <a:t>)</a:t>
            </a:r>
            <a:endParaRPr sz="4800"/>
          </a:p>
        </p:txBody>
      </p:sp>
      <p:grpSp>
        <p:nvGrpSpPr>
          <p:cNvPr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id="2364" name="Google Shape;2364;p19" title="iSlide™ 版权声明  COPYRIGHT NOTICE"/>
          <p:cNvGrpSpPr/>
          <p:nvPr/>
        </p:nvGrpSpPr>
        <p:grpSpPr>
          <a:xfrm>
            <a:off x="252835" y="282903"/>
            <a:ext cx="1247206" cy="783123"/>
            <a:chOff x="2979738" y="1189038"/>
            <a:chExt cx="7112000" cy="4465638"/>
          </a:xfrm>
        </p:grpSpPr>
        <p:sp>
          <p:nvSpPr>
            <p:cNvPr id="2365" name="Google Shape;2365;p19"/>
            <p:cNvSpPr/>
            <p:nvPr/>
          </p:nvSpPr>
          <p:spPr>
            <a:xfrm>
              <a:off x="4324351" y="4611688"/>
              <a:ext cx="4422775" cy="584200"/>
            </a:xfrm>
            <a:custGeom>
              <a:rect b="b" l="l" r="r" t="t"/>
              <a:pathLst>
                <a:path extrusionOk="0" h="155" w="1174">
                  <a:moveTo>
                    <a:pt x="0" y="0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0" y="116"/>
                    <a:pt x="39" y="155"/>
                    <a:pt x="86" y="155"/>
                  </a:cubicBezTo>
                  <a:cubicBezTo>
                    <a:pt x="1088" y="155"/>
                    <a:pt x="1088" y="155"/>
                    <a:pt x="1088" y="155"/>
                  </a:cubicBezTo>
                  <a:cubicBezTo>
                    <a:pt x="1135" y="155"/>
                    <a:pt x="1174" y="116"/>
                    <a:pt x="1174" y="69"/>
                  </a:cubicBezTo>
                  <a:cubicBezTo>
                    <a:pt x="1174" y="0"/>
                    <a:pt x="1174" y="0"/>
                    <a:pt x="11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6" name="Google Shape;2366;p19"/>
            <p:cNvSpPr/>
            <p:nvPr/>
          </p:nvSpPr>
          <p:spPr>
            <a:xfrm>
              <a:off x="4324351" y="2197100"/>
              <a:ext cx="4422775" cy="2414588"/>
            </a:xfrm>
            <a:custGeom>
              <a:rect b="b" l="l" r="r" t="t"/>
              <a:pathLst>
                <a:path extrusionOk="0" h="641" w="1174">
                  <a:moveTo>
                    <a:pt x="1174" y="641"/>
                  </a:moveTo>
                  <a:cubicBezTo>
                    <a:pt x="1174" y="87"/>
                    <a:pt x="1174" y="87"/>
                    <a:pt x="1174" y="87"/>
                  </a:cubicBezTo>
                  <a:cubicBezTo>
                    <a:pt x="1174" y="39"/>
                    <a:pt x="1135" y="0"/>
                    <a:pt x="1088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39" y="0"/>
                    <a:pt x="0" y="39"/>
                    <a:pt x="0" y="87"/>
                  </a:cubicBezTo>
                  <a:cubicBezTo>
                    <a:pt x="0" y="641"/>
                    <a:pt x="0" y="641"/>
                    <a:pt x="0" y="641"/>
                  </a:cubicBezTo>
                  <a:lnTo>
                    <a:pt x="1174" y="641"/>
                  </a:lnTo>
                  <a:close/>
                </a:path>
              </a:pathLst>
            </a:custGeom>
            <a:solidFill>
              <a:srgbClr val="7D62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7" name="Google Shape;2367;p19"/>
            <p:cNvSpPr/>
            <p:nvPr/>
          </p:nvSpPr>
          <p:spPr>
            <a:xfrm>
              <a:off x="6022976" y="5195888"/>
              <a:ext cx="1025525" cy="37147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8" name="Google Shape;2368;p19"/>
            <p:cNvSpPr/>
            <p:nvPr/>
          </p:nvSpPr>
          <p:spPr>
            <a:xfrm>
              <a:off x="5827713" y="5567363"/>
              <a:ext cx="1416050" cy="87313"/>
            </a:xfrm>
            <a:custGeom>
              <a:rect b="b" l="l" r="r" t="t"/>
              <a:pathLst>
                <a:path extrusionOk="0" h="23" w="376">
                  <a:moveTo>
                    <a:pt x="376" y="11"/>
                  </a:moveTo>
                  <a:cubicBezTo>
                    <a:pt x="376" y="18"/>
                    <a:pt x="371" y="23"/>
                    <a:pt x="364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5" y="23"/>
                    <a:pt x="0" y="18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364" y="0"/>
                    <a:pt x="364" y="0"/>
                    <a:pt x="364" y="0"/>
                  </a:cubicBezTo>
                  <a:cubicBezTo>
                    <a:pt x="371" y="0"/>
                    <a:pt x="376" y="5"/>
                    <a:pt x="376" y="1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9" name="Google Shape;2369;p19"/>
            <p:cNvSpPr/>
            <p:nvPr/>
          </p:nvSpPr>
          <p:spPr>
            <a:xfrm>
              <a:off x="4541838" y="2408238"/>
              <a:ext cx="3986213" cy="2011363"/>
            </a:xfrm>
            <a:prstGeom prst="rect">
              <a:avLst/>
            </a:prstGeom>
            <a:solidFill>
              <a:srgbClr val="7C93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0" name="Google Shape;2370;p19"/>
            <p:cNvSpPr/>
            <p:nvPr/>
          </p:nvSpPr>
          <p:spPr>
            <a:xfrm>
              <a:off x="2979738" y="3813175"/>
              <a:ext cx="1597025" cy="1597025"/>
            </a:xfrm>
            <a:prstGeom prst="ellipse">
              <a:avLst/>
            </a:prstGeom>
            <a:solidFill>
              <a:srgbClr val="96DA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1" name="Google Shape;2371;p19"/>
            <p:cNvSpPr/>
            <p:nvPr/>
          </p:nvSpPr>
          <p:spPr>
            <a:xfrm>
              <a:off x="8494713" y="3813175"/>
              <a:ext cx="1597025" cy="1597025"/>
            </a:xfrm>
            <a:prstGeom prst="ellipse">
              <a:avLst/>
            </a:prstGeom>
            <a:solidFill>
              <a:srgbClr val="96DA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2" name="Google Shape;2372;p19"/>
            <p:cNvSpPr/>
            <p:nvPr/>
          </p:nvSpPr>
          <p:spPr>
            <a:xfrm>
              <a:off x="6459538" y="2490788"/>
              <a:ext cx="622300" cy="569913"/>
            </a:xfrm>
            <a:custGeom>
              <a:rect b="b" l="l" r="r" t="t"/>
              <a:pathLst>
                <a:path extrusionOk="0" h="151" w="165">
                  <a:moveTo>
                    <a:pt x="139" y="0"/>
                  </a:moveTo>
                  <a:cubicBezTo>
                    <a:pt x="139" y="0"/>
                    <a:pt x="165" y="96"/>
                    <a:pt x="114" y="129"/>
                  </a:cubicBezTo>
                  <a:cubicBezTo>
                    <a:pt x="114" y="129"/>
                    <a:pt x="124" y="113"/>
                    <a:pt x="121" y="95"/>
                  </a:cubicBezTo>
                  <a:cubicBezTo>
                    <a:pt x="121" y="95"/>
                    <a:pt x="115" y="151"/>
                    <a:pt x="0" y="151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139" y="0"/>
                  </a:lnTo>
                  <a:close/>
                </a:path>
              </a:pathLst>
            </a:custGeom>
            <a:solidFill>
              <a:srgbClr val="582A1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3" name="Google Shape;2373;p19"/>
            <p:cNvSpPr/>
            <p:nvPr/>
          </p:nvSpPr>
          <p:spPr>
            <a:xfrm>
              <a:off x="5857876" y="2490788"/>
              <a:ext cx="620713" cy="569913"/>
            </a:xfrm>
            <a:custGeom>
              <a:rect b="b" l="l" r="r" t="t"/>
              <a:pathLst>
                <a:path extrusionOk="0" h="151" w="165">
                  <a:moveTo>
                    <a:pt x="26" y="0"/>
                  </a:moveTo>
                  <a:cubicBezTo>
                    <a:pt x="26" y="0"/>
                    <a:pt x="0" y="96"/>
                    <a:pt x="50" y="129"/>
                  </a:cubicBezTo>
                  <a:cubicBezTo>
                    <a:pt x="50" y="129"/>
                    <a:pt x="41" y="113"/>
                    <a:pt x="44" y="95"/>
                  </a:cubicBezTo>
                  <a:cubicBezTo>
                    <a:pt x="44" y="95"/>
                    <a:pt x="50" y="151"/>
                    <a:pt x="165" y="151"/>
                  </a:cubicBezTo>
                  <a:cubicBezTo>
                    <a:pt x="165" y="29"/>
                    <a:pt x="165" y="29"/>
                    <a:pt x="165" y="29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582A1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4" name="Google Shape;2374;p19"/>
            <p:cNvSpPr/>
            <p:nvPr/>
          </p:nvSpPr>
          <p:spPr>
            <a:xfrm>
              <a:off x="6154738" y="2924175"/>
              <a:ext cx="674688" cy="741363"/>
            </a:xfrm>
            <a:custGeom>
              <a:rect b="b" l="l" r="r" t="t"/>
              <a:pathLst>
                <a:path extrusionOk="0" h="197" w="179">
                  <a:moveTo>
                    <a:pt x="144" y="136"/>
                  </a:moveTo>
                  <a:cubicBezTo>
                    <a:pt x="160" y="106"/>
                    <a:pt x="179" y="106"/>
                    <a:pt x="175" y="62"/>
                  </a:cubicBezTo>
                  <a:cubicBezTo>
                    <a:pt x="175" y="62"/>
                    <a:pt x="119" y="54"/>
                    <a:pt x="119" y="2"/>
                  </a:cubicBezTo>
                  <a:cubicBezTo>
                    <a:pt x="119" y="2"/>
                    <a:pt x="101" y="12"/>
                    <a:pt x="85" y="12"/>
                  </a:cubicBezTo>
                  <a:cubicBezTo>
                    <a:pt x="69" y="13"/>
                    <a:pt x="51" y="0"/>
                    <a:pt x="51" y="0"/>
                  </a:cubicBezTo>
                  <a:cubicBezTo>
                    <a:pt x="51" y="0"/>
                    <a:pt x="46" y="56"/>
                    <a:pt x="5" y="66"/>
                  </a:cubicBezTo>
                  <a:cubicBezTo>
                    <a:pt x="0" y="111"/>
                    <a:pt x="17" y="157"/>
                    <a:pt x="44" y="180"/>
                  </a:cubicBezTo>
                  <a:cubicBezTo>
                    <a:pt x="63" y="197"/>
                    <a:pt x="129" y="164"/>
                    <a:pt x="144" y="136"/>
                  </a:cubicBezTo>
                  <a:close/>
                </a:path>
              </a:pathLst>
            </a:custGeom>
            <a:solidFill>
              <a:srgbClr val="FECE9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5" name="Google Shape;2375;p19"/>
            <p:cNvSpPr/>
            <p:nvPr/>
          </p:nvSpPr>
          <p:spPr>
            <a:xfrm>
              <a:off x="6343651" y="2932113"/>
              <a:ext cx="327025" cy="222250"/>
            </a:xfrm>
            <a:custGeom>
              <a:rect b="b" l="l" r="r" t="t"/>
              <a:pathLst>
                <a:path extrusionOk="0" h="59" w="87">
                  <a:moveTo>
                    <a:pt x="87" y="42"/>
                  </a:moveTo>
                  <a:cubicBezTo>
                    <a:pt x="87" y="42"/>
                    <a:pt x="87" y="42"/>
                    <a:pt x="87" y="42"/>
                  </a:cubicBezTo>
                  <a:cubicBezTo>
                    <a:pt x="78" y="32"/>
                    <a:pt x="69" y="19"/>
                    <a:pt x="69" y="0"/>
                  </a:cubicBezTo>
                  <a:cubicBezTo>
                    <a:pt x="69" y="0"/>
                    <a:pt x="51" y="10"/>
                    <a:pt x="35" y="10"/>
                  </a:cubicBezTo>
                  <a:cubicBezTo>
                    <a:pt x="23" y="11"/>
                    <a:pt x="9" y="3"/>
                    <a:pt x="3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6" y="11"/>
                    <a:pt x="46" y="59"/>
                    <a:pt x="87" y="42"/>
                  </a:cubicBezTo>
                  <a:close/>
                </a:path>
              </a:pathLst>
            </a:custGeom>
            <a:solidFill>
              <a:srgbClr val="EEB8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6" name="Google Shape;2376;p19"/>
            <p:cNvSpPr/>
            <p:nvPr/>
          </p:nvSpPr>
          <p:spPr>
            <a:xfrm>
              <a:off x="5965826" y="1708150"/>
              <a:ext cx="1009650" cy="1279525"/>
            </a:xfrm>
            <a:custGeom>
              <a:rect b="b" l="l" r="r" t="t"/>
              <a:pathLst>
                <a:path extrusionOk="0" h="340" w="268">
                  <a:moveTo>
                    <a:pt x="262" y="180"/>
                  </a:moveTo>
                  <a:cubicBezTo>
                    <a:pt x="268" y="0"/>
                    <a:pt x="134" y="14"/>
                    <a:pt x="134" y="14"/>
                  </a:cubicBezTo>
                  <a:cubicBezTo>
                    <a:pt x="134" y="14"/>
                    <a:pt x="0" y="0"/>
                    <a:pt x="6" y="180"/>
                  </a:cubicBezTo>
                  <a:cubicBezTo>
                    <a:pt x="6" y="180"/>
                    <a:pt x="6" y="255"/>
                    <a:pt x="26" y="283"/>
                  </a:cubicBezTo>
                  <a:cubicBezTo>
                    <a:pt x="53" y="320"/>
                    <a:pt x="101" y="340"/>
                    <a:pt x="134" y="340"/>
                  </a:cubicBezTo>
                  <a:cubicBezTo>
                    <a:pt x="167" y="340"/>
                    <a:pt x="216" y="323"/>
                    <a:pt x="242" y="283"/>
                  </a:cubicBezTo>
                  <a:cubicBezTo>
                    <a:pt x="263" y="252"/>
                    <a:pt x="262" y="180"/>
                    <a:pt x="262" y="180"/>
                  </a:cubicBezTo>
                  <a:close/>
                </a:path>
              </a:pathLst>
            </a:custGeom>
            <a:solidFill>
              <a:srgbClr val="FECE9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7" name="Google Shape;2377;p19"/>
            <p:cNvSpPr/>
            <p:nvPr/>
          </p:nvSpPr>
          <p:spPr>
            <a:xfrm>
              <a:off x="6927851" y="2386013"/>
              <a:ext cx="112713" cy="241300"/>
            </a:xfrm>
            <a:custGeom>
              <a:rect b="b" l="l" r="r" t="t"/>
              <a:pathLst>
                <a:path extrusionOk="0" h="64" w="30">
                  <a:moveTo>
                    <a:pt x="4" y="16"/>
                  </a:moveTo>
                  <a:cubicBezTo>
                    <a:pt x="4" y="16"/>
                    <a:pt x="12" y="0"/>
                    <a:pt x="21" y="10"/>
                  </a:cubicBezTo>
                  <a:cubicBezTo>
                    <a:pt x="30" y="21"/>
                    <a:pt x="28" y="64"/>
                    <a:pt x="0" y="64"/>
                  </a:cubicBezTo>
                  <a:cubicBezTo>
                    <a:pt x="0" y="64"/>
                    <a:pt x="4" y="26"/>
                    <a:pt x="4" y="16"/>
                  </a:cubicBezTo>
                  <a:close/>
                </a:path>
              </a:pathLst>
            </a:custGeom>
            <a:solidFill>
              <a:srgbClr val="FECE9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8" name="Google Shape;2378;p19"/>
            <p:cNvSpPr/>
            <p:nvPr/>
          </p:nvSpPr>
          <p:spPr>
            <a:xfrm>
              <a:off x="6942138" y="2446338"/>
              <a:ext cx="63500" cy="123825"/>
            </a:xfrm>
            <a:custGeom>
              <a:rect b="b" l="l" r="r" t="t"/>
              <a:pathLst>
                <a:path extrusionOk="0" h="33" w="17">
                  <a:moveTo>
                    <a:pt x="0" y="15"/>
                  </a:moveTo>
                  <a:cubicBezTo>
                    <a:pt x="0" y="15"/>
                    <a:pt x="6" y="0"/>
                    <a:pt x="12" y="8"/>
                  </a:cubicBezTo>
                  <a:cubicBezTo>
                    <a:pt x="17" y="16"/>
                    <a:pt x="14" y="26"/>
                    <a:pt x="6" y="33"/>
                  </a:cubicBezTo>
                  <a:cubicBezTo>
                    <a:pt x="6" y="33"/>
                    <a:pt x="10" y="5"/>
                    <a:pt x="0" y="15"/>
                  </a:cubicBezTo>
                  <a:close/>
                </a:path>
              </a:pathLst>
            </a:custGeom>
            <a:solidFill>
              <a:srgbClr val="EEB8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9" name="Google Shape;2379;p19"/>
            <p:cNvSpPr/>
            <p:nvPr/>
          </p:nvSpPr>
          <p:spPr>
            <a:xfrm>
              <a:off x="5899151" y="2386013"/>
              <a:ext cx="115888" cy="241300"/>
            </a:xfrm>
            <a:custGeom>
              <a:rect b="b" l="l" r="r" t="t"/>
              <a:pathLst>
                <a:path extrusionOk="0" h="64" w="31">
                  <a:moveTo>
                    <a:pt x="26" y="16"/>
                  </a:moveTo>
                  <a:cubicBezTo>
                    <a:pt x="26" y="16"/>
                    <a:pt x="18" y="0"/>
                    <a:pt x="9" y="10"/>
                  </a:cubicBezTo>
                  <a:cubicBezTo>
                    <a:pt x="0" y="21"/>
                    <a:pt x="3" y="64"/>
                    <a:pt x="31" y="64"/>
                  </a:cubicBezTo>
                  <a:cubicBezTo>
                    <a:pt x="31" y="64"/>
                    <a:pt x="26" y="26"/>
                    <a:pt x="26" y="16"/>
                  </a:cubicBezTo>
                  <a:close/>
                </a:path>
              </a:pathLst>
            </a:custGeom>
            <a:solidFill>
              <a:srgbClr val="FECE9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0" name="Google Shape;2380;p19"/>
            <p:cNvSpPr/>
            <p:nvPr/>
          </p:nvSpPr>
          <p:spPr>
            <a:xfrm>
              <a:off x="5929313" y="2446338"/>
              <a:ext cx="63500" cy="123825"/>
            </a:xfrm>
            <a:custGeom>
              <a:rect b="b" l="l" r="r" t="t"/>
              <a:pathLst>
                <a:path extrusionOk="0" h="33" w="17">
                  <a:moveTo>
                    <a:pt x="17" y="15"/>
                  </a:moveTo>
                  <a:cubicBezTo>
                    <a:pt x="17" y="15"/>
                    <a:pt x="12" y="0"/>
                    <a:pt x="6" y="8"/>
                  </a:cubicBezTo>
                  <a:cubicBezTo>
                    <a:pt x="0" y="16"/>
                    <a:pt x="3" y="26"/>
                    <a:pt x="12" y="33"/>
                  </a:cubicBezTo>
                  <a:cubicBezTo>
                    <a:pt x="12" y="33"/>
                    <a:pt x="8" y="5"/>
                    <a:pt x="17" y="15"/>
                  </a:cubicBezTo>
                  <a:close/>
                </a:path>
              </a:pathLst>
            </a:custGeom>
            <a:solidFill>
              <a:srgbClr val="EEB8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1" name="Google Shape;2381;p19"/>
            <p:cNvSpPr/>
            <p:nvPr/>
          </p:nvSpPr>
          <p:spPr>
            <a:xfrm>
              <a:off x="6418263" y="2600325"/>
              <a:ext cx="112713" cy="71438"/>
            </a:xfrm>
            <a:prstGeom prst="ellipse">
              <a:avLst/>
            </a:prstGeom>
            <a:solidFill>
              <a:srgbClr val="EEB8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2" name="Google Shape;2382;p19"/>
            <p:cNvSpPr/>
            <p:nvPr/>
          </p:nvSpPr>
          <p:spPr>
            <a:xfrm>
              <a:off x="6275388" y="2698750"/>
              <a:ext cx="395288" cy="90488"/>
            </a:xfrm>
            <a:custGeom>
              <a:rect b="b" l="l" r="r" t="t"/>
              <a:pathLst>
                <a:path extrusionOk="0" h="24" w="105">
                  <a:moveTo>
                    <a:pt x="0" y="4"/>
                  </a:moveTo>
                  <a:cubicBezTo>
                    <a:pt x="0" y="4"/>
                    <a:pt x="2" y="5"/>
                    <a:pt x="4" y="6"/>
                  </a:cubicBezTo>
                  <a:cubicBezTo>
                    <a:pt x="7" y="7"/>
                    <a:pt x="11" y="9"/>
                    <a:pt x="16" y="11"/>
                  </a:cubicBezTo>
                  <a:cubicBezTo>
                    <a:pt x="19" y="12"/>
                    <a:pt x="21" y="12"/>
                    <a:pt x="24" y="13"/>
                  </a:cubicBezTo>
                  <a:cubicBezTo>
                    <a:pt x="27" y="14"/>
                    <a:pt x="30" y="15"/>
                    <a:pt x="33" y="15"/>
                  </a:cubicBezTo>
                  <a:cubicBezTo>
                    <a:pt x="35" y="15"/>
                    <a:pt x="36" y="16"/>
                    <a:pt x="38" y="16"/>
                  </a:cubicBezTo>
                  <a:cubicBezTo>
                    <a:pt x="40" y="16"/>
                    <a:pt x="41" y="16"/>
                    <a:pt x="43" y="16"/>
                  </a:cubicBezTo>
                  <a:cubicBezTo>
                    <a:pt x="46" y="17"/>
                    <a:pt x="50" y="16"/>
                    <a:pt x="53" y="16"/>
                  </a:cubicBezTo>
                  <a:cubicBezTo>
                    <a:pt x="56" y="16"/>
                    <a:pt x="60" y="15"/>
                    <a:pt x="63" y="15"/>
                  </a:cubicBezTo>
                  <a:cubicBezTo>
                    <a:pt x="66" y="15"/>
                    <a:pt x="69" y="14"/>
                    <a:pt x="72" y="13"/>
                  </a:cubicBezTo>
                  <a:cubicBezTo>
                    <a:pt x="76" y="12"/>
                    <a:pt x="78" y="11"/>
                    <a:pt x="81" y="10"/>
                  </a:cubicBezTo>
                  <a:cubicBezTo>
                    <a:pt x="83" y="10"/>
                    <a:pt x="84" y="9"/>
                    <a:pt x="85" y="9"/>
                  </a:cubicBezTo>
                  <a:cubicBezTo>
                    <a:pt x="87" y="8"/>
                    <a:pt x="88" y="8"/>
                    <a:pt x="89" y="7"/>
                  </a:cubicBezTo>
                  <a:cubicBezTo>
                    <a:pt x="91" y="6"/>
                    <a:pt x="94" y="5"/>
                    <a:pt x="96" y="4"/>
                  </a:cubicBezTo>
                  <a:cubicBezTo>
                    <a:pt x="97" y="3"/>
                    <a:pt x="99" y="3"/>
                    <a:pt x="101" y="2"/>
                  </a:cubicBezTo>
                  <a:cubicBezTo>
                    <a:pt x="103" y="1"/>
                    <a:pt x="105" y="0"/>
                    <a:pt x="105" y="0"/>
                  </a:cubicBezTo>
                  <a:cubicBezTo>
                    <a:pt x="105" y="0"/>
                    <a:pt x="104" y="1"/>
                    <a:pt x="101" y="3"/>
                  </a:cubicBezTo>
                  <a:cubicBezTo>
                    <a:pt x="100" y="4"/>
                    <a:pt x="99" y="6"/>
                    <a:pt x="97" y="7"/>
                  </a:cubicBezTo>
                  <a:cubicBezTo>
                    <a:pt x="96" y="9"/>
                    <a:pt x="93" y="10"/>
                    <a:pt x="91" y="11"/>
                  </a:cubicBezTo>
                  <a:cubicBezTo>
                    <a:pt x="89" y="13"/>
                    <a:pt x="87" y="15"/>
                    <a:pt x="84" y="16"/>
                  </a:cubicBezTo>
                  <a:cubicBezTo>
                    <a:pt x="81" y="17"/>
                    <a:pt x="78" y="19"/>
                    <a:pt x="75" y="20"/>
                  </a:cubicBezTo>
                  <a:cubicBezTo>
                    <a:pt x="71" y="21"/>
                    <a:pt x="68" y="22"/>
                    <a:pt x="64" y="23"/>
                  </a:cubicBezTo>
                  <a:cubicBezTo>
                    <a:pt x="61" y="23"/>
                    <a:pt x="57" y="24"/>
                    <a:pt x="53" y="24"/>
                  </a:cubicBezTo>
                  <a:cubicBezTo>
                    <a:pt x="50" y="24"/>
                    <a:pt x="46" y="24"/>
                    <a:pt x="42" y="24"/>
                  </a:cubicBezTo>
                  <a:cubicBezTo>
                    <a:pt x="39" y="24"/>
                    <a:pt x="35" y="23"/>
                    <a:pt x="32" y="22"/>
                  </a:cubicBezTo>
                  <a:cubicBezTo>
                    <a:pt x="28" y="21"/>
                    <a:pt x="25" y="20"/>
                    <a:pt x="22" y="19"/>
                  </a:cubicBezTo>
                  <a:cubicBezTo>
                    <a:pt x="19" y="18"/>
                    <a:pt x="17" y="16"/>
                    <a:pt x="14" y="15"/>
                  </a:cubicBezTo>
                  <a:cubicBezTo>
                    <a:pt x="12" y="14"/>
                    <a:pt x="10" y="12"/>
                    <a:pt x="8" y="11"/>
                  </a:cubicBezTo>
                  <a:cubicBezTo>
                    <a:pt x="6" y="10"/>
                    <a:pt x="5" y="9"/>
                    <a:pt x="4" y="7"/>
                  </a:cubicBezTo>
                  <a:cubicBezTo>
                    <a:pt x="1" y="5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EA81A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3" name="Google Shape;2383;p19"/>
            <p:cNvSpPr/>
            <p:nvPr/>
          </p:nvSpPr>
          <p:spPr>
            <a:xfrm>
              <a:off x="6667501" y="2430463"/>
              <a:ext cx="120650" cy="117475"/>
            </a:xfrm>
            <a:prstGeom prst="ellipse">
              <a:avLst/>
            </a:prstGeom>
            <a:solidFill>
              <a:srgbClr val="35221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4" name="Google Shape;2384;p19"/>
            <p:cNvSpPr/>
            <p:nvPr/>
          </p:nvSpPr>
          <p:spPr>
            <a:xfrm>
              <a:off x="6727826" y="2441575"/>
              <a:ext cx="38100" cy="38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5" name="Google Shape;2385;p19"/>
            <p:cNvSpPr/>
            <p:nvPr/>
          </p:nvSpPr>
          <p:spPr>
            <a:xfrm>
              <a:off x="6154738" y="2430463"/>
              <a:ext cx="120650" cy="117475"/>
            </a:xfrm>
            <a:prstGeom prst="ellipse">
              <a:avLst/>
            </a:prstGeom>
            <a:solidFill>
              <a:srgbClr val="35221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6" name="Google Shape;2386;p19"/>
            <p:cNvSpPr/>
            <p:nvPr/>
          </p:nvSpPr>
          <p:spPr>
            <a:xfrm>
              <a:off x="6215063" y="2441575"/>
              <a:ext cx="38100" cy="38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7" name="Google Shape;2387;p19"/>
            <p:cNvSpPr/>
            <p:nvPr/>
          </p:nvSpPr>
          <p:spPr>
            <a:xfrm>
              <a:off x="5786438" y="3089275"/>
              <a:ext cx="1385888" cy="1330325"/>
            </a:xfrm>
            <a:custGeom>
              <a:rect b="b" l="l" r="r" t="t"/>
              <a:pathLst>
                <a:path extrusionOk="0" h="353" w="368">
                  <a:moveTo>
                    <a:pt x="358" y="48"/>
                  </a:moveTo>
                  <a:cubicBezTo>
                    <a:pt x="349" y="37"/>
                    <a:pt x="234" y="0"/>
                    <a:pt x="234" y="0"/>
                  </a:cubicBezTo>
                  <a:cubicBezTo>
                    <a:pt x="184" y="36"/>
                    <a:pt x="184" y="36"/>
                    <a:pt x="184" y="36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3" y="0"/>
                    <a:pt x="19" y="37"/>
                    <a:pt x="9" y="48"/>
                  </a:cubicBezTo>
                  <a:cubicBezTo>
                    <a:pt x="0" y="59"/>
                    <a:pt x="70" y="155"/>
                    <a:pt x="70" y="155"/>
                  </a:cubicBezTo>
                  <a:cubicBezTo>
                    <a:pt x="81" y="353"/>
                    <a:pt x="81" y="353"/>
                    <a:pt x="81" y="353"/>
                  </a:cubicBezTo>
                  <a:cubicBezTo>
                    <a:pt x="184" y="353"/>
                    <a:pt x="184" y="353"/>
                    <a:pt x="184" y="353"/>
                  </a:cubicBezTo>
                  <a:cubicBezTo>
                    <a:pt x="184" y="353"/>
                    <a:pt x="184" y="353"/>
                    <a:pt x="184" y="353"/>
                  </a:cubicBezTo>
                  <a:cubicBezTo>
                    <a:pt x="290" y="353"/>
                    <a:pt x="290" y="353"/>
                    <a:pt x="290" y="353"/>
                  </a:cubicBezTo>
                  <a:cubicBezTo>
                    <a:pt x="298" y="155"/>
                    <a:pt x="298" y="155"/>
                    <a:pt x="298" y="155"/>
                  </a:cubicBezTo>
                  <a:cubicBezTo>
                    <a:pt x="298" y="155"/>
                    <a:pt x="368" y="59"/>
                    <a:pt x="358" y="48"/>
                  </a:cubicBezTo>
                  <a:close/>
                </a:path>
              </a:pathLst>
            </a:custGeom>
            <a:solidFill>
              <a:srgbClr val="5FA3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8" name="Google Shape;2388;p19"/>
            <p:cNvSpPr/>
            <p:nvPr/>
          </p:nvSpPr>
          <p:spPr>
            <a:xfrm>
              <a:off x="6154738" y="3089275"/>
              <a:ext cx="323850" cy="298450"/>
            </a:xfrm>
            <a:custGeom>
              <a:rect b="b" l="l" r="r" t="t"/>
              <a:pathLst>
                <a:path extrusionOk="0" h="188" w="204">
                  <a:moveTo>
                    <a:pt x="83" y="0"/>
                  </a:moveTo>
                  <a:lnTo>
                    <a:pt x="0" y="29"/>
                  </a:lnTo>
                  <a:lnTo>
                    <a:pt x="126" y="188"/>
                  </a:lnTo>
                  <a:lnTo>
                    <a:pt x="204" y="86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75C4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9" name="Google Shape;2389;p19"/>
            <p:cNvSpPr/>
            <p:nvPr/>
          </p:nvSpPr>
          <p:spPr>
            <a:xfrm>
              <a:off x="6478588" y="3089275"/>
              <a:ext cx="323850" cy="298450"/>
            </a:xfrm>
            <a:custGeom>
              <a:rect b="b" l="l" r="r" t="t"/>
              <a:pathLst>
                <a:path extrusionOk="0" h="188" w="204">
                  <a:moveTo>
                    <a:pt x="119" y="0"/>
                  </a:moveTo>
                  <a:lnTo>
                    <a:pt x="204" y="29"/>
                  </a:lnTo>
                  <a:lnTo>
                    <a:pt x="79" y="188"/>
                  </a:lnTo>
                  <a:lnTo>
                    <a:pt x="0" y="86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75C4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0" name="Google Shape;2390;p19"/>
            <p:cNvSpPr/>
            <p:nvPr/>
          </p:nvSpPr>
          <p:spPr>
            <a:xfrm>
              <a:off x="6437313" y="3395663"/>
              <a:ext cx="79375" cy="77788"/>
            </a:xfrm>
            <a:prstGeom prst="ellipse">
              <a:avLst/>
            </a:prstGeom>
            <a:solidFill>
              <a:srgbClr val="75C4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1" name="Google Shape;2391;p19"/>
            <p:cNvSpPr/>
            <p:nvPr/>
          </p:nvSpPr>
          <p:spPr>
            <a:xfrm>
              <a:off x="6437313" y="3665538"/>
              <a:ext cx="79375" cy="79375"/>
            </a:xfrm>
            <a:prstGeom prst="ellipse">
              <a:avLst/>
            </a:prstGeom>
            <a:solidFill>
              <a:srgbClr val="75C4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2" name="Google Shape;2392;p19"/>
            <p:cNvSpPr/>
            <p:nvPr/>
          </p:nvSpPr>
          <p:spPr>
            <a:xfrm>
              <a:off x="6437313" y="3937000"/>
              <a:ext cx="79375" cy="76200"/>
            </a:xfrm>
            <a:prstGeom prst="ellipse">
              <a:avLst/>
            </a:prstGeom>
            <a:solidFill>
              <a:srgbClr val="75C4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3" name="Google Shape;2393;p19"/>
            <p:cNvSpPr/>
            <p:nvPr/>
          </p:nvSpPr>
          <p:spPr>
            <a:xfrm>
              <a:off x="6437313" y="4208463"/>
              <a:ext cx="79375" cy="74613"/>
            </a:xfrm>
            <a:prstGeom prst="ellipse">
              <a:avLst/>
            </a:prstGeom>
            <a:solidFill>
              <a:srgbClr val="75C4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4" name="Google Shape;2394;p19"/>
            <p:cNvSpPr/>
            <p:nvPr/>
          </p:nvSpPr>
          <p:spPr>
            <a:xfrm>
              <a:off x="5600701" y="3105150"/>
              <a:ext cx="701675" cy="1314450"/>
            </a:xfrm>
            <a:custGeom>
              <a:rect b="b" l="l" r="r" t="t"/>
              <a:pathLst>
                <a:path extrusionOk="0" h="349" w="186">
                  <a:moveTo>
                    <a:pt x="76" y="349"/>
                  </a:moveTo>
                  <a:cubicBezTo>
                    <a:pt x="91" y="243"/>
                    <a:pt x="110" y="170"/>
                    <a:pt x="110" y="170"/>
                  </a:cubicBezTo>
                  <a:cubicBezTo>
                    <a:pt x="102" y="220"/>
                    <a:pt x="94" y="285"/>
                    <a:pt x="88" y="349"/>
                  </a:cubicBezTo>
                  <a:cubicBezTo>
                    <a:pt x="186" y="349"/>
                    <a:pt x="186" y="349"/>
                    <a:pt x="186" y="349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26" y="4"/>
                    <a:pt x="47" y="44"/>
                    <a:pt x="47" y="44"/>
                  </a:cubicBezTo>
                  <a:cubicBezTo>
                    <a:pt x="29" y="75"/>
                    <a:pt x="12" y="222"/>
                    <a:pt x="0" y="349"/>
                  </a:cubicBezTo>
                  <a:lnTo>
                    <a:pt x="76" y="3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5" name="Google Shape;2395;p19"/>
            <p:cNvSpPr/>
            <p:nvPr/>
          </p:nvSpPr>
          <p:spPr>
            <a:xfrm>
              <a:off x="6053138" y="3105150"/>
              <a:ext cx="225425" cy="831850"/>
            </a:xfrm>
            <a:custGeom>
              <a:rect b="b" l="l" r="r" t="t"/>
              <a:pathLst>
                <a:path extrusionOk="0" h="524" w="142">
                  <a:moveTo>
                    <a:pt x="119" y="0"/>
                  </a:moveTo>
                  <a:lnTo>
                    <a:pt x="10" y="74"/>
                  </a:lnTo>
                  <a:lnTo>
                    <a:pt x="74" y="140"/>
                  </a:lnTo>
                  <a:lnTo>
                    <a:pt x="0" y="194"/>
                  </a:lnTo>
                  <a:lnTo>
                    <a:pt x="142" y="524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ED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6" name="Google Shape;2396;p19"/>
            <p:cNvSpPr/>
            <p:nvPr/>
          </p:nvSpPr>
          <p:spPr>
            <a:xfrm>
              <a:off x="6648451" y="3105150"/>
              <a:ext cx="696913" cy="1314450"/>
            </a:xfrm>
            <a:custGeom>
              <a:rect b="b" l="l" r="r" t="t"/>
              <a:pathLst>
                <a:path extrusionOk="0" h="349" w="185">
                  <a:moveTo>
                    <a:pt x="109" y="349"/>
                  </a:moveTo>
                  <a:cubicBezTo>
                    <a:pt x="94" y="243"/>
                    <a:pt x="75" y="170"/>
                    <a:pt x="75" y="170"/>
                  </a:cubicBezTo>
                  <a:cubicBezTo>
                    <a:pt x="84" y="220"/>
                    <a:pt x="91" y="285"/>
                    <a:pt x="97" y="349"/>
                  </a:cubicBezTo>
                  <a:cubicBezTo>
                    <a:pt x="0" y="349"/>
                    <a:pt x="0" y="349"/>
                    <a:pt x="0" y="349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0" y="4"/>
                    <a:pt x="138" y="44"/>
                    <a:pt x="138" y="44"/>
                  </a:cubicBezTo>
                  <a:cubicBezTo>
                    <a:pt x="157" y="75"/>
                    <a:pt x="174" y="222"/>
                    <a:pt x="185" y="349"/>
                  </a:cubicBezTo>
                  <a:lnTo>
                    <a:pt x="109" y="3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7" name="Google Shape;2397;p19"/>
            <p:cNvSpPr/>
            <p:nvPr/>
          </p:nvSpPr>
          <p:spPr>
            <a:xfrm>
              <a:off x="6667502" y="3105152"/>
              <a:ext cx="225425" cy="831852"/>
            </a:xfrm>
            <a:custGeom>
              <a:rect b="b" l="l" r="r" t="t"/>
              <a:pathLst>
                <a:path extrusionOk="0" h="524" w="142">
                  <a:moveTo>
                    <a:pt x="24" y="0"/>
                  </a:moveTo>
                  <a:lnTo>
                    <a:pt x="133" y="74"/>
                  </a:lnTo>
                  <a:lnTo>
                    <a:pt x="69" y="140"/>
                  </a:lnTo>
                  <a:lnTo>
                    <a:pt x="142" y="194"/>
                  </a:lnTo>
                  <a:lnTo>
                    <a:pt x="0" y="52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ED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8" name="Google Shape;2398;p19"/>
            <p:cNvSpPr/>
            <p:nvPr/>
          </p:nvSpPr>
          <p:spPr>
            <a:xfrm>
              <a:off x="5894388" y="1595438"/>
              <a:ext cx="1179513" cy="858838"/>
            </a:xfrm>
            <a:custGeom>
              <a:rect b="b" l="l" r="r" t="t"/>
              <a:pathLst>
                <a:path extrusionOk="0" h="228" w="313">
                  <a:moveTo>
                    <a:pt x="76" y="112"/>
                  </a:moveTo>
                  <a:cubicBezTo>
                    <a:pt x="76" y="112"/>
                    <a:pt x="87" y="180"/>
                    <a:pt x="149" y="200"/>
                  </a:cubicBezTo>
                  <a:cubicBezTo>
                    <a:pt x="149" y="200"/>
                    <a:pt x="119" y="151"/>
                    <a:pt x="115" y="136"/>
                  </a:cubicBezTo>
                  <a:cubicBezTo>
                    <a:pt x="115" y="136"/>
                    <a:pt x="160" y="208"/>
                    <a:pt x="197" y="217"/>
                  </a:cubicBezTo>
                  <a:cubicBezTo>
                    <a:pt x="197" y="217"/>
                    <a:pt x="162" y="159"/>
                    <a:pt x="163" y="145"/>
                  </a:cubicBezTo>
                  <a:cubicBezTo>
                    <a:pt x="163" y="145"/>
                    <a:pt x="188" y="221"/>
                    <a:pt x="278" y="228"/>
                  </a:cubicBezTo>
                  <a:cubicBezTo>
                    <a:pt x="278" y="228"/>
                    <a:pt x="290" y="218"/>
                    <a:pt x="296" y="222"/>
                  </a:cubicBezTo>
                  <a:cubicBezTo>
                    <a:pt x="296" y="222"/>
                    <a:pt x="313" y="13"/>
                    <a:pt x="156" y="27"/>
                  </a:cubicBezTo>
                  <a:cubicBezTo>
                    <a:pt x="156" y="27"/>
                    <a:pt x="0" y="0"/>
                    <a:pt x="9" y="222"/>
                  </a:cubicBezTo>
                  <a:cubicBezTo>
                    <a:pt x="9" y="222"/>
                    <a:pt x="18" y="216"/>
                    <a:pt x="27" y="228"/>
                  </a:cubicBezTo>
                  <a:cubicBezTo>
                    <a:pt x="27" y="228"/>
                    <a:pt x="67" y="163"/>
                    <a:pt x="76" y="112"/>
                  </a:cubicBezTo>
                  <a:close/>
                </a:path>
              </a:pathLst>
            </a:custGeom>
            <a:solidFill>
              <a:srgbClr val="582A1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9" name="Google Shape;2399;p19"/>
            <p:cNvSpPr/>
            <p:nvPr/>
          </p:nvSpPr>
          <p:spPr>
            <a:xfrm>
              <a:off x="6110288" y="2284413"/>
              <a:ext cx="165100" cy="55563"/>
            </a:xfrm>
            <a:custGeom>
              <a:rect b="b" l="l" r="r" t="t"/>
              <a:pathLst>
                <a:path extrusionOk="0" h="15" w="44">
                  <a:moveTo>
                    <a:pt x="0" y="15"/>
                  </a:moveTo>
                  <a:cubicBezTo>
                    <a:pt x="0" y="15"/>
                    <a:pt x="1" y="12"/>
                    <a:pt x="5" y="9"/>
                  </a:cubicBezTo>
                  <a:cubicBezTo>
                    <a:pt x="6" y="7"/>
                    <a:pt x="9" y="6"/>
                    <a:pt x="11" y="4"/>
                  </a:cubicBezTo>
                  <a:cubicBezTo>
                    <a:pt x="12" y="4"/>
                    <a:pt x="14" y="3"/>
                    <a:pt x="15" y="2"/>
                  </a:cubicBezTo>
                  <a:cubicBezTo>
                    <a:pt x="17" y="2"/>
                    <a:pt x="18" y="1"/>
                    <a:pt x="20" y="1"/>
                  </a:cubicBezTo>
                  <a:cubicBezTo>
                    <a:pt x="21" y="1"/>
                    <a:pt x="23" y="0"/>
                    <a:pt x="25" y="0"/>
                  </a:cubicBezTo>
                  <a:cubicBezTo>
                    <a:pt x="26" y="0"/>
                    <a:pt x="28" y="0"/>
                    <a:pt x="29" y="0"/>
                  </a:cubicBezTo>
                  <a:cubicBezTo>
                    <a:pt x="31" y="0"/>
                    <a:pt x="32" y="1"/>
                    <a:pt x="33" y="1"/>
                  </a:cubicBezTo>
                  <a:cubicBezTo>
                    <a:pt x="35" y="1"/>
                    <a:pt x="36" y="1"/>
                    <a:pt x="37" y="2"/>
                  </a:cubicBezTo>
                  <a:cubicBezTo>
                    <a:pt x="38" y="2"/>
                    <a:pt x="39" y="2"/>
                    <a:pt x="40" y="3"/>
                  </a:cubicBezTo>
                  <a:cubicBezTo>
                    <a:pt x="41" y="3"/>
                    <a:pt x="42" y="4"/>
                    <a:pt x="42" y="4"/>
                  </a:cubicBezTo>
                  <a:cubicBezTo>
                    <a:pt x="43" y="5"/>
                    <a:pt x="44" y="5"/>
                    <a:pt x="44" y="5"/>
                  </a:cubicBezTo>
                  <a:cubicBezTo>
                    <a:pt x="44" y="5"/>
                    <a:pt x="43" y="5"/>
                    <a:pt x="42" y="5"/>
                  </a:cubicBezTo>
                  <a:cubicBezTo>
                    <a:pt x="41" y="5"/>
                    <a:pt x="41" y="5"/>
                    <a:pt x="40" y="5"/>
                  </a:cubicBezTo>
                  <a:cubicBezTo>
                    <a:pt x="39" y="5"/>
                    <a:pt x="38" y="5"/>
                    <a:pt x="37" y="5"/>
                  </a:cubicBezTo>
                  <a:cubicBezTo>
                    <a:pt x="35" y="5"/>
                    <a:pt x="34" y="5"/>
                    <a:pt x="33" y="5"/>
                  </a:cubicBezTo>
                  <a:cubicBezTo>
                    <a:pt x="32" y="5"/>
                    <a:pt x="31" y="5"/>
                    <a:pt x="29" y="5"/>
                  </a:cubicBezTo>
                  <a:cubicBezTo>
                    <a:pt x="28" y="6"/>
                    <a:pt x="27" y="6"/>
                    <a:pt x="25" y="6"/>
                  </a:cubicBezTo>
                  <a:cubicBezTo>
                    <a:pt x="24" y="6"/>
                    <a:pt x="23" y="6"/>
                    <a:pt x="21" y="7"/>
                  </a:cubicBezTo>
                  <a:cubicBezTo>
                    <a:pt x="19" y="7"/>
                    <a:pt x="16" y="8"/>
                    <a:pt x="13" y="9"/>
                  </a:cubicBezTo>
                  <a:cubicBezTo>
                    <a:pt x="11" y="10"/>
                    <a:pt x="9" y="11"/>
                    <a:pt x="7" y="12"/>
                  </a:cubicBezTo>
                  <a:cubicBezTo>
                    <a:pt x="3" y="14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582A1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0" name="Google Shape;2400;p19"/>
            <p:cNvSpPr/>
            <p:nvPr/>
          </p:nvSpPr>
          <p:spPr>
            <a:xfrm>
              <a:off x="5743576" y="3429000"/>
              <a:ext cx="493713" cy="458788"/>
            </a:xfrm>
            <a:custGeom>
              <a:rect b="b" l="l" r="r" t="t"/>
              <a:pathLst>
                <a:path extrusionOk="0" h="122" w="131">
                  <a:moveTo>
                    <a:pt x="118" y="59"/>
                  </a:moveTo>
                  <a:cubicBezTo>
                    <a:pt x="114" y="47"/>
                    <a:pt x="110" y="36"/>
                    <a:pt x="106" y="25"/>
                  </a:cubicBezTo>
                  <a:cubicBezTo>
                    <a:pt x="97" y="5"/>
                    <a:pt x="87" y="0"/>
                    <a:pt x="67" y="0"/>
                  </a:cubicBezTo>
                  <a:cubicBezTo>
                    <a:pt x="66" y="0"/>
                    <a:pt x="66" y="0"/>
                    <a:pt x="65" y="0"/>
                  </a:cubicBezTo>
                  <a:cubicBezTo>
                    <a:pt x="65" y="0"/>
                    <a:pt x="64" y="0"/>
                    <a:pt x="63" y="0"/>
                  </a:cubicBezTo>
                  <a:cubicBezTo>
                    <a:pt x="43" y="0"/>
                    <a:pt x="33" y="5"/>
                    <a:pt x="25" y="25"/>
                  </a:cubicBezTo>
                  <a:cubicBezTo>
                    <a:pt x="20" y="36"/>
                    <a:pt x="16" y="47"/>
                    <a:pt x="12" y="59"/>
                  </a:cubicBezTo>
                  <a:cubicBezTo>
                    <a:pt x="7" y="74"/>
                    <a:pt x="2" y="88"/>
                    <a:pt x="3" y="104"/>
                  </a:cubicBezTo>
                  <a:cubicBezTo>
                    <a:pt x="4" y="121"/>
                    <a:pt x="24" y="122"/>
                    <a:pt x="37" y="122"/>
                  </a:cubicBezTo>
                  <a:cubicBezTo>
                    <a:pt x="43" y="122"/>
                    <a:pt x="43" y="112"/>
                    <a:pt x="37" y="112"/>
                  </a:cubicBezTo>
                  <a:cubicBezTo>
                    <a:pt x="0" y="112"/>
                    <a:pt x="16" y="78"/>
                    <a:pt x="23" y="58"/>
                  </a:cubicBezTo>
                  <a:cubicBezTo>
                    <a:pt x="26" y="50"/>
                    <a:pt x="29" y="42"/>
                    <a:pt x="32" y="34"/>
                  </a:cubicBezTo>
                  <a:cubicBezTo>
                    <a:pt x="37" y="18"/>
                    <a:pt x="45" y="10"/>
                    <a:pt x="63" y="10"/>
                  </a:cubicBezTo>
                  <a:cubicBezTo>
                    <a:pt x="64" y="10"/>
                    <a:pt x="65" y="9"/>
                    <a:pt x="65" y="9"/>
                  </a:cubicBezTo>
                  <a:cubicBezTo>
                    <a:pt x="66" y="9"/>
                    <a:pt x="66" y="10"/>
                    <a:pt x="67" y="10"/>
                  </a:cubicBezTo>
                  <a:cubicBezTo>
                    <a:pt x="85" y="10"/>
                    <a:pt x="93" y="18"/>
                    <a:pt x="98" y="34"/>
                  </a:cubicBezTo>
                  <a:cubicBezTo>
                    <a:pt x="101" y="42"/>
                    <a:pt x="104" y="50"/>
                    <a:pt x="107" y="58"/>
                  </a:cubicBezTo>
                  <a:cubicBezTo>
                    <a:pt x="114" y="78"/>
                    <a:pt x="131" y="112"/>
                    <a:pt x="93" y="112"/>
                  </a:cubicBezTo>
                  <a:cubicBezTo>
                    <a:pt x="87" y="112"/>
                    <a:pt x="87" y="122"/>
                    <a:pt x="93" y="122"/>
                  </a:cubicBezTo>
                  <a:cubicBezTo>
                    <a:pt x="106" y="122"/>
                    <a:pt x="126" y="121"/>
                    <a:pt x="127" y="104"/>
                  </a:cubicBezTo>
                  <a:cubicBezTo>
                    <a:pt x="128" y="88"/>
                    <a:pt x="123" y="74"/>
                    <a:pt x="118" y="59"/>
                  </a:cubicBezTo>
                  <a:close/>
                </a:path>
              </a:pathLst>
            </a:custGeom>
            <a:solidFill>
              <a:srgbClr val="7D62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1" name="Google Shape;2401;p19"/>
            <p:cNvSpPr/>
            <p:nvPr/>
          </p:nvSpPr>
          <p:spPr>
            <a:xfrm>
              <a:off x="5857876" y="3835400"/>
              <a:ext cx="71438" cy="68263"/>
            </a:xfrm>
            <a:prstGeom prst="ellipse">
              <a:avLst/>
            </a:prstGeom>
            <a:solidFill>
              <a:srgbClr val="CAB9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2" name="Google Shape;2402;p19"/>
            <p:cNvSpPr/>
            <p:nvPr/>
          </p:nvSpPr>
          <p:spPr>
            <a:xfrm>
              <a:off x="6049963" y="3835400"/>
              <a:ext cx="71438" cy="68263"/>
            </a:xfrm>
            <a:prstGeom prst="ellipse">
              <a:avLst/>
            </a:prstGeom>
            <a:solidFill>
              <a:srgbClr val="CAB9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3" name="Google Shape;2403;p19"/>
            <p:cNvSpPr/>
            <p:nvPr/>
          </p:nvSpPr>
          <p:spPr>
            <a:xfrm>
              <a:off x="5970588" y="3067050"/>
              <a:ext cx="334963" cy="384175"/>
            </a:xfrm>
            <a:custGeom>
              <a:rect b="b" l="l" r="r" t="t"/>
              <a:pathLst>
                <a:path extrusionOk="0" h="102" w="89">
                  <a:moveTo>
                    <a:pt x="10" y="96"/>
                  </a:moveTo>
                  <a:cubicBezTo>
                    <a:pt x="12" y="52"/>
                    <a:pt x="36" y="16"/>
                    <a:pt x="80" y="10"/>
                  </a:cubicBezTo>
                  <a:cubicBezTo>
                    <a:pt x="86" y="9"/>
                    <a:pt x="89" y="0"/>
                    <a:pt x="83" y="1"/>
                  </a:cubicBezTo>
                  <a:cubicBezTo>
                    <a:pt x="35" y="8"/>
                    <a:pt x="2" y="48"/>
                    <a:pt x="0" y="96"/>
                  </a:cubicBezTo>
                  <a:cubicBezTo>
                    <a:pt x="0" y="102"/>
                    <a:pt x="10" y="102"/>
                    <a:pt x="10" y="96"/>
                  </a:cubicBezTo>
                  <a:close/>
                </a:path>
              </a:pathLst>
            </a:custGeom>
            <a:solidFill>
              <a:srgbClr val="7D62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4" name="Google Shape;2404;p19"/>
            <p:cNvSpPr/>
            <p:nvPr/>
          </p:nvSpPr>
          <p:spPr>
            <a:xfrm>
              <a:off x="6645276" y="3067050"/>
              <a:ext cx="360363" cy="384175"/>
            </a:xfrm>
            <a:custGeom>
              <a:rect b="b" l="l" r="r" t="t"/>
              <a:pathLst>
                <a:path extrusionOk="0" h="102" w="96">
                  <a:moveTo>
                    <a:pt x="86" y="96"/>
                  </a:moveTo>
                  <a:cubicBezTo>
                    <a:pt x="84" y="52"/>
                    <a:pt x="57" y="14"/>
                    <a:pt x="13" y="8"/>
                  </a:cubicBezTo>
                  <a:cubicBezTo>
                    <a:pt x="7" y="8"/>
                    <a:pt x="0" y="0"/>
                    <a:pt x="6" y="1"/>
                  </a:cubicBezTo>
                  <a:cubicBezTo>
                    <a:pt x="54" y="7"/>
                    <a:pt x="93" y="36"/>
                    <a:pt x="96" y="96"/>
                  </a:cubicBezTo>
                  <a:cubicBezTo>
                    <a:pt x="96" y="102"/>
                    <a:pt x="86" y="102"/>
                    <a:pt x="86" y="96"/>
                  </a:cubicBezTo>
                  <a:close/>
                </a:path>
              </a:pathLst>
            </a:custGeom>
            <a:solidFill>
              <a:srgbClr val="7D62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5" name="Google Shape;2405;p19"/>
            <p:cNvSpPr/>
            <p:nvPr/>
          </p:nvSpPr>
          <p:spPr>
            <a:xfrm>
              <a:off x="6892926" y="3384550"/>
              <a:ext cx="180975" cy="176213"/>
            </a:xfrm>
            <a:prstGeom prst="ellipse">
              <a:avLst/>
            </a:prstGeom>
            <a:solidFill>
              <a:srgbClr val="CAB9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6" name="Google Shape;2406;p19"/>
            <p:cNvSpPr/>
            <p:nvPr/>
          </p:nvSpPr>
          <p:spPr>
            <a:xfrm>
              <a:off x="6927851" y="3417888"/>
              <a:ext cx="112713" cy="109538"/>
            </a:xfrm>
            <a:prstGeom prst="ellipse">
              <a:avLst/>
            </a:prstGeom>
            <a:solidFill>
              <a:srgbClr val="E5D6E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7" name="Google Shape;2407;p19"/>
            <p:cNvSpPr/>
            <p:nvPr/>
          </p:nvSpPr>
          <p:spPr>
            <a:xfrm>
              <a:off x="3702051" y="1403350"/>
              <a:ext cx="1357313" cy="1355725"/>
            </a:xfrm>
            <a:prstGeom prst="ellipse">
              <a:avLst/>
            </a:prstGeom>
            <a:solidFill>
              <a:srgbClr val="96DA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8" name="Google Shape;2408;p19"/>
            <p:cNvSpPr/>
            <p:nvPr/>
          </p:nvSpPr>
          <p:spPr>
            <a:xfrm>
              <a:off x="4060826" y="1727200"/>
              <a:ext cx="523875" cy="738188"/>
            </a:xfrm>
            <a:custGeom>
              <a:rect b="b" l="l" r="r" t="t"/>
              <a:pathLst>
                <a:path extrusionOk="0" h="196" w="139">
                  <a:moveTo>
                    <a:pt x="139" y="140"/>
                  </a:moveTo>
                  <a:cubicBezTo>
                    <a:pt x="139" y="171"/>
                    <a:pt x="114" y="196"/>
                    <a:pt x="83" y="196"/>
                  </a:cubicBezTo>
                  <a:cubicBezTo>
                    <a:pt x="56" y="196"/>
                    <a:pt x="56" y="196"/>
                    <a:pt x="56" y="196"/>
                  </a:cubicBezTo>
                  <a:cubicBezTo>
                    <a:pt x="25" y="196"/>
                    <a:pt x="0" y="171"/>
                    <a:pt x="0" y="140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25"/>
                    <a:pt x="25" y="0"/>
                    <a:pt x="56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14" y="0"/>
                    <a:pt x="139" y="25"/>
                    <a:pt x="139" y="56"/>
                  </a:cubicBezTo>
                  <a:lnTo>
                    <a:pt x="139" y="140"/>
                  </a:lnTo>
                  <a:close/>
                </a:path>
              </a:pathLst>
            </a:custGeom>
            <a:solidFill>
              <a:srgbClr val="E13D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9" name="Google Shape;2409;p19"/>
            <p:cNvSpPr/>
            <p:nvPr/>
          </p:nvSpPr>
          <p:spPr>
            <a:xfrm>
              <a:off x="4121151" y="1595438"/>
              <a:ext cx="403225" cy="176213"/>
            </a:xfrm>
            <a:custGeom>
              <a:rect b="b" l="l" r="r" t="t"/>
              <a:pathLst>
                <a:path extrusionOk="0" h="47" w="107">
                  <a:moveTo>
                    <a:pt x="107" y="33"/>
                  </a:moveTo>
                  <a:cubicBezTo>
                    <a:pt x="107" y="41"/>
                    <a:pt x="101" y="47"/>
                    <a:pt x="93" y="4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6" y="47"/>
                    <a:pt x="0" y="41"/>
                    <a:pt x="0" y="3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01" y="0"/>
                    <a:pt x="107" y="6"/>
                    <a:pt x="107" y="14"/>
                  </a:cubicBezTo>
                  <a:lnTo>
                    <a:pt x="107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0" name="Google Shape;2410;p19"/>
            <p:cNvSpPr/>
            <p:nvPr/>
          </p:nvSpPr>
          <p:spPr>
            <a:xfrm>
              <a:off x="4187826" y="1617663"/>
              <a:ext cx="46038" cy="134938"/>
            </a:xfrm>
            <a:custGeom>
              <a:rect b="b" l="l" r="r" t="t"/>
              <a:pathLst>
                <a:path extrusionOk="0" h="36" w="12">
                  <a:moveTo>
                    <a:pt x="12" y="30"/>
                  </a:moveTo>
                  <a:cubicBezTo>
                    <a:pt x="12" y="33"/>
                    <a:pt x="9" y="36"/>
                    <a:pt x="6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EAE5E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1" name="Google Shape;2411;p19"/>
            <p:cNvSpPr/>
            <p:nvPr/>
          </p:nvSpPr>
          <p:spPr>
            <a:xfrm>
              <a:off x="4294188" y="1617663"/>
              <a:ext cx="44450" cy="134938"/>
            </a:xfrm>
            <a:custGeom>
              <a:rect b="b" l="l" r="r" t="t"/>
              <a:pathLst>
                <a:path extrusionOk="0" h="36" w="12">
                  <a:moveTo>
                    <a:pt x="12" y="30"/>
                  </a:moveTo>
                  <a:cubicBezTo>
                    <a:pt x="12" y="33"/>
                    <a:pt x="9" y="36"/>
                    <a:pt x="6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EAE5E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2" name="Google Shape;2412;p19"/>
            <p:cNvSpPr/>
            <p:nvPr/>
          </p:nvSpPr>
          <p:spPr>
            <a:xfrm>
              <a:off x="4398963" y="1617663"/>
              <a:ext cx="46038" cy="134938"/>
            </a:xfrm>
            <a:custGeom>
              <a:rect b="b" l="l" r="r" t="t"/>
              <a:pathLst>
                <a:path extrusionOk="0" h="36" w="12">
                  <a:moveTo>
                    <a:pt x="12" y="30"/>
                  </a:moveTo>
                  <a:cubicBezTo>
                    <a:pt x="12" y="33"/>
                    <a:pt x="9" y="36"/>
                    <a:pt x="6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EAE5E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3" name="Google Shape;2413;p19"/>
            <p:cNvSpPr/>
            <p:nvPr/>
          </p:nvSpPr>
          <p:spPr>
            <a:xfrm>
              <a:off x="4138613" y="1911350"/>
              <a:ext cx="366713" cy="3651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4" name="Google Shape;2414;p19"/>
            <p:cNvSpPr/>
            <p:nvPr/>
          </p:nvSpPr>
          <p:spPr>
            <a:xfrm>
              <a:off x="4229101" y="2001838"/>
              <a:ext cx="185738" cy="184150"/>
            </a:xfrm>
            <a:custGeom>
              <a:rect b="b" l="l" r="r" t="t"/>
              <a:pathLst>
                <a:path extrusionOk="0" h="116" w="117">
                  <a:moveTo>
                    <a:pt x="117" y="40"/>
                  </a:moveTo>
                  <a:lnTo>
                    <a:pt x="79" y="40"/>
                  </a:lnTo>
                  <a:lnTo>
                    <a:pt x="79" y="0"/>
                  </a:lnTo>
                  <a:lnTo>
                    <a:pt x="38" y="0"/>
                  </a:lnTo>
                  <a:lnTo>
                    <a:pt x="38" y="40"/>
                  </a:lnTo>
                  <a:lnTo>
                    <a:pt x="0" y="40"/>
                  </a:lnTo>
                  <a:lnTo>
                    <a:pt x="0" y="78"/>
                  </a:lnTo>
                  <a:lnTo>
                    <a:pt x="38" y="78"/>
                  </a:lnTo>
                  <a:lnTo>
                    <a:pt x="38" y="116"/>
                  </a:lnTo>
                  <a:lnTo>
                    <a:pt x="79" y="116"/>
                  </a:lnTo>
                  <a:lnTo>
                    <a:pt x="79" y="78"/>
                  </a:lnTo>
                  <a:lnTo>
                    <a:pt x="117" y="78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5" name="Google Shape;2415;p19"/>
            <p:cNvSpPr/>
            <p:nvPr/>
          </p:nvSpPr>
          <p:spPr>
            <a:xfrm>
              <a:off x="4297363" y="2306638"/>
              <a:ext cx="354013" cy="342900"/>
            </a:xfrm>
            <a:custGeom>
              <a:rect b="b" l="l" r="r" t="t"/>
              <a:pathLst>
                <a:path extrusionOk="0" h="91" w="94">
                  <a:moveTo>
                    <a:pt x="58" y="0"/>
                  </a:moveTo>
                  <a:cubicBezTo>
                    <a:pt x="20" y="25"/>
                    <a:pt x="20" y="25"/>
                    <a:pt x="20" y="25"/>
                  </a:cubicBezTo>
                  <a:cubicBezTo>
                    <a:pt x="4" y="35"/>
                    <a:pt x="0" y="56"/>
                    <a:pt x="10" y="71"/>
                  </a:cubicBezTo>
                  <a:cubicBezTo>
                    <a:pt x="19" y="87"/>
                    <a:pt x="40" y="91"/>
                    <a:pt x="56" y="81"/>
                  </a:cubicBezTo>
                  <a:cubicBezTo>
                    <a:pt x="94" y="57"/>
                    <a:pt x="94" y="57"/>
                    <a:pt x="94" y="57"/>
                  </a:cubicBezTo>
                  <a:lnTo>
                    <a:pt x="58" y="0"/>
                  </a:ln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6" name="Google Shape;2416;p19"/>
            <p:cNvSpPr/>
            <p:nvPr/>
          </p:nvSpPr>
          <p:spPr>
            <a:xfrm>
              <a:off x="4516438" y="2178050"/>
              <a:ext cx="357188" cy="342900"/>
            </a:xfrm>
            <a:custGeom>
              <a:rect b="b" l="l" r="r" t="t"/>
              <a:pathLst>
                <a:path extrusionOk="0" h="91" w="95">
                  <a:moveTo>
                    <a:pt x="36" y="91"/>
                  </a:moveTo>
                  <a:cubicBezTo>
                    <a:pt x="75" y="66"/>
                    <a:pt x="75" y="66"/>
                    <a:pt x="75" y="66"/>
                  </a:cubicBezTo>
                  <a:cubicBezTo>
                    <a:pt x="90" y="56"/>
                    <a:pt x="95" y="36"/>
                    <a:pt x="85" y="20"/>
                  </a:cubicBezTo>
                  <a:cubicBezTo>
                    <a:pt x="75" y="5"/>
                    <a:pt x="55" y="0"/>
                    <a:pt x="39" y="10"/>
                  </a:cubicBezTo>
                  <a:cubicBezTo>
                    <a:pt x="0" y="34"/>
                    <a:pt x="0" y="34"/>
                    <a:pt x="0" y="34"/>
                  </a:cubicBezTo>
                  <a:lnTo>
                    <a:pt x="36" y="91"/>
                  </a:lnTo>
                  <a:close/>
                </a:path>
              </a:pathLst>
            </a:custGeom>
            <a:solidFill>
              <a:srgbClr val="F97A7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7" name="Google Shape;2417;p19"/>
            <p:cNvSpPr/>
            <p:nvPr/>
          </p:nvSpPr>
          <p:spPr>
            <a:xfrm>
              <a:off x="7672388" y="2924175"/>
              <a:ext cx="1093788" cy="862013"/>
            </a:xfrm>
            <a:custGeom>
              <a:rect b="b" l="l" r="r" t="t"/>
              <a:pathLst>
                <a:path extrusionOk="0" h="229" w="290">
                  <a:moveTo>
                    <a:pt x="290" y="77"/>
                  </a:moveTo>
                  <a:cubicBezTo>
                    <a:pt x="290" y="35"/>
                    <a:pt x="256" y="0"/>
                    <a:pt x="213" y="0"/>
                  </a:cubicBezTo>
                  <a:cubicBezTo>
                    <a:pt x="184" y="0"/>
                    <a:pt x="158" y="17"/>
                    <a:pt x="145" y="42"/>
                  </a:cubicBezTo>
                  <a:cubicBezTo>
                    <a:pt x="132" y="17"/>
                    <a:pt x="107" y="0"/>
                    <a:pt x="77" y="0"/>
                  </a:cubicBezTo>
                  <a:cubicBezTo>
                    <a:pt x="35" y="0"/>
                    <a:pt x="0" y="35"/>
                    <a:pt x="0" y="77"/>
                  </a:cubicBezTo>
                  <a:cubicBezTo>
                    <a:pt x="0" y="91"/>
                    <a:pt x="4" y="104"/>
                    <a:pt x="11" y="116"/>
                  </a:cubicBezTo>
                  <a:cubicBezTo>
                    <a:pt x="11" y="116"/>
                    <a:pt x="40" y="145"/>
                    <a:pt x="145" y="229"/>
                  </a:cubicBezTo>
                  <a:cubicBezTo>
                    <a:pt x="250" y="145"/>
                    <a:pt x="279" y="116"/>
                    <a:pt x="280" y="116"/>
                  </a:cubicBezTo>
                  <a:cubicBezTo>
                    <a:pt x="286" y="104"/>
                    <a:pt x="290" y="91"/>
                    <a:pt x="290" y="77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8" name="Google Shape;2418;p19"/>
            <p:cNvSpPr/>
            <p:nvPr/>
          </p:nvSpPr>
          <p:spPr>
            <a:xfrm>
              <a:off x="7635876" y="3048000"/>
              <a:ext cx="1166813" cy="614363"/>
            </a:xfrm>
            <a:custGeom>
              <a:rect b="b" l="l" r="r" t="t"/>
              <a:pathLst>
                <a:path extrusionOk="0" h="163" w="310">
                  <a:moveTo>
                    <a:pt x="306" y="80"/>
                  </a:moveTo>
                  <a:cubicBezTo>
                    <a:pt x="293" y="80"/>
                    <a:pt x="279" y="80"/>
                    <a:pt x="266" y="80"/>
                  </a:cubicBezTo>
                  <a:cubicBezTo>
                    <a:pt x="265" y="80"/>
                    <a:pt x="263" y="81"/>
                    <a:pt x="263" y="83"/>
                  </a:cubicBezTo>
                  <a:cubicBezTo>
                    <a:pt x="261" y="95"/>
                    <a:pt x="259" y="108"/>
                    <a:pt x="257" y="119"/>
                  </a:cubicBezTo>
                  <a:cubicBezTo>
                    <a:pt x="252" y="86"/>
                    <a:pt x="247" y="54"/>
                    <a:pt x="242" y="21"/>
                  </a:cubicBezTo>
                  <a:cubicBezTo>
                    <a:pt x="241" y="18"/>
                    <a:pt x="236" y="18"/>
                    <a:pt x="236" y="21"/>
                  </a:cubicBezTo>
                  <a:cubicBezTo>
                    <a:pt x="230" y="58"/>
                    <a:pt x="223" y="95"/>
                    <a:pt x="217" y="132"/>
                  </a:cubicBezTo>
                  <a:cubicBezTo>
                    <a:pt x="214" y="89"/>
                    <a:pt x="210" y="47"/>
                    <a:pt x="206" y="4"/>
                  </a:cubicBezTo>
                  <a:cubicBezTo>
                    <a:pt x="206" y="1"/>
                    <a:pt x="201" y="0"/>
                    <a:pt x="200" y="3"/>
                  </a:cubicBezTo>
                  <a:cubicBezTo>
                    <a:pt x="194" y="26"/>
                    <a:pt x="188" y="48"/>
                    <a:pt x="182" y="70"/>
                  </a:cubicBezTo>
                  <a:cubicBezTo>
                    <a:pt x="181" y="75"/>
                    <a:pt x="180" y="79"/>
                    <a:pt x="179" y="83"/>
                  </a:cubicBezTo>
                  <a:cubicBezTo>
                    <a:pt x="179" y="83"/>
                    <a:pt x="177" y="83"/>
                    <a:pt x="173" y="83"/>
                  </a:cubicBezTo>
                  <a:cubicBezTo>
                    <a:pt x="161" y="83"/>
                    <a:pt x="150" y="83"/>
                    <a:pt x="138" y="83"/>
                  </a:cubicBezTo>
                  <a:cubicBezTo>
                    <a:pt x="138" y="83"/>
                    <a:pt x="137" y="83"/>
                    <a:pt x="137" y="83"/>
                  </a:cubicBezTo>
                  <a:cubicBezTo>
                    <a:pt x="135" y="83"/>
                    <a:pt x="133" y="83"/>
                    <a:pt x="131" y="83"/>
                  </a:cubicBezTo>
                  <a:cubicBezTo>
                    <a:pt x="130" y="83"/>
                    <a:pt x="128" y="84"/>
                    <a:pt x="128" y="85"/>
                  </a:cubicBezTo>
                  <a:cubicBezTo>
                    <a:pt x="126" y="98"/>
                    <a:pt x="124" y="111"/>
                    <a:pt x="123" y="122"/>
                  </a:cubicBezTo>
                  <a:cubicBezTo>
                    <a:pt x="117" y="89"/>
                    <a:pt x="112" y="56"/>
                    <a:pt x="107" y="24"/>
                  </a:cubicBezTo>
                  <a:cubicBezTo>
                    <a:pt x="107" y="21"/>
                    <a:pt x="102" y="21"/>
                    <a:pt x="101" y="24"/>
                  </a:cubicBezTo>
                  <a:cubicBezTo>
                    <a:pt x="95" y="61"/>
                    <a:pt x="89" y="98"/>
                    <a:pt x="83" y="135"/>
                  </a:cubicBezTo>
                  <a:cubicBezTo>
                    <a:pt x="79" y="92"/>
                    <a:pt x="75" y="50"/>
                    <a:pt x="71" y="7"/>
                  </a:cubicBezTo>
                  <a:cubicBezTo>
                    <a:pt x="71" y="4"/>
                    <a:pt x="66" y="3"/>
                    <a:pt x="65" y="6"/>
                  </a:cubicBezTo>
                  <a:cubicBezTo>
                    <a:pt x="59" y="29"/>
                    <a:pt x="53" y="51"/>
                    <a:pt x="48" y="73"/>
                  </a:cubicBezTo>
                  <a:cubicBezTo>
                    <a:pt x="46" y="77"/>
                    <a:pt x="45" y="82"/>
                    <a:pt x="44" y="86"/>
                  </a:cubicBezTo>
                  <a:cubicBezTo>
                    <a:pt x="44" y="86"/>
                    <a:pt x="43" y="86"/>
                    <a:pt x="38" y="86"/>
                  </a:cubicBezTo>
                  <a:cubicBezTo>
                    <a:pt x="27" y="86"/>
                    <a:pt x="15" y="86"/>
                    <a:pt x="4" y="86"/>
                  </a:cubicBezTo>
                  <a:cubicBezTo>
                    <a:pt x="0" y="86"/>
                    <a:pt x="0" y="92"/>
                    <a:pt x="4" y="92"/>
                  </a:cubicBezTo>
                  <a:cubicBezTo>
                    <a:pt x="18" y="92"/>
                    <a:pt x="32" y="92"/>
                    <a:pt x="47" y="92"/>
                  </a:cubicBezTo>
                  <a:cubicBezTo>
                    <a:pt x="48" y="92"/>
                    <a:pt x="49" y="91"/>
                    <a:pt x="50" y="89"/>
                  </a:cubicBezTo>
                  <a:cubicBezTo>
                    <a:pt x="55" y="68"/>
                    <a:pt x="61" y="46"/>
                    <a:pt x="67" y="25"/>
                  </a:cubicBezTo>
                  <a:cubicBezTo>
                    <a:pt x="71" y="70"/>
                    <a:pt x="75" y="114"/>
                    <a:pt x="79" y="159"/>
                  </a:cubicBezTo>
                  <a:cubicBezTo>
                    <a:pt x="79" y="162"/>
                    <a:pt x="84" y="163"/>
                    <a:pt x="85" y="160"/>
                  </a:cubicBezTo>
                  <a:cubicBezTo>
                    <a:pt x="91" y="121"/>
                    <a:pt x="98" y="82"/>
                    <a:pt x="104" y="44"/>
                  </a:cubicBezTo>
                  <a:cubicBezTo>
                    <a:pt x="109" y="77"/>
                    <a:pt x="114" y="110"/>
                    <a:pt x="120" y="143"/>
                  </a:cubicBezTo>
                  <a:cubicBezTo>
                    <a:pt x="120" y="145"/>
                    <a:pt x="125" y="146"/>
                    <a:pt x="125" y="143"/>
                  </a:cubicBezTo>
                  <a:cubicBezTo>
                    <a:pt x="128" y="125"/>
                    <a:pt x="131" y="111"/>
                    <a:pt x="133" y="94"/>
                  </a:cubicBezTo>
                  <a:cubicBezTo>
                    <a:pt x="134" y="91"/>
                    <a:pt x="134" y="90"/>
                    <a:pt x="134" y="89"/>
                  </a:cubicBezTo>
                  <a:cubicBezTo>
                    <a:pt x="138" y="89"/>
                    <a:pt x="141" y="89"/>
                    <a:pt x="145" y="89"/>
                  </a:cubicBezTo>
                  <a:cubicBezTo>
                    <a:pt x="154" y="89"/>
                    <a:pt x="163" y="89"/>
                    <a:pt x="172" y="89"/>
                  </a:cubicBezTo>
                  <a:cubicBezTo>
                    <a:pt x="172" y="89"/>
                    <a:pt x="173" y="89"/>
                    <a:pt x="173" y="89"/>
                  </a:cubicBezTo>
                  <a:cubicBezTo>
                    <a:pt x="176" y="89"/>
                    <a:pt x="179" y="89"/>
                    <a:pt x="181" y="89"/>
                  </a:cubicBezTo>
                  <a:cubicBezTo>
                    <a:pt x="183" y="89"/>
                    <a:pt x="184" y="88"/>
                    <a:pt x="184" y="87"/>
                  </a:cubicBezTo>
                  <a:cubicBezTo>
                    <a:pt x="190" y="65"/>
                    <a:pt x="196" y="44"/>
                    <a:pt x="201" y="22"/>
                  </a:cubicBezTo>
                  <a:cubicBezTo>
                    <a:pt x="205" y="67"/>
                    <a:pt x="209" y="111"/>
                    <a:pt x="213" y="156"/>
                  </a:cubicBezTo>
                  <a:cubicBezTo>
                    <a:pt x="214" y="159"/>
                    <a:pt x="219" y="161"/>
                    <a:pt x="219" y="157"/>
                  </a:cubicBezTo>
                  <a:cubicBezTo>
                    <a:pt x="226" y="118"/>
                    <a:pt x="232" y="80"/>
                    <a:pt x="239" y="41"/>
                  </a:cubicBezTo>
                  <a:cubicBezTo>
                    <a:pt x="244" y="74"/>
                    <a:pt x="249" y="107"/>
                    <a:pt x="254" y="140"/>
                  </a:cubicBezTo>
                  <a:cubicBezTo>
                    <a:pt x="255" y="143"/>
                    <a:pt x="260" y="143"/>
                    <a:pt x="260" y="140"/>
                  </a:cubicBezTo>
                  <a:cubicBezTo>
                    <a:pt x="263" y="122"/>
                    <a:pt x="265" y="108"/>
                    <a:pt x="268" y="91"/>
                  </a:cubicBezTo>
                  <a:cubicBezTo>
                    <a:pt x="268" y="88"/>
                    <a:pt x="269" y="87"/>
                    <a:pt x="269" y="86"/>
                  </a:cubicBezTo>
                  <a:cubicBezTo>
                    <a:pt x="272" y="86"/>
                    <a:pt x="276" y="86"/>
                    <a:pt x="279" y="86"/>
                  </a:cubicBezTo>
                  <a:cubicBezTo>
                    <a:pt x="288" y="86"/>
                    <a:pt x="297" y="86"/>
                    <a:pt x="306" y="86"/>
                  </a:cubicBezTo>
                  <a:cubicBezTo>
                    <a:pt x="310" y="86"/>
                    <a:pt x="310" y="80"/>
                    <a:pt x="306" y="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9" name="Google Shape;2419;p19"/>
            <p:cNvSpPr/>
            <p:nvPr/>
          </p:nvSpPr>
          <p:spPr>
            <a:xfrm>
              <a:off x="8012113" y="1403350"/>
              <a:ext cx="1355725" cy="1355725"/>
            </a:xfrm>
            <a:prstGeom prst="ellipse">
              <a:avLst/>
            </a:prstGeom>
            <a:solidFill>
              <a:srgbClr val="96DA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0" name="Google Shape;2420;p19"/>
            <p:cNvSpPr/>
            <p:nvPr/>
          </p:nvSpPr>
          <p:spPr>
            <a:xfrm>
              <a:off x="8610601" y="1655763"/>
              <a:ext cx="558800" cy="752475"/>
            </a:xfrm>
            <a:custGeom>
              <a:rect b="b" l="l" r="r" t="t"/>
              <a:pathLst>
                <a:path extrusionOk="0" h="200" w="148">
                  <a:moveTo>
                    <a:pt x="119" y="179"/>
                  </a:moveTo>
                  <a:cubicBezTo>
                    <a:pt x="117" y="192"/>
                    <a:pt x="104" y="200"/>
                    <a:pt x="91" y="198"/>
                  </a:cubicBezTo>
                  <a:cubicBezTo>
                    <a:pt x="21" y="184"/>
                    <a:pt x="21" y="184"/>
                    <a:pt x="21" y="184"/>
                  </a:cubicBezTo>
                  <a:cubicBezTo>
                    <a:pt x="8" y="181"/>
                    <a:pt x="0" y="169"/>
                    <a:pt x="2" y="156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1" y="9"/>
                    <a:pt x="44" y="0"/>
                    <a:pt x="57" y="3"/>
                  </a:cubicBezTo>
                  <a:cubicBezTo>
                    <a:pt x="127" y="17"/>
                    <a:pt x="127" y="17"/>
                    <a:pt x="127" y="17"/>
                  </a:cubicBezTo>
                  <a:cubicBezTo>
                    <a:pt x="140" y="19"/>
                    <a:pt x="148" y="32"/>
                    <a:pt x="146" y="45"/>
                  </a:cubicBezTo>
                  <a:lnTo>
                    <a:pt x="119" y="179"/>
                  </a:lnTo>
                  <a:close/>
                </a:path>
              </a:pathLst>
            </a:custGeom>
            <a:solidFill>
              <a:srgbClr val="F4F3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1" name="Google Shape;2421;p19"/>
            <p:cNvSpPr/>
            <p:nvPr/>
          </p:nvSpPr>
          <p:spPr>
            <a:xfrm>
              <a:off x="8815388" y="1768475"/>
              <a:ext cx="149225" cy="530225"/>
            </a:xfrm>
            <a:custGeom>
              <a:rect b="b" l="l" r="r" t="t"/>
              <a:pathLst>
                <a:path extrusionOk="0" h="141" w="40">
                  <a:moveTo>
                    <a:pt x="15" y="134"/>
                  </a:moveTo>
                  <a:cubicBezTo>
                    <a:pt x="14" y="138"/>
                    <a:pt x="10" y="141"/>
                    <a:pt x="6" y="140"/>
                  </a:cubicBezTo>
                  <a:cubicBezTo>
                    <a:pt x="6" y="140"/>
                    <a:pt x="6" y="140"/>
                    <a:pt x="6" y="140"/>
                  </a:cubicBezTo>
                  <a:cubicBezTo>
                    <a:pt x="2" y="139"/>
                    <a:pt x="0" y="136"/>
                    <a:pt x="1" y="132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6" y="2"/>
                    <a:pt x="30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8" y="1"/>
                    <a:pt x="40" y="5"/>
                    <a:pt x="40" y="9"/>
                  </a:cubicBezTo>
                  <a:lnTo>
                    <a:pt x="15" y="134"/>
                  </a:lnTo>
                  <a:close/>
                </a:path>
              </a:pathLst>
            </a:custGeom>
            <a:solidFill>
              <a:srgbClr val="D7E2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2" name="Google Shape;2422;p19"/>
            <p:cNvSpPr/>
            <p:nvPr/>
          </p:nvSpPr>
          <p:spPr>
            <a:xfrm>
              <a:off x="8739188" y="1730375"/>
              <a:ext cx="142875" cy="142875"/>
            </a:xfrm>
            <a:custGeom>
              <a:rect b="b" l="l" r="r" t="t"/>
              <a:pathLst>
                <a:path extrusionOk="0" h="38" w="38">
                  <a:moveTo>
                    <a:pt x="36" y="22"/>
                  </a:moveTo>
                  <a:cubicBezTo>
                    <a:pt x="34" y="32"/>
                    <a:pt x="25" y="38"/>
                    <a:pt x="16" y="36"/>
                  </a:cubicBezTo>
                  <a:cubicBezTo>
                    <a:pt x="6" y="34"/>
                    <a:pt x="0" y="25"/>
                    <a:pt x="2" y="16"/>
                  </a:cubicBezTo>
                  <a:cubicBezTo>
                    <a:pt x="4" y="6"/>
                    <a:pt x="13" y="0"/>
                    <a:pt x="23" y="2"/>
                  </a:cubicBezTo>
                  <a:cubicBezTo>
                    <a:pt x="32" y="4"/>
                    <a:pt x="38" y="13"/>
                    <a:pt x="36" y="22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3" name="Google Shape;2423;p19"/>
            <p:cNvSpPr/>
            <p:nvPr/>
          </p:nvSpPr>
          <p:spPr>
            <a:xfrm>
              <a:off x="8777288" y="1757363"/>
              <a:ext cx="71438" cy="90488"/>
            </a:xfrm>
            <a:custGeom>
              <a:rect b="b" l="l" r="r" t="t"/>
              <a:pathLst>
                <a:path extrusionOk="0" h="24" w="19">
                  <a:moveTo>
                    <a:pt x="17" y="23"/>
                  </a:moveTo>
                  <a:cubicBezTo>
                    <a:pt x="15" y="24"/>
                    <a:pt x="13" y="24"/>
                    <a:pt x="12" y="2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9" y="20"/>
                    <a:pt x="18" y="22"/>
                    <a:pt x="17" y="23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4" name="Google Shape;2424;p19"/>
            <p:cNvSpPr/>
            <p:nvPr/>
          </p:nvSpPr>
          <p:spPr>
            <a:xfrm>
              <a:off x="8697913" y="1938338"/>
              <a:ext cx="142875" cy="142875"/>
            </a:xfrm>
            <a:custGeom>
              <a:rect b="b" l="l" r="r" t="t"/>
              <a:pathLst>
                <a:path extrusionOk="0" h="38" w="38">
                  <a:moveTo>
                    <a:pt x="37" y="22"/>
                  </a:moveTo>
                  <a:cubicBezTo>
                    <a:pt x="35" y="32"/>
                    <a:pt x="25" y="38"/>
                    <a:pt x="16" y="36"/>
                  </a:cubicBezTo>
                  <a:cubicBezTo>
                    <a:pt x="6" y="34"/>
                    <a:pt x="0" y="25"/>
                    <a:pt x="2" y="16"/>
                  </a:cubicBezTo>
                  <a:cubicBezTo>
                    <a:pt x="4" y="6"/>
                    <a:pt x="13" y="0"/>
                    <a:pt x="23" y="2"/>
                  </a:cubicBezTo>
                  <a:cubicBezTo>
                    <a:pt x="32" y="4"/>
                    <a:pt x="38" y="13"/>
                    <a:pt x="37" y="22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5" name="Google Shape;2425;p19"/>
            <p:cNvSpPr/>
            <p:nvPr/>
          </p:nvSpPr>
          <p:spPr>
            <a:xfrm>
              <a:off x="8736013" y="1963738"/>
              <a:ext cx="71438" cy="90488"/>
            </a:xfrm>
            <a:custGeom>
              <a:rect b="b" l="l" r="r" t="t"/>
              <a:pathLst>
                <a:path extrusionOk="0" h="24" w="19">
                  <a:moveTo>
                    <a:pt x="17" y="23"/>
                  </a:moveTo>
                  <a:cubicBezTo>
                    <a:pt x="15" y="24"/>
                    <a:pt x="13" y="24"/>
                    <a:pt x="12" y="2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6" y="0"/>
                    <a:pt x="7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9" y="20"/>
                    <a:pt x="18" y="22"/>
                    <a:pt x="17" y="23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6" name="Google Shape;2426;p19"/>
            <p:cNvSpPr/>
            <p:nvPr/>
          </p:nvSpPr>
          <p:spPr>
            <a:xfrm>
              <a:off x="8656638" y="2144713"/>
              <a:ext cx="146050" cy="142875"/>
            </a:xfrm>
            <a:custGeom>
              <a:rect b="b" l="l" r="r" t="t"/>
              <a:pathLst>
                <a:path extrusionOk="0" h="38" w="39">
                  <a:moveTo>
                    <a:pt x="37" y="22"/>
                  </a:moveTo>
                  <a:cubicBezTo>
                    <a:pt x="35" y="32"/>
                    <a:pt x="26" y="38"/>
                    <a:pt x="16" y="36"/>
                  </a:cubicBezTo>
                  <a:cubicBezTo>
                    <a:pt x="7" y="34"/>
                    <a:pt x="0" y="25"/>
                    <a:pt x="2" y="16"/>
                  </a:cubicBezTo>
                  <a:cubicBezTo>
                    <a:pt x="4" y="6"/>
                    <a:pt x="13" y="0"/>
                    <a:pt x="23" y="2"/>
                  </a:cubicBezTo>
                  <a:cubicBezTo>
                    <a:pt x="32" y="4"/>
                    <a:pt x="39" y="13"/>
                    <a:pt x="37" y="22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7" name="Google Shape;2427;p19"/>
            <p:cNvSpPr/>
            <p:nvPr/>
          </p:nvSpPr>
          <p:spPr>
            <a:xfrm>
              <a:off x="8694738" y="2171700"/>
              <a:ext cx="71438" cy="90488"/>
            </a:xfrm>
            <a:custGeom>
              <a:rect b="b" l="l" r="r" t="t"/>
              <a:pathLst>
                <a:path extrusionOk="0" h="24" w="19">
                  <a:moveTo>
                    <a:pt x="17" y="23"/>
                  </a:moveTo>
                  <a:cubicBezTo>
                    <a:pt x="15" y="24"/>
                    <a:pt x="13" y="24"/>
                    <a:pt x="12" y="2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6" y="0"/>
                    <a:pt x="7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9" y="20"/>
                    <a:pt x="19" y="22"/>
                    <a:pt x="17" y="23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8" name="Google Shape;2428;p19"/>
            <p:cNvSpPr/>
            <p:nvPr/>
          </p:nvSpPr>
          <p:spPr>
            <a:xfrm>
              <a:off x="8980488" y="1779588"/>
              <a:ext cx="142875" cy="142875"/>
            </a:xfrm>
            <a:custGeom>
              <a:rect b="b" l="l" r="r" t="t"/>
              <a:pathLst>
                <a:path extrusionOk="0" h="38" w="38">
                  <a:moveTo>
                    <a:pt x="36" y="22"/>
                  </a:moveTo>
                  <a:cubicBezTo>
                    <a:pt x="34" y="31"/>
                    <a:pt x="25" y="38"/>
                    <a:pt x="15" y="36"/>
                  </a:cubicBezTo>
                  <a:cubicBezTo>
                    <a:pt x="6" y="34"/>
                    <a:pt x="0" y="25"/>
                    <a:pt x="1" y="15"/>
                  </a:cubicBezTo>
                  <a:cubicBezTo>
                    <a:pt x="3" y="6"/>
                    <a:pt x="12" y="0"/>
                    <a:pt x="22" y="1"/>
                  </a:cubicBezTo>
                  <a:cubicBezTo>
                    <a:pt x="31" y="3"/>
                    <a:pt x="38" y="12"/>
                    <a:pt x="36" y="22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9" name="Google Shape;2429;p19"/>
            <p:cNvSpPr/>
            <p:nvPr/>
          </p:nvSpPr>
          <p:spPr>
            <a:xfrm>
              <a:off x="9013826" y="1801813"/>
              <a:ext cx="71438" cy="95250"/>
            </a:xfrm>
            <a:custGeom>
              <a:rect b="b" l="l" r="r" t="t"/>
              <a:pathLst>
                <a:path extrusionOk="0" h="25" w="19">
                  <a:moveTo>
                    <a:pt x="17" y="24"/>
                  </a:moveTo>
                  <a:cubicBezTo>
                    <a:pt x="15" y="25"/>
                    <a:pt x="13" y="24"/>
                    <a:pt x="12" y="23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3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6" y="1"/>
                    <a:pt x="7" y="2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20"/>
                    <a:pt x="19" y="23"/>
                    <a:pt x="17" y="2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0" name="Google Shape;2430;p19"/>
            <p:cNvSpPr/>
            <p:nvPr/>
          </p:nvSpPr>
          <p:spPr>
            <a:xfrm>
              <a:off x="8939213" y="1982788"/>
              <a:ext cx="142875" cy="147638"/>
            </a:xfrm>
            <a:custGeom>
              <a:rect b="b" l="l" r="r" t="t"/>
              <a:pathLst>
                <a:path extrusionOk="0" h="39" w="38">
                  <a:moveTo>
                    <a:pt x="36" y="23"/>
                  </a:moveTo>
                  <a:cubicBezTo>
                    <a:pt x="34" y="32"/>
                    <a:pt x="25" y="39"/>
                    <a:pt x="15" y="37"/>
                  </a:cubicBezTo>
                  <a:cubicBezTo>
                    <a:pt x="6" y="35"/>
                    <a:pt x="0" y="26"/>
                    <a:pt x="2" y="16"/>
                  </a:cubicBezTo>
                  <a:cubicBezTo>
                    <a:pt x="3" y="7"/>
                    <a:pt x="13" y="0"/>
                    <a:pt x="22" y="2"/>
                  </a:cubicBezTo>
                  <a:cubicBezTo>
                    <a:pt x="32" y="4"/>
                    <a:pt x="38" y="13"/>
                    <a:pt x="36" y="23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1" name="Google Shape;2431;p19"/>
            <p:cNvSpPr/>
            <p:nvPr/>
          </p:nvSpPr>
          <p:spPr>
            <a:xfrm>
              <a:off x="8972551" y="2009775"/>
              <a:ext cx="71438" cy="93663"/>
            </a:xfrm>
            <a:custGeom>
              <a:rect b="b" l="l" r="r" t="t"/>
              <a:pathLst>
                <a:path extrusionOk="0" h="25" w="19">
                  <a:moveTo>
                    <a:pt x="17" y="24"/>
                  </a:moveTo>
                  <a:cubicBezTo>
                    <a:pt x="16" y="25"/>
                    <a:pt x="13" y="24"/>
                    <a:pt x="12" y="23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1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6" y="1"/>
                    <a:pt x="7" y="2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20"/>
                    <a:pt x="19" y="23"/>
                    <a:pt x="17" y="2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2" name="Google Shape;2432;p19"/>
            <p:cNvSpPr/>
            <p:nvPr/>
          </p:nvSpPr>
          <p:spPr>
            <a:xfrm>
              <a:off x="8897938" y="2190750"/>
              <a:ext cx="142875" cy="142875"/>
            </a:xfrm>
            <a:custGeom>
              <a:rect b="b" l="l" r="r" t="t"/>
              <a:pathLst>
                <a:path extrusionOk="0" h="38" w="38">
                  <a:moveTo>
                    <a:pt x="36" y="23"/>
                  </a:moveTo>
                  <a:cubicBezTo>
                    <a:pt x="34" y="32"/>
                    <a:pt x="25" y="38"/>
                    <a:pt x="16" y="37"/>
                  </a:cubicBezTo>
                  <a:cubicBezTo>
                    <a:pt x="6" y="35"/>
                    <a:pt x="0" y="26"/>
                    <a:pt x="2" y="16"/>
                  </a:cubicBezTo>
                  <a:cubicBezTo>
                    <a:pt x="4" y="7"/>
                    <a:pt x="13" y="0"/>
                    <a:pt x="22" y="2"/>
                  </a:cubicBezTo>
                  <a:cubicBezTo>
                    <a:pt x="32" y="4"/>
                    <a:pt x="38" y="13"/>
                    <a:pt x="36" y="23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3" name="Google Shape;2433;p19"/>
            <p:cNvSpPr/>
            <p:nvPr/>
          </p:nvSpPr>
          <p:spPr>
            <a:xfrm>
              <a:off x="8931276" y="2216150"/>
              <a:ext cx="71438" cy="93663"/>
            </a:xfrm>
            <a:custGeom>
              <a:rect b="b" l="l" r="r" t="t"/>
              <a:pathLst>
                <a:path extrusionOk="0" h="25" w="19">
                  <a:moveTo>
                    <a:pt x="17" y="24"/>
                  </a:moveTo>
                  <a:cubicBezTo>
                    <a:pt x="16" y="25"/>
                    <a:pt x="13" y="24"/>
                    <a:pt x="12" y="23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1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6" y="1"/>
                    <a:pt x="7" y="2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20"/>
                    <a:pt x="19" y="22"/>
                    <a:pt x="17" y="2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4" name="Google Shape;2434;p19"/>
            <p:cNvSpPr/>
            <p:nvPr/>
          </p:nvSpPr>
          <p:spPr>
            <a:xfrm>
              <a:off x="8212138" y="1749425"/>
              <a:ext cx="546100" cy="749300"/>
            </a:xfrm>
            <a:custGeom>
              <a:rect b="b" l="l" r="r" t="t"/>
              <a:pathLst>
                <a:path extrusionOk="0" h="199" w="145">
                  <a:moveTo>
                    <a:pt x="143" y="157"/>
                  </a:moveTo>
                  <a:cubicBezTo>
                    <a:pt x="145" y="170"/>
                    <a:pt x="136" y="182"/>
                    <a:pt x="123" y="185"/>
                  </a:cubicBezTo>
                  <a:cubicBezTo>
                    <a:pt x="53" y="196"/>
                    <a:pt x="53" y="196"/>
                    <a:pt x="53" y="196"/>
                  </a:cubicBezTo>
                  <a:cubicBezTo>
                    <a:pt x="40" y="199"/>
                    <a:pt x="27" y="190"/>
                    <a:pt x="25" y="177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0" y="29"/>
                    <a:pt x="9" y="17"/>
                    <a:pt x="22" y="14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105" y="0"/>
                    <a:pt x="118" y="9"/>
                    <a:pt x="120" y="22"/>
                  </a:cubicBezTo>
                  <a:lnTo>
                    <a:pt x="143" y="1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5" name="Google Shape;2435;p19"/>
            <p:cNvSpPr/>
            <p:nvPr/>
          </p:nvSpPr>
          <p:spPr>
            <a:xfrm>
              <a:off x="8415338" y="1858963"/>
              <a:ext cx="139700" cy="530225"/>
            </a:xfrm>
            <a:custGeom>
              <a:rect b="b" l="l" r="r" t="t"/>
              <a:pathLst>
                <a:path extrusionOk="0" h="141" w="37">
                  <a:moveTo>
                    <a:pt x="36" y="132"/>
                  </a:moveTo>
                  <a:cubicBezTo>
                    <a:pt x="37" y="136"/>
                    <a:pt x="34" y="140"/>
                    <a:pt x="30" y="141"/>
                  </a:cubicBezTo>
                  <a:cubicBezTo>
                    <a:pt x="30" y="141"/>
                    <a:pt x="30" y="141"/>
                    <a:pt x="30" y="141"/>
                  </a:cubicBezTo>
                  <a:cubicBezTo>
                    <a:pt x="26" y="141"/>
                    <a:pt x="23" y="139"/>
                    <a:pt x="22" y="135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5"/>
                    <a:pt x="3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6"/>
                  </a:cubicBezTo>
                  <a:lnTo>
                    <a:pt x="36" y="132"/>
                  </a:lnTo>
                  <a:close/>
                </a:path>
              </a:pathLst>
            </a:custGeom>
            <a:solidFill>
              <a:srgbClr val="DC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6" name="Google Shape;2436;p19"/>
            <p:cNvSpPr/>
            <p:nvPr/>
          </p:nvSpPr>
          <p:spPr>
            <a:xfrm>
              <a:off x="8324851" y="1889125"/>
              <a:ext cx="71438" cy="55563"/>
            </a:xfrm>
            <a:custGeom>
              <a:rect b="b" l="l" r="r" t="t"/>
              <a:pathLst>
                <a:path extrusionOk="0" h="15" w="19">
                  <a:moveTo>
                    <a:pt x="11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7" y="13"/>
                    <a:pt x="19" y="9"/>
                    <a:pt x="18" y="6"/>
                  </a:cubicBezTo>
                  <a:cubicBezTo>
                    <a:pt x="18" y="2"/>
                    <a:pt x="14" y="0"/>
                    <a:pt x="11" y="0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7" name="Google Shape;2437;p19"/>
            <p:cNvSpPr/>
            <p:nvPr/>
          </p:nvSpPr>
          <p:spPr>
            <a:xfrm>
              <a:off x="8261351" y="1897063"/>
              <a:ext cx="71438" cy="58738"/>
            </a:xfrm>
            <a:custGeom>
              <a:rect b="b" l="l" r="r" t="t"/>
              <a:pathLst>
                <a:path extrusionOk="0" h="16" w="19">
                  <a:moveTo>
                    <a:pt x="9" y="15"/>
                  </a:moveTo>
                  <a:cubicBezTo>
                    <a:pt x="19" y="13"/>
                    <a:pt x="19" y="13"/>
                    <a:pt x="19" y="13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3" y="2"/>
                    <a:pt x="0" y="6"/>
                    <a:pt x="1" y="10"/>
                  </a:cubicBezTo>
                  <a:cubicBezTo>
                    <a:pt x="2" y="13"/>
                    <a:pt x="5" y="16"/>
                    <a:pt x="9" y="15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8" name="Google Shape;2438;p19"/>
            <p:cNvSpPr/>
            <p:nvPr/>
          </p:nvSpPr>
          <p:spPr>
            <a:xfrm>
              <a:off x="8351838" y="2035175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10" y="1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6" y="13"/>
                    <a:pt x="19" y="10"/>
                    <a:pt x="18" y="6"/>
                  </a:cubicBezTo>
                  <a:cubicBezTo>
                    <a:pt x="17" y="2"/>
                    <a:pt x="14" y="0"/>
                    <a:pt x="10" y="1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9" name="Google Shape;2439;p19"/>
            <p:cNvSpPr/>
            <p:nvPr/>
          </p:nvSpPr>
          <p:spPr>
            <a:xfrm>
              <a:off x="8286751" y="2043113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8" y="16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2" y="3"/>
                    <a:pt x="0" y="6"/>
                    <a:pt x="1" y="10"/>
                  </a:cubicBezTo>
                  <a:cubicBezTo>
                    <a:pt x="1" y="14"/>
                    <a:pt x="5" y="16"/>
                    <a:pt x="8" y="16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0" name="Google Shape;2440;p19"/>
            <p:cNvSpPr/>
            <p:nvPr/>
          </p:nvSpPr>
          <p:spPr>
            <a:xfrm>
              <a:off x="8374063" y="2182813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11" y="1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7" y="14"/>
                    <a:pt x="19" y="10"/>
                    <a:pt x="19" y="7"/>
                  </a:cubicBezTo>
                  <a:cubicBezTo>
                    <a:pt x="18" y="3"/>
                    <a:pt x="15" y="0"/>
                    <a:pt x="11" y="1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1" name="Google Shape;2441;p19"/>
            <p:cNvSpPr/>
            <p:nvPr/>
          </p:nvSpPr>
          <p:spPr>
            <a:xfrm>
              <a:off x="8313738" y="2193925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8" y="15"/>
                  </a:moveTo>
                  <a:cubicBezTo>
                    <a:pt x="19" y="13"/>
                    <a:pt x="19" y="13"/>
                    <a:pt x="19" y="1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2" y="2"/>
                    <a:pt x="0" y="6"/>
                    <a:pt x="0" y="9"/>
                  </a:cubicBezTo>
                  <a:cubicBezTo>
                    <a:pt x="1" y="13"/>
                    <a:pt x="4" y="16"/>
                    <a:pt x="8" y="15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2" name="Google Shape;2442;p19"/>
            <p:cNvSpPr/>
            <p:nvPr/>
          </p:nvSpPr>
          <p:spPr>
            <a:xfrm>
              <a:off x="8399463" y="2333625"/>
              <a:ext cx="73025" cy="60325"/>
            </a:xfrm>
            <a:custGeom>
              <a:rect b="b" l="l" r="r" t="t"/>
              <a:pathLst>
                <a:path extrusionOk="0" h="16" w="19">
                  <a:moveTo>
                    <a:pt x="11" y="1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7" y="13"/>
                    <a:pt x="19" y="10"/>
                    <a:pt x="18" y="6"/>
                  </a:cubicBezTo>
                  <a:cubicBezTo>
                    <a:pt x="18" y="2"/>
                    <a:pt x="14" y="0"/>
                    <a:pt x="11" y="1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3" name="Google Shape;2443;p19"/>
            <p:cNvSpPr/>
            <p:nvPr/>
          </p:nvSpPr>
          <p:spPr>
            <a:xfrm>
              <a:off x="8335963" y="2339975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9" y="15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3" y="3"/>
                    <a:pt x="0" y="6"/>
                    <a:pt x="1" y="10"/>
                  </a:cubicBezTo>
                  <a:cubicBezTo>
                    <a:pt x="2" y="14"/>
                    <a:pt x="5" y="16"/>
                    <a:pt x="9" y="15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4" name="Google Shape;2444;p19"/>
            <p:cNvSpPr/>
            <p:nvPr/>
          </p:nvSpPr>
          <p:spPr>
            <a:xfrm>
              <a:off x="8562976" y="1847850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10" y="1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6" y="13"/>
                    <a:pt x="19" y="10"/>
                    <a:pt x="18" y="6"/>
                  </a:cubicBezTo>
                  <a:cubicBezTo>
                    <a:pt x="18" y="2"/>
                    <a:pt x="14" y="0"/>
                    <a:pt x="10" y="1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5" name="Google Shape;2445;p19"/>
            <p:cNvSpPr/>
            <p:nvPr/>
          </p:nvSpPr>
          <p:spPr>
            <a:xfrm>
              <a:off x="8497888" y="1854200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8" y="16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2" y="3"/>
                    <a:pt x="0" y="6"/>
                    <a:pt x="1" y="10"/>
                  </a:cubicBezTo>
                  <a:cubicBezTo>
                    <a:pt x="1" y="14"/>
                    <a:pt x="5" y="16"/>
                    <a:pt x="8" y="16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6" name="Google Shape;2446;p19"/>
            <p:cNvSpPr/>
            <p:nvPr/>
          </p:nvSpPr>
          <p:spPr>
            <a:xfrm>
              <a:off x="8585201" y="1993900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11" y="1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7" y="14"/>
                    <a:pt x="19" y="10"/>
                    <a:pt x="19" y="7"/>
                  </a:cubicBezTo>
                  <a:cubicBezTo>
                    <a:pt x="18" y="3"/>
                    <a:pt x="15" y="0"/>
                    <a:pt x="11" y="1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7" name="Google Shape;2447;p19"/>
            <p:cNvSpPr/>
            <p:nvPr/>
          </p:nvSpPr>
          <p:spPr>
            <a:xfrm>
              <a:off x="8524876" y="2005013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8" y="15"/>
                  </a:moveTo>
                  <a:cubicBezTo>
                    <a:pt x="19" y="13"/>
                    <a:pt x="19" y="13"/>
                    <a:pt x="19" y="1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2" y="2"/>
                    <a:pt x="0" y="6"/>
                    <a:pt x="0" y="9"/>
                  </a:cubicBezTo>
                  <a:cubicBezTo>
                    <a:pt x="1" y="13"/>
                    <a:pt x="4" y="16"/>
                    <a:pt x="8" y="15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8" name="Google Shape;2448;p19"/>
            <p:cNvSpPr/>
            <p:nvPr/>
          </p:nvSpPr>
          <p:spPr>
            <a:xfrm>
              <a:off x="8610601" y="2144713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11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7" y="13"/>
                    <a:pt x="19" y="10"/>
                    <a:pt x="18" y="6"/>
                  </a:cubicBezTo>
                  <a:cubicBezTo>
                    <a:pt x="18" y="2"/>
                    <a:pt x="14" y="0"/>
                    <a:pt x="11" y="0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9" name="Google Shape;2449;p19"/>
            <p:cNvSpPr/>
            <p:nvPr/>
          </p:nvSpPr>
          <p:spPr>
            <a:xfrm>
              <a:off x="8547101" y="2152650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9" y="15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3" y="3"/>
                    <a:pt x="0" y="6"/>
                    <a:pt x="1" y="10"/>
                  </a:cubicBezTo>
                  <a:cubicBezTo>
                    <a:pt x="2" y="14"/>
                    <a:pt x="5" y="16"/>
                    <a:pt x="9" y="15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0" name="Google Shape;2450;p19"/>
            <p:cNvSpPr/>
            <p:nvPr/>
          </p:nvSpPr>
          <p:spPr>
            <a:xfrm>
              <a:off x="8637588" y="2292350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10" y="1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6" y="14"/>
                    <a:pt x="19" y="10"/>
                    <a:pt x="18" y="6"/>
                  </a:cubicBezTo>
                  <a:cubicBezTo>
                    <a:pt x="18" y="3"/>
                    <a:pt x="14" y="0"/>
                    <a:pt x="10" y="1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1" name="Google Shape;2451;p19"/>
            <p:cNvSpPr/>
            <p:nvPr/>
          </p:nvSpPr>
          <p:spPr>
            <a:xfrm>
              <a:off x="8574088" y="2303463"/>
              <a:ext cx="71438" cy="55563"/>
            </a:xfrm>
            <a:custGeom>
              <a:rect b="b" l="l" r="r" t="t"/>
              <a:pathLst>
                <a:path extrusionOk="0" h="15" w="19">
                  <a:moveTo>
                    <a:pt x="8" y="15"/>
                  </a:moveTo>
                  <a:cubicBezTo>
                    <a:pt x="19" y="13"/>
                    <a:pt x="19" y="13"/>
                    <a:pt x="19" y="13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2" y="2"/>
                    <a:pt x="0" y="6"/>
                    <a:pt x="1" y="9"/>
                  </a:cubicBezTo>
                  <a:cubicBezTo>
                    <a:pt x="1" y="13"/>
                    <a:pt x="5" y="15"/>
                    <a:pt x="8" y="15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2" name="Google Shape;2452;p19"/>
            <p:cNvSpPr/>
            <p:nvPr/>
          </p:nvSpPr>
          <p:spPr>
            <a:xfrm>
              <a:off x="3284538" y="4291013"/>
              <a:ext cx="968375" cy="723900"/>
            </a:xfrm>
            <a:custGeom>
              <a:rect b="b" l="l" r="r" t="t"/>
              <a:pathLst>
                <a:path extrusionOk="0" h="192" w="257">
                  <a:moveTo>
                    <a:pt x="257" y="159"/>
                  </a:moveTo>
                  <a:cubicBezTo>
                    <a:pt x="257" y="177"/>
                    <a:pt x="243" y="192"/>
                    <a:pt x="225" y="192"/>
                  </a:cubicBezTo>
                  <a:cubicBezTo>
                    <a:pt x="33" y="192"/>
                    <a:pt x="33" y="192"/>
                    <a:pt x="33" y="192"/>
                  </a:cubicBezTo>
                  <a:cubicBezTo>
                    <a:pt x="15" y="192"/>
                    <a:pt x="0" y="177"/>
                    <a:pt x="0" y="159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43" y="0"/>
                    <a:pt x="257" y="15"/>
                    <a:pt x="257" y="33"/>
                  </a:cubicBezTo>
                  <a:lnTo>
                    <a:pt x="257" y="1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3" name="Google Shape;2453;p19"/>
            <p:cNvSpPr/>
            <p:nvPr/>
          </p:nvSpPr>
          <p:spPr>
            <a:xfrm>
              <a:off x="3567113" y="4137025"/>
              <a:ext cx="403225" cy="153988"/>
            </a:xfrm>
            <a:custGeom>
              <a:rect b="b" l="l" r="r" t="t"/>
              <a:pathLst>
                <a:path extrusionOk="0" h="41" w="107">
                  <a:moveTo>
                    <a:pt x="107" y="41"/>
                  </a:moveTo>
                  <a:cubicBezTo>
                    <a:pt x="95" y="41"/>
                    <a:pt x="95" y="41"/>
                    <a:pt x="95" y="41"/>
                  </a:cubicBezTo>
                  <a:cubicBezTo>
                    <a:pt x="95" y="22"/>
                    <a:pt x="95" y="22"/>
                    <a:pt x="95" y="22"/>
                  </a:cubicBezTo>
                  <a:cubicBezTo>
                    <a:pt x="95" y="17"/>
                    <a:pt x="91" y="12"/>
                    <a:pt x="85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17" y="12"/>
                    <a:pt x="13" y="17"/>
                    <a:pt x="13" y="2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97" y="0"/>
                    <a:pt x="107" y="10"/>
                    <a:pt x="107" y="22"/>
                  </a:cubicBezTo>
                  <a:lnTo>
                    <a:pt x="107" y="41"/>
                  </a:lnTo>
                  <a:close/>
                </a:path>
              </a:pathLst>
            </a:custGeom>
            <a:solidFill>
              <a:srgbClr val="7D62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4" name="Google Shape;2454;p19"/>
            <p:cNvSpPr/>
            <p:nvPr/>
          </p:nvSpPr>
          <p:spPr>
            <a:xfrm>
              <a:off x="3544888" y="4438650"/>
              <a:ext cx="447675" cy="447675"/>
            </a:xfrm>
            <a:prstGeom prst="ellipse">
              <a:avLst/>
            </a:pr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5" name="Google Shape;2455;p19"/>
            <p:cNvSpPr/>
            <p:nvPr/>
          </p:nvSpPr>
          <p:spPr>
            <a:xfrm>
              <a:off x="3657601" y="4551363"/>
              <a:ext cx="225425" cy="222250"/>
            </a:xfrm>
            <a:custGeom>
              <a:rect b="b" l="l" r="r" t="t"/>
              <a:pathLst>
                <a:path extrusionOk="0" h="140" w="142">
                  <a:moveTo>
                    <a:pt x="142" y="47"/>
                  </a:moveTo>
                  <a:lnTo>
                    <a:pt x="95" y="47"/>
                  </a:lnTo>
                  <a:lnTo>
                    <a:pt x="95" y="0"/>
                  </a:lnTo>
                  <a:lnTo>
                    <a:pt x="47" y="0"/>
                  </a:lnTo>
                  <a:lnTo>
                    <a:pt x="47" y="47"/>
                  </a:lnTo>
                  <a:lnTo>
                    <a:pt x="0" y="47"/>
                  </a:lnTo>
                  <a:lnTo>
                    <a:pt x="0" y="92"/>
                  </a:lnTo>
                  <a:lnTo>
                    <a:pt x="47" y="92"/>
                  </a:lnTo>
                  <a:lnTo>
                    <a:pt x="47" y="140"/>
                  </a:lnTo>
                  <a:lnTo>
                    <a:pt x="95" y="140"/>
                  </a:lnTo>
                  <a:lnTo>
                    <a:pt x="95" y="92"/>
                  </a:lnTo>
                  <a:lnTo>
                    <a:pt x="142" y="92"/>
                  </a:lnTo>
                  <a:lnTo>
                    <a:pt x="142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6" name="Google Shape;2456;p19"/>
            <p:cNvSpPr/>
            <p:nvPr/>
          </p:nvSpPr>
          <p:spPr>
            <a:xfrm>
              <a:off x="8897938" y="4114800"/>
              <a:ext cx="782638" cy="1023938"/>
            </a:xfrm>
            <a:custGeom>
              <a:rect b="b" l="l" r="r" t="t"/>
              <a:pathLst>
                <a:path extrusionOk="0" h="272" w="208">
                  <a:moveTo>
                    <a:pt x="208" y="252"/>
                  </a:moveTo>
                  <a:cubicBezTo>
                    <a:pt x="208" y="263"/>
                    <a:pt x="199" y="272"/>
                    <a:pt x="188" y="27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9" y="272"/>
                    <a:pt x="0" y="263"/>
                    <a:pt x="0" y="25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9" y="0"/>
                    <a:pt x="208" y="9"/>
                    <a:pt x="208" y="20"/>
                  </a:cubicBezTo>
                  <a:lnTo>
                    <a:pt x="208" y="252"/>
                  </a:lnTo>
                  <a:close/>
                </a:path>
              </a:pathLst>
            </a:custGeom>
            <a:solidFill>
              <a:srgbClr val="7D62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7" name="Google Shape;2457;p19"/>
            <p:cNvSpPr/>
            <p:nvPr/>
          </p:nvSpPr>
          <p:spPr>
            <a:xfrm>
              <a:off x="8980488" y="4194175"/>
              <a:ext cx="617538" cy="835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8" name="Google Shape;2458;p19"/>
            <p:cNvSpPr/>
            <p:nvPr/>
          </p:nvSpPr>
          <p:spPr>
            <a:xfrm>
              <a:off x="9085263" y="4027488"/>
              <a:ext cx="407988" cy="203200"/>
            </a:xfrm>
            <a:custGeom>
              <a:rect b="b" l="l" r="r" t="t"/>
              <a:pathLst>
                <a:path extrusionOk="0" h="54" w="108">
                  <a:moveTo>
                    <a:pt x="97" y="31"/>
                  </a:moveTo>
                  <a:cubicBezTo>
                    <a:pt x="76" y="31"/>
                    <a:pt x="76" y="31"/>
                    <a:pt x="76" y="31"/>
                  </a:cubicBezTo>
                  <a:cubicBezTo>
                    <a:pt x="77" y="29"/>
                    <a:pt x="78" y="26"/>
                    <a:pt x="78" y="24"/>
                  </a:cubicBezTo>
                  <a:cubicBezTo>
                    <a:pt x="78" y="11"/>
                    <a:pt x="67" y="0"/>
                    <a:pt x="54" y="0"/>
                  </a:cubicBezTo>
                  <a:cubicBezTo>
                    <a:pt x="41" y="0"/>
                    <a:pt x="31" y="11"/>
                    <a:pt x="31" y="24"/>
                  </a:cubicBezTo>
                  <a:cubicBezTo>
                    <a:pt x="31" y="26"/>
                    <a:pt x="31" y="29"/>
                    <a:pt x="3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5" y="31"/>
                    <a:pt x="0" y="36"/>
                    <a:pt x="0" y="43"/>
                  </a:cubicBezTo>
                  <a:cubicBezTo>
                    <a:pt x="0" y="49"/>
                    <a:pt x="5" y="54"/>
                    <a:pt x="12" y="54"/>
                  </a:cubicBezTo>
                  <a:cubicBezTo>
                    <a:pt x="97" y="54"/>
                    <a:pt x="97" y="54"/>
                    <a:pt x="97" y="54"/>
                  </a:cubicBezTo>
                  <a:cubicBezTo>
                    <a:pt x="103" y="54"/>
                    <a:pt x="108" y="49"/>
                    <a:pt x="108" y="43"/>
                  </a:cubicBezTo>
                  <a:cubicBezTo>
                    <a:pt x="108" y="36"/>
                    <a:pt x="103" y="31"/>
                    <a:pt x="97" y="31"/>
                  </a:cubicBezTo>
                  <a:close/>
                  <a:moveTo>
                    <a:pt x="54" y="30"/>
                  </a:moveTo>
                  <a:cubicBezTo>
                    <a:pt x="49" y="30"/>
                    <a:pt x="46" y="26"/>
                    <a:pt x="46" y="21"/>
                  </a:cubicBezTo>
                  <a:cubicBezTo>
                    <a:pt x="46" y="16"/>
                    <a:pt x="49" y="12"/>
                    <a:pt x="54" y="12"/>
                  </a:cubicBezTo>
                  <a:cubicBezTo>
                    <a:pt x="59" y="12"/>
                    <a:pt x="63" y="16"/>
                    <a:pt x="63" y="21"/>
                  </a:cubicBezTo>
                  <a:cubicBezTo>
                    <a:pt x="63" y="26"/>
                    <a:pt x="59" y="30"/>
                    <a:pt x="54" y="30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9" name="Google Shape;2459;p19"/>
            <p:cNvSpPr/>
            <p:nvPr/>
          </p:nvSpPr>
          <p:spPr>
            <a:xfrm>
              <a:off x="9040813" y="4295775"/>
              <a:ext cx="219075" cy="304800"/>
            </a:xfrm>
            <a:prstGeom prst="rect">
              <a:avLst/>
            </a:pr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0" name="Google Shape;2460;p19"/>
            <p:cNvSpPr/>
            <p:nvPr/>
          </p:nvSpPr>
          <p:spPr>
            <a:xfrm>
              <a:off x="9296401" y="4295775"/>
              <a:ext cx="241300" cy="33338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1" name="Google Shape;2461;p19"/>
            <p:cNvSpPr/>
            <p:nvPr/>
          </p:nvSpPr>
          <p:spPr>
            <a:xfrm>
              <a:off x="9296401" y="4386263"/>
              <a:ext cx="241300" cy="33338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2" name="Google Shape;2462;p19"/>
            <p:cNvSpPr/>
            <p:nvPr/>
          </p:nvSpPr>
          <p:spPr>
            <a:xfrm>
              <a:off x="9296401" y="4475163"/>
              <a:ext cx="241300" cy="34925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3" name="Google Shape;2463;p19"/>
            <p:cNvSpPr/>
            <p:nvPr/>
          </p:nvSpPr>
          <p:spPr>
            <a:xfrm>
              <a:off x="9296401" y="4565650"/>
              <a:ext cx="241300" cy="34925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4" name="Google Shape;2464;p19"/>
            <p:cNvSpPr/>
            <p:nvPr/>
          </p:nvSpPr>
          <p:spPr>
            <a:xfrm>
              <a:off x="9040813" y="4656138"/>
              <a:ext cx="496888" cy="34925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5" name="Google Shape;2465;p19"/>
            <p:cNvSpPr/>
            <p:nvPr/>
          </p:nvSpPr>
          <p:spPr>
            <a:xfrm>
              <a:off x="9040813" y="4746625"/>
              <a:ext cx="496888" cy="34925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6" name="Google Shape;2466;p19"/>
            <p:cNvSpPr/>
            <p:nvPr/>
          </p:nvSpPr>
          <p:spPr>
            <a:xfrm>
              <a:off x="9040813" y="4837113"/>
              <a:ext cx="496888" cy="34925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7" name="Google Shape;2467;p19"/>
            <p:cNvSpPr/>
            <p:nvPr/>
          </p:nvSpPr>
          <p:spPr>
            <a:xfrm>
              <a:off x="9040813" y="4927600"/>
              <a:ext cx="496888" cy="33338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8" name="Google Shape;2468;p19"/>
            <p:cNvSpPr/>
            <p:nvPr/>
          </p:nvSpPr>
          <p:spPr>
            <a:xfrm>
              <a:off x="3336926" y="2811463"/>
              <a:ext cx="2466975" cy="831850"/>
            </a:xfrm>
            <a:custGeom>
              <a:rect b="b" l="l" r="r" t="t"/>
              <a:pathLst>
                <a:path extrusionOk="0" h="221" w="655">
                  <a:moveTo>
                    <a:pt x="647" y="13"/>
                  </a:moveTo>
                  <a:cubicBezTo>
                    <a:pt x="655" y="4"/>
                    <a:pt x="652" y="0"/>
                    <a:pt x="641" y="5"/>
                  </a:cubicBezTo>
                  <a:cubicBezTo>
                    <a:pt x="578" y="33"/>
                    <a:pt x="578" y="33"/>
                    <a:pt x="578" y="33"/>
                  </a:cubicBezTo>
                  <a:cubicBezTo>
                    <a:pt x="567" y="38"/>
                    <a:pt x="548" y="42"/>
                    <a:pt x="536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1"/>
                    <a:pt x="0" y="64"/>
                  </a:cubicBezTo>
                  <a:cubicBezTo>
                    <a:pt x="0" y="199"/>
                    <a:pt x="0" y="199"/>
                    <a:pt x="0" y="199"/>
                  </a:cubicBezTo>
                  <a:cubicBezTo>
                    <a:pt x="0" y="211"/>
                    <a:pt x="10" y="221"/>
                    <a:pt x="22" y="221"/>
                  </a:cubicBezTo>
                  <a:cubicBezTo>
                    <a:pt x="536" y="221"/>
                    <a:pt x="536" y="221"/>
                    <a:pt x="536" y="221"/>
                  </a:cubicBezTo>
                  <a:cubicBezTo>
                    <a:pt x="548" y="221"/>
                    <a:pt x="558" y="211"/>
                    <a:pt x="558" y="199"/>
                  </a:cubicBezTo>
                  <a:cubicBezTo>
                    <a:pt x="558" y="143"/>
                    <a:pt x="558" y="143"/>
                    <a:pt x="558" y="143"/>
                  </a:cubicBezTo>
                  <a:cubicBezTo>
                    <a:pt x="558" y="131"/>
                    <a:pt x="564" y="114"/>
                    <a:pt x="572" y="104"/>
                  </a:cubicBezTo>
                  <a:lnTo>
                    <a:pt x="647" y="13"/>
                  </a:ln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9" name="Google Shape;2469;p19"/>
            <p:cNvSpPr/>
            <p:nvPr/>
          </p:nvSpPr>
          <p:spPr>
            <a:xfrm>
              <a:off x="3592513" y="3071813"/>
              <a:ext cx="1574800" cy="55563"/>
            </a:xfrm>
            <a:prstGeom prst="rect">
              <a:avLst/>
            </a:prstGeom>
            <a:solidFill>
              <a:srgbClr val="FFD1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0" name="Google Shape;2470;p19"/>
            <p:cNvSpPr/>
            <p:nvPr/>
          </p:nvSpPr>
          <p:spPr>
            <a:xfrm>
              <a:off x="3592513" y="3341688"/>
              <a:ext cx="1574800" cy="57150"/>
            </a:xfrm>
            <a:prstGeom prst="rect">
              <a:avLst/>
            </a:prstGeom>
            <a:solidFill>
              <a:srgbClr val="FFD1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1" name="Google Shape;2471;p19"/>
            <p:cNvSpPr/>
            <p:nvPr/>
          </p:nvSpPr>
          <p:spPr>
            <a:xfrm>
              <a:off x="3592513" y="3206750"/>
              <a:ext cx="1574800" cy="57150"/>
            </a:xfrm>
            <a:prstGeom prst="rect">
              <a:avLst/>
            </a:prstGeom>
            <a:solidFill>
              <a:srgbClr val="FFD1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2" name="Google Shape;2472;p19"/>
            <p:cNvSpPr/>
            <p:nvPr/>
          </p:nvSpPr>
          <p:spPr>
            <a:xfrm>
              <a:off x="3592513" y="3478213"/>
              <a:ext cx="1574800" cy="55563"/>
            </a:xfrm>
            <a:prstGeom prst="rect">
              <a:avLst/>
            </a:prstGeom>
            <a:solidFill>
              <a:srgbClr val="FFD1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3" name="Google Shape;2473;p19"/>
            <p:cNvSpPr/>
            <p:nvPr/>
          </p:nvSpPr>
          <p:spPr>
            <a:xfrm>
              <a:off x="9290051" y="2555875"/>
              <a:ext cx="636588" cy="492125"/>
            </a:xfrm>
            <a:custGeom>
              <a:rect b="b" l="l" r="r" t="t"/>
              <a:pathLst>
                <a:path extrusionOk="0" h="131" w="169">
                  <a:moveTo>
                    <a:pt x="118" y="5"/>
                  </a:moveTo>
                  <a:cubicBezTo>
                    <a:pt x="130" y="0"/>
                    <a:pt x="144" y="4"/>
                    <a:pt x="150" y="16"/>
                  </a:cubicBezTo>
                  <a:cubicBezTo>
                    <a:pt x="163" y="42"/>
                    <a:pt x="163" y="42"/>
                    <a:pt x="163" y="42"/>
                  </a:cubicBezTo>
                  <a:cubicBezTo>
                    <a:pt x="169" y="54"/>
                    <a:pt x="164" y="69"/>
                    <a:pt x="153" y="75"/>
                  </a:cubicBezTo>
                  <a:cubicBezTo>
                    <a:pt x="52" y="125"/>
                    <a:pt x="52" y="125"/>
                    <a:pt x="52" y="125"/>
                  </a:cubicBezTo>
                  <a:cubicBezTo>
                    <a:pt x="40" y="131"/>
                    <a:pt x="25" y="126"/>
                    <a:pt x="19" y="114"/>
                  </a:cubicBezTo>
                  <a:cubicBezTo>
                    <a:pt x="6" y="88"/>
                    <a:pt x="6" y="88"/>
                    <a:pt x="6" y="88"/>
                  </a:cubicBezTo>
                  <a:cubicBezTo>
                    <a:pt x="0" y="76"/>
                    <a:pt x="5" y="62"/>
                    <a:pt x="17" y="56"/>
                  </a:cubicBezTo>
                  <a:lnTo>
                    <a:pt x="118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4" name="Google Shape;2474;p19"/>
            <p:cNvSpPr/>
            <p:nvPr/>
          </p:nvSpPr>
          <p:spPr>
            <a:xfrm>
              <a:off x="9469438" y="2660650"/>
              <a:ext cx="282575" cy="279400"/>
            </a:xfrm>
            <a:custGeom>
              <a:rect b="b" l="l" r="r" t="t"/>
              <a:pathLst>
                <a:path extrusionOk="0" h="74" w="75">
                  <a:moveTo>
                    <a:pt x="3" y="35"/>
                  </a:moveTo>
                  <a:cubicBezTo>
                    <a:pt x="0" y="29"/>
                    <a:pt x="3" y="21"/>
                    <a:pt x="9" y="18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46" y="0"/>
                    <a:pt x="53" y="2"/>
                    <a:pt x="56" y="8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5" y="45"/>
                    <a:pt x="72" y="53"/>
                    <a:pt x="66" y="56"/>
                  </a:cubicBezTo>
                  <a:cubicBezTo>
                    <a:pt x="36" y="71"/>
                    <a:pt x="36" y="71"/>
                    <a:pt x="36" y="71"/>
                  </a:cubicBezTo>
                  <a:cubicBezTo>
                    <a:pt x="29" y="74"/>
                    <a:pt x="22" y="72"/>
                    <a:pt x="19" y="66"/>
                  </a:cubicBezTo>
                  <a:lnTo>
                    <a:pt x="3" y="35"/>
                  </a:ln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5" name="Google Shape;2475;p19"/>
            <p:cNvSpPr/>
            <p:nvPr/>
          </p:nvSpPr>
          <p:spPr>
            <a:xfrm>
              <a:off x="9650413" y="2747963"/>
              <a:ext cx="41275" cy="44450"/>
            </a:xfrm>
            <a:custGeom>
              <a:rect b="b" l="l" r="r" t="t"/>
              <a:pathLst>
                <a:path extrusionOk="0" h="12" w="11">
                  <a:moveTo>
                    <a:pt x="1" y="8"/>
                  </a:moveTo>
                  <a:cubicBezTo>
                    <a:pt x="0" y="6"/>
                    <a:pt x="1" y="3"/>
                    <a:pt x="3" y="2"/>
                  </a:cubicBezTo>
                  <a:cubicBezTo>
                    <a:pt x="6" y="0"/>
                    <a:pt x="9" y="1"/>
                    <a:pt x="10" y="4"/>
                  </a:cubicBezTo>
                  <a:cubicBezTo>
                    <a:pt x="11" y="6"/>
                    <a:pt x="10" y="9"/>
                    <a:pt x="8" y="10"/>
                  </a:cubicBezTo>
                  <a:cubicBezTo>
                    <a:pt x="5" y="12"/>
                    <a:pt x="2" y="11"/>
                    <a:pt x="1" y="8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6" name="Google Shape;2476;p19"/>
            <p:cNvSpPr/>
            <p:nvPr/>
          </p:nvSpPr>
          <p:spPr>
            <a:xfrm>
              <a:off x="9590088" y="2778125"/>
              <a:ext cx="41275" cy="44450"/>
            </a:xfrm>
            <a:custGeom>
              <a:rect b="b" l="l" r="r" t="t"/>
              <a:pathLst>
                <a:path extrusionOk="0" h="12" w="11">
                  <a:moveTo>
                    <a:pt x="1" y="8"/>
                  </a:moveTo>
                  <a:cubicBezTo>
                    <a:pt x="0" y="6"/>
                    <a:pt x="1" y="3"/>
                    <a:pt x="3" y="2"/>
                  </a:cubicBezTo>
                  <a:cubicBezTo>
                    <a:pt x="6" y="0"/>
                    <a:pt x="9" y="1"/>
                    <a:pt x="10" y="4"/>
                  </a:cubicBezTo>
                  <a:cubicBezTo>
                    <a:pt x="11" y="6"/>
                    <a:pt x="10" y="9"/>
                    <a:pt x="8" y="10"/>
                  </a:cubicBezTo>
                  <a:cubicBezTo>
                    <a:pt x="5" y="12"/>
                    <a:pt x="2" y="11"/>
                    <a:pt x="1" y="8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7" name="Google Shape;2477;p19"/>
            <p:cNvSpPr/>
            <p:nvPr/>
          </p:nvSpPr>
          <p:spPr>
            <a:xfrm>
              <a:off x="9529763" y="2811463"/>
              <a:ext cx="42863" cy="41275"/>
            </a:xfrm>
            <a:custGeom>
              <a:rect b="b" l="l" r="r" t="t"/>
              <a:pathLst>
                <a:path extrusionOk="0" h="11" w="11">
                  <a:moveTo>
                    <a:pt x="1" y="7"/>
                  </a:moveTo>
                  <a:cubicBezTo>
                    <a:pt x="0" y="5"/>
                    <a:pt x="1" y="2"/>
                    <a:pt x="3" y="1"/>
                  </a:cubicBezTo>
                  <a:cubicBezTo>
                    <a:pt x="6" y="0"/>
                    <a:pt x="9" y="1"/>
                    <a:pt x="10" y="3"/>
                  </a:cubicBezTo>
                  <a:cubicBezTo>
                    <a:pt x="11" y="5"/>
                    <a:pt x="10" y="8"/>
                    <a:pt x="8" y="9"/>
                  </a:cubicBezTo>
                  <a:cubicBezTo>
                    <a:pt x="5" y="11"/>
                    <a:pt x="2" y="10"/>
                    <a:pt x="1" y="7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8" name="Google Shape;2478;p19"/>
            <p:cNvSpPr/>
            <p:nvPr/>
          </p:nvSpPr>
          <p:spPr>
            <a:xfrm>
              <a:off x="9680576" y="2811463"/>
              <a:ext cx="41275" cy="41275"/>
            </a:xfrm>
            <a:custGeom>
              <a:rect b="b" l="l" r="r" t="t"/>
              <a:pathLst>
                <a:path extrusionOk="0" h="11" w="11">
                  <a:moveTo>
                    <a:pt x="1" y="7"/>
                  </a:moveTo>
                  <a:cubicBezTo>
                    <a:pt x="0" y="5"/>
                    <a:pt x="1" y="2"/>
                    <a:pt x="4" y="1"/>
                  </a:cubicBezTo>
                  <a:cubicBezTo>
                    <a:pt x="6" y="0"/>
                    <a:pt x="9" y="1"/>
                    <a:pt x="10" y="3"/>
                  </a:cubicBezTo>
                  <a:cubicBezTo>
                    <a:pt x="11" y="5"/>
                    <a:pt x="10" y="8"/>
                    <a:pt x="8" y="10"/>
                  </a:cubicBezTo>
                  <a:cubicBezTo>
                    <a:pt x="5" y="11"/>
                    <a:pt x="3" y="10"/>
                    <a:pt x="1" y="7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9" name="Google Shape;2479;p19"/>
            <p:cNvSpPr/>
            <p:nvPr/>
          </p:nvSpPr>
          <p:spPr>
            <a:xfrm>
              <a:off x="9620251" y="2841625"/>
              <a:ext cx="41275" cy="41275"/>
            </a:xfrm>
            <a:custGeom>
              <a:rect b="b" l="l" r="r" t="t"/>
              <a:pathLst>
                <a:path extrusionOk="0" h="11" w="11">
                  <a:moveTo>
                    <a:pt x="1" y="7"/>
                  </a:moveTo>
                  <a:cubicBezTo>
                    <a:pt x="0" y="5"/>
                    <a:pt x="1" y="2"/>
                    <a:pt x="3" y="1"/>
                  </a:cubicBezTo>
                  <a:cubicBezTo>
                    <a:pt x="6" y="0"/>
                    <a:pt x="9" y="1"/>
                    <a:pt x="10" y="3"/>
                  </a:cubicBezTo>
                  <a:cubicBezTo>
                    <a:pt x="11" y="5"/>
                    <a:pt x="10" y="8"/>
                    <a:pt x="8" y="10"/>
                  </a:cubicBezTo>
                  <a:cubicBezTo>
                    <a:pt x="5" y="11"/>
                    <a:pt x="2" y="10"/>
                    <a:pt x="1" y="7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0" name="Google Shape;2480;p19"/>
            <p:cNvSpPr/>
            <p:nvPr/>
          </p:nvSpPr>
          <p:spPr>
            <a:xfrm>
              <a:off x="9559926" y="2871788"/>
              <a:ext cx="42863" cy="41275"/>
            </a:xfrm>
            <a:custGeom>
              <a:rect b="b" l="l" r="r" t="t"/>
              <a:pathLst>
                <a:path extrusionOk="0" h="11" w="11">
                  <a:moveTo>
                    <a:pt x="1" y="7"/>
                  </a:moveTo>
                  <a:cubicBezTo>
                    <a:pt x="0" y="5"/>
                    <a:pt x="1" y="2"/>
                    <a:pt x="3" y="1"/>
                  </a:cubicBezTo>
                  <a:cubicBezTo>
                    <a:pt x="6" y="0"/>
                    <a:pt x="9" y="1"/>
                    <a:pt x="10" y="3"/>
                  </a:cubicBezTo>
                  <a:cubicBezTo>
                    <a:pt x="11" y="5"/>
                    <a:pt x="10" y="8"/>
                    <a:pt x="8" y="10"/>
                  </a:cubicBezTo>
                  <a:cubicBezTo>
                    <a:pt x="5" y="11"/>
                    <a:pt x="2" y="10"/>
                    <a:pt x="1" y="7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1" name="Google Shape;2481;p19"/>
            <p:cNvSpPr/>
            <p:nvPr/>
          </p:nvSpPr>
          <p:spPr>
            <a:xfrm>
              <a:off x="9620251" y="2687638"/>
              <a:ext cx="41275" cy="41275"/>
            </a:xfrm>
            <a:custGeom>
              <a:rect b="b" l="l" r="r" t="t"/>
              <a:pathLst>
                <a:path extrusionOk="0" h="11" w="11">
                  <a:moveTo>
                    <a:pt x="1" y="8"/>
                  </a:moveTo>
                  <a:cubicBezTo>
                    <a:pt x="0" y="6"/>
                    <a:pt x="1" y="3"/>
                    <a:pt x="3" y="1"/>
                  </a:cubicBezTo>
                  <a:cubicBezTo>
                    <a:pt x="6" y="0"/>
                    <a:pt x="9" y="1"/>
                    <a:pt x="10" y="4"/>
                  </a:cubicBezTo>
                  <a:cubicBezTo>
                    <a:pt x="11" y="6"/>
                    <a:pt x="10" y="9"/>
                    <a:pt x="8" y="10"/>
                  </a:cubicBezTo>
                  <a:cubicBezTo>
                    <a:pt x="5" y="11"/>
                    <a:pt x="2" y="10"/>
                    <a:pt x="1" y="8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2" name="Google Shape;2482;p19"/>
            <p:cNvSpPr/>
            <p:nvPr/>
          </p:nvSpPr>
          <p:spPr>
            <a:xfrm>
              <a:off x="9559926" y="2717800"/>
              <a:ext cx="42863" cy="44450"/>
            </a:xfrm>
            <a:custGeom>
              <a:rect b="b" l="l" r="r" t="t"/>
              <a:pathLst>
                <a:path extrusionOk="0" h="12" w="11">
                  <a:moveTo>
                    <a:pt x="1" y="8"/>
                  </a:moveTo>
                  <a:cubicBezTo>
                    <a:pt x="0" y="6"/>
                    <a:pt x="1" y="3"/>
                    <a:pt x="3" y="2"/>
                  </a:cubicBezTo>
                  <a:cubicBezTo>
                    <a:pt x="6" y="0"/>
                    <a:pt x="9" y="1"/>
                    <a:pt x="10" y="4"/>
                  </a:cubicBezTo>
                  <a:cubicBezTo>
                    <a:pt x="11" y="6"/>
                    <a:pt x="10" y="9"/>
                    <a:pt x="8" y="10"/>
                  </a:cubicBezTo>
                  <a:cubicBezTo>
                    <a:pt x="5" y="12"/>
                    <a:pt x="2" y="11"/>
                    <a:pt x="1" y="8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3" name="Google Shape;2483;p19"/>
            <p:cNvSpPr/>
            <p:nvPr/>
          </p:nvSpPr>
          <p:spPr>
            <a:xfrm>
              <a:off x="9499601" y="2747963"/>
              <a:ext cx="42863" cy="44450"/>
            </a:xfrm>
            <a:custGeom>
              <a:rect b="b" l="l" r="r" t="t"/>
              <a:pathLst>
                <a:path extrusionOk="0" h="12" w="11">
                  <a:moveTo>
                    <a:pt x="1" y="8"/>
                  </a:moveTo>
                  <a:cubicBezTo>
                    <a:pt x="0" y="6"/>
                    <a:pt x="1" y="3"/>
                    <a:pt x="3" y="2"/>
                  </a:cubicBezTo>
                  <a:cubicBezTo>
                    <a:pt x="6" y="0"/>
                    <a:pt x="8" y="1"/>
                    <a:pt x="10" y="4"/>
                  </a:cubicBezTo>
                  <a:cubicBezTo>
                    <a:pt x="11" y="6"/>
                    <a:pt x="10" y="9"/>
                    <a:pt x="7" y="10"/>
                  </a:cubicBezTo>
                  <a:cubicBezTo>
                    <a:pt x="5" y="12"/>
                    <a:pt x="2" y="11"/>
                    <a:pt x="1" y="8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4" name="Google Shape;2484;p19"/>
            <p:cNvSpPr/>
            <p:nvPr/>
          </p:nvSpPr>
          <p:spPr>
            <a:xfrm>
              <a:off x="9175751" y="3154363"/>
              <a:ext cx="630238" cy="361950"/>
            </a:xfrm>
            <a:custGeom>
              <a:rect b="b" l="l" r="r" t="t"/>
              <a:pathLst>
                <a:path extrusionOk="0" h="96" w="167">
                  <a:moveTo>
                    <a:pt x="145" y="17"/>
                  </a:moveTo>
                  <a:cubicBezTo>
                    <a:pt x="158" y="19"/>
                    <a:pt x="167" y="32"/>
                    <a:pt x="166" y="45"/>
                  </a:cubicBezTo>
                  <a:cubicBezTo>
                    <a:pt x="162" y="74"/>
                    <a:pt x="162" y="74"/>
                    <a:pt x="162" y="74"/>
                  </a:cubicBezTo>
                  <a:cubicBezTo>
                    <a:pt x="160" y="87"/>
                    <a:pt x="147" y="96"/>
                    <a:pt x="134" y="94"/>
                  </a:cubicBezTo>
                  <a:cubicBezTo>
                    <a:pt x="23" y="79"/>
                    <a:pt x="23" y="79"/>
                    <a:pt x="23" y="79"/>
                  </a:cubicBezTo>
                  <a:cubicBezTo>
                    <a:pt x="9" y="77"/>
                    <a:pt x="0" y="65"/>
                    <a:pt x="2" y="51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8" y="9"/>
                    <a:pt x="20" y="0"/>
                    <a:pt x="33" y="2"/>
                  </a:cubicBezTo>
                  <a:lnTo>
                    <a:pt x="145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5" name="Google Shape;2485;p19"/>
            <p:cNvSpPr/>
            <p:nvPr/>
          </p:nvSpPr>
          <p:spPr>
            <a:xfrm>
              <a:off x="9372601" y="3209925"/>
              <a:ext cx="244475" cy="249238"/>
            </a:xfrm>
            <a:custGeom>
              <a:rect b="b" l="l" r="r" t="t"/>
              <a:pathLst>
                <a:path extrusionOk="0" h="66" w="65">
                  <a:moveTo>
                    <a:pt x="6" y="12"/>
                  </a:moveTo>
                  <a:cubicBezTo>
                    <a:pt x="7" y="5"/>
                    <a:pt x="13" y="0"/>
                    <a:pt x="20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60" y="7"/>
                    <a:pt x="65" y="13"/>
                    <a:pt x="64" y="20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59" y="61"/>
                    <a:pt x="52" y="66"/>
                    <a:pt x="45" y="65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5" y="59"/>
                    <a:pt x="0" y="53"/>
                    <a:pt x="1" y="46"/>
                  </a:cubicBezTo>
                  <a:lnTo>
                    <a:pt x="6" y="12"/>
                  </a:ln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6" name="Google Shape;2486;p19"/>
            <p:cNvSpPr/>
            <p:nvPr/>
          </p:nvSpPr>
          <p:spPr>
            <a:xfrm>
              <a:off x="9542463" y="3324225"/>
              <a:ext cx="41275" cy="41275"/>
            </a:xfrm>
            <a:custGeom>
              <a:rect b="b" l="l" r="r" t="t"/>
              <a:pathLst>
                <a:path extrusionOk="0" h="11" w="11">
                  <a:moveTo>
                    <a:pt x="1" y="5"/>
                  </a:moveTo>
                  <a:cubicBezTo>
                    <a:pt x="1" y="2"/>
                    <a:pt x="3" y="0"/>
                    <a:pt x="6" y="1"/>
                  </a:cubicBezTo>
                  <a:cubicBezTo>
                    <a:pt x="9" y="1"/>
                    <a:pt x="11" y="4"/>
                    <a:pt x="10" y="6"/>
                  </a:cubicBezTo>
                  <a:cubicBezTo>
                    <a:pt x="10" y="9"/>
                    <a:pt x="7" y="11"/>
                    <a:pt x="5" y="11"/>
                  </a:cubicBezTo>
                  <a:cubicBezTo>
                    <a:pt x="2" y="10"/>
                    <a:pt x="0" y="8"/>
                    <a:pt x="1" y="5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7" name="Google Shape;2487;p19"/>
            <p:cNvSpPr/>
            <p:nvPr/>
          </p:nvSpPr>
          <p:spPr>
            <a:xfrm>
              <a:off x="9474201" y="3316288"/>
              <a:ext cx="41275" cy="38100"/>
            </a:xfrm>
            <a:custGeom>
              <a:rect b="b" l="l" r="r" t="t"/>
              <a:pathLst>
                <a:path extrusionOk="0" h="10" w="11">
                  <a:moveTo>
                    <a:pt x="1" y="5"/>
                  </a:moveTo>
                  <a:cubicBezTo>
                    <a:pt x="1" y="2"/>
                    <a:pt x="4" y="0"/>
                    <a:pt x="6" y="0"/>
                  </a:cubicBezTo>
                  <a:cubicBezTo>
                    <a:pt x="9" y="1"/>
                    <a:pt x="11" y="3"/>
                    <a:pt x="10" y="6"/>
                  </a:cubicBezTo>
                  <a:cubicBezTo>
                    <a:pt x="10" y="9"/>
                    <a:pt x="8" y="10"/>
                    <a:pt x="5" y="10"/>
                  </a:cubicBezTo>
                  <a:cubicBezTo>
                    <a:pt x="2" y="10"/>
                    <a:pt x="0" y="7"/>
                    <a:pt x="1" y="5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8" name="Google Shape;2488;p19"/>
            <p:cNvSpPr/>
            <p:nvPr/>
          </p:nvSpPr>
          <p:spPr>
            <a:xfrm>
              <a:off x="9405938" y="3308350"/>
              <a:ext cx="41275" cy="38100"/>
            </a:xfrm>
            <a:custGeom>
              <a:rect b="b" l="l" r="r" t="t"/>
              <a:pathLst>
                <a:path extrusionOk="0" h="10" w="11">
                  <a:moveTo>
                    <a:pt x="1" y="4"/>
                  </a:moveTo>
                  <a:cubicBezTo>
                    <a:pt x="1" y="1"/>
                    <a:pt x="4" y="0"/>
                    <a:pt x="6" y="0"/>
                  </a:cubicBezTo>
                  <a:cubicBezTo>
                    <a:pt x="9" y="0"/>
                    <a:pt x="11" y="3"/>
                    <a:pt x="11" y="5"/>
                  </a:cubicBezTo>
                  <a:cubicBezTo>
                    <a:pt x="10" y="8"/>
                    <a:pt x="8" y="10"/>
                    <a:pt x="5" y="10"/>
                  </a:cubicBezTo>
                  <a:cubicBezTo>
                    <a:pt x="2" y="9"/>
                    <a:pt x="0" y="7"/>
                    <a:pt x="1" y="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9" name="Google Shape;2489;p19"/>
            <p:cNvSpPr/>
            <p:nvPr/>
          </p:nvSpPr>
          <p:spPr>
            <a:xfrm>
              <a:off x="9534526" y="3390900"/>
              <a:ext cx="38100" cy="41275"/>
            </a:xfrm>
            <a:custGeom>
              <a:rect b="b" l="l" r="r" t="t"/>
              <a:pathLst>
                <a:path extrusionOk="0" h="11" w="10">
                  <a:moveTo>
                    <a:pt x="0" y="5"/>
                  </a:moveTo>
                  <a:cubicBezTo>
                    <a:pt x="0" y="2"/>
                    <a:pt x="3" y="0"/>
                    <a:pt x="6" y="1"/>
                  </a:cubicBezTo>
                  <a:cubicBezTo>
                    <a:pt x="8" y="1"/>
                    <a:pt x="10" y="4"/>
                    <a:pt x="10" y="6"/>
                  </a:cubicBezTo>
                  <a:cubicBezTo>
                    <a:pt x="9" y="9"/>
                    <a:pt x="7" y="11"/>
                    <a:pt x="4" y="10"/>
                  </a:cubicBezTo>
                  <a:cubicBezTo>
                    <a:pt x="2" y="10"/>
                    <a:pt x="0" y="8"/>
                    <a:pt x="0" y="5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0" name="Google Shape;2490;p19"/>
            <p:cNvSpPr/>
            <p:nvPr/>
          </p:nvSpPr>
          <p:spPr>
            <a:xfrm>
              <a:off x="9466263" y="3384550"/>
              <a:ext cx="38100" cy="36513"/>
            </a:xfrm>
            <a:custGeom>
              <a:rect b="b" l="l" r="r" t="t"/>
              <a:pathLst>
                <a:path extrusionOk="0" h="10" w="10">
                  <a:moveTo>
                    <a:pt x="0" y="4"/>
                  </a:moveTo>
                  <a:cubicBezTo>
                    <a:pt x="1" y="2"/>
                    <a:pt x="3" y="0"/>
                    <a:pt x="6" y="0"/>
                  </a:cubicBezTo>
                  <a:cubicBezTo>
                    <a:pt x="8" y="1"/>
                    <a:pt x="10" y="3"/>
                    <a:pt x="10" y="6"/>
                  </a:cubicBezTo>
                  <a:cubicBezTo>
                    <a:pt x="10" y="8"/>
                    <a:pt x="7" y="10"/>
                    <a:pt x="4" y="10"/>
                  </a:cubicBezTo>
                  <a:cubicBezTo>
                    <a:pt x="2" y="10"/>
                    <a:pt x="0" y="7"/>
                    <a:pt x="0" y="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1" name="Google Shape;2491;p19"/>
            <p:cNvSpPr/>
            <p:nvPr/>
          </p:nvSpPr>
          <p:spPr>
            <a:xfrm>
              <a:off x="9398001" y="3371850"/>
              <a:ext cx="38100" cy="41275"/>
            </a:xfrm>
            <a:custGeom>
              <a:rect b="b" l="l" r="r" t="t"/>
              <a:pathLst>
                <a:path extrusionOk="0" h="11" w="10">
                  <a:moveTo>
                    <a:pt x="0" y="5"/>
                  </a:moveTo>
                  <a:cubicBezTo>
                    <a:pt x="1" y="2"/>
                    <a:pt x="3" y="0"/>
                    <a:pt x="6" y="1"/>
                  </a:cubicBezTo>
                  <a:cubicBezTo>
                    <a:pt x="9" y="1"/>
                    <a:pt x="10" y="4"/>
                    <a:pt x="10" y="6"/>
                  </a:cubicBezTo>
                  <a:cubicBezTo>
                    <a:pt x="10" y="9"/>
                    <a:pt x="7" y="11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2" name="Google Shape;2492;p19"/>
            <p:cNvSpPr/>
            <p:nvPr/>
          </p:nvSpPr>
          <p:spPr>
            <a:xfrm>
              <a:off x="9553576" y="3259138"/>
              <a:ext cx="36513" cy="38100"/>
            </a:xfrm>
            <a:custGeom>
              <a:rect b="b" l="l" r="r" t="t"/>
              <a:pathLst>
                <a:path extrusionOk="0" h="10" w="10">
                  <a:moveTo>
                    <a:pt x="0" y="4"/>
                  </a:moveTo>
                  <a:cubicBezTo>
                    <a:pt x="0" y="1"/>
                    <a:pt x="3" y="0"/>
                    <a:pt x="6" y="0"/>
                  </a:cubicBezTo>
                  <a:cubicBezTo>
                    <a:pt x="8" y="0"/>
                    <a:pt x="10" y="3"/>
                    <a:pt x="10" y="6"/>
                  </a:cubicBezTo>
                  <a:cubicBezTo>
                    <a:pt x="9" y="8"/>
                    <a:pt x="7" y="10"/>
                    <a:pt x="4" y="10"/>
                  </a:cubicBezTo>
                  <a:cubicBezTo>
                    <a:pt x="2" y="9"/>
                    <a:pt x="0" y="7"/>
                    <a:pt x="0" y="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3" name="Google Shape;2493;p19"/>
            <p:cNvSpPr/>
            <p:nvPr/>
          </p:nvSpPr>
          <p:spPr>
            <a:xfrm>
              <a:off x="9485313" y="3248025"/>
              <a:ext cx="38100" cy="41275"/>
            </a:xfrm>
            <a:custGeom>
              <a:rect b="b" l="l" r="r" t="t"/>
              <a:pathLst>
                <a:path extrusionOk="0" h="11" w="10">
                  <a:moveTo>
                    <a:pt x="0" y="5"/>
                  </a:moveTo>
                  <a:cubicBezTo>
                    <a:pt x="1" y="2"/>
                    <a:pt x="3" y="0"/>
                    <a:pt x="6" y="1"/>
                  </a:cubicBezTo>
                  <a:cubicBezTo>
                    <a:pt x="8" y="1"/>
                    <a:pt x="10" y="3"/>
                    <a:pt x="10" y="6"/>
                  </a:cubicBezTo>
                  <a:cubicBezTo>
                    <a:pt x="9" y="9"/>
                    <a:pt x="7" y="11"/>
                    <a:pt x="4" y="10"/>
                  </a:cubicBezTo>
                  <a:cubicBezTo>
                    <a:pt x="2" y="10"/>
                    <a:pt x="0" y="7"/>
                    <a:pt x="0" y="5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4" name="Google Shape;2494;p19"/>
            <p:cNvSpPr/>
            <p:nvPr/>
          </p:nvSpPr>
          <p:spPr>
            <a:xfrm>
              <a:off x="9417051" y="3240088"/>
              <a:ext cx="38100" cy="38100"/>
            </a:xfrm>
            <a:custGeom>
              <a:rect b="b" l="l" r="r" t="t"/>
              <a:pathLst>
                <a:path extrusionOk="0" h="10" w="10">
                  <a:moveTo>
                    <a:pt x="0" y="4"/>
                  </a:moveTo>
                  <a:cubicBezTo>
                    <a:pt x="1" y="2"/>
                    <a:pt x="3" y="0"/>
                    <a:pt x="6" y="0"/>
                  </a:cubicBezTo>
                  <a:cubicBezTo>
                    <a:pt x="9" y="0"/>
                    <a:pt x="10" y="3"/>
                    <a:pt x="10" y="6"/>
                  </a:cubicBezTo>
                  <a:cubicBezTo>
                    <a:pt x="10" y="8"/>
                    <a:pt x="7" y="10"/>
                    <a:pt x="4" y="10"/>
                  </a:cubicBezTo>
                  <a:cubicBezTo>
                    <a:pt x="2" y="9"/>
                    <a:pt x="0" y="7"/>
                    <a:pt x="0" y="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5" name="Google Shape;2495;p19"/>
            <p:cNvSpPr/>
            <p:nvPr/>
          </p:nvSpPr>
          <p:spPr>
            <a:xfrm>
              <a:off x="7180263" y="1527175"/>
              <a:ext cx="609600" cy="560388"/>
            </a:xfrm>
            <a:custGeom>
              <a:rect b="b" l="l" r="r" t="t"/>
              <a:pathLst>
                <a:path extrusionOk="0" h="353" w="384">
                  <a:moveTo>
                    <a:pt x="327" y="214"/>
                  </a:moveTo>
                  <a:lnTo>
                    <a:pt x="64" y="0"/>
                  </a:lnTo>
                  <a:lnTo>
                    <a:pt x="0" y="83"/>
                  </a:lnTo>
                  <a:lnTo>
                    <a:pt x="261" y="294"/>
                  </a:lnTo>
                  <a:lnTo>
                    <a:pt x="232" y="327"/>
                  </a:lnTo>
                  <a:lnTo>
                    <a:pt x="265" y="353"/>
                  </a:lnTo>
                  <a:lnTo>
                    <a:pt x="384" y="204"/>
                  </a:lnTo>
                  <a:lnTo>
                    <a:pt x="353" y="178"/>
                  </a:lnTo>
                  <a:lnTo>
                    <a:pt x="327" y="214"/>
                  </a:lnTo>
                  <a:close/>
                </a:path>
              </a:pathLst>
            </a:custGeom>
            <a:solidFill>
              <a:srgbClr val="7C93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6" name="Google Shape;2496;p19"/>
            <p:cNvSpPr/>
            <p:nvPr/>
          </p:nvSpPr>
          <p:spPr>
            <a:xfrm>
              <a:off x="6813551" y="1255713"/>
              <a:ext cx="754063" cy="655638"/>
            </a:xfrm>
            <a:custGeom>
              <a:rect b="b" l="l" r="r" t="t"/>
              <a:pathLst>
                <a:path extrusionOk="0" h="174" w="200">
                  <a:moveTo>
                    <a:pt x="191" y="102"/>
                  </a:moveTo>
                  <a:cubicBezTo>
                    <a:pt x="183" y="112"/>
                    <a:pt x="183" y="112"/>
                    <a:pt x="183" y="11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83" y="32"/>
                    <a:pt x="65" y="31"/>
                    <a:pt x="55" y="39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6" y="0"/>
                    <a:pt x="3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9" y="47"/>
                    <a:pt x="49" y="47"/>
                    <a:pt x="49" y="47"/>
                  </a:cubicBezTo>
                  <a:cubicBezTo>
                    <a:pt x="43" y="59"/>
                    <a:pt x="47" y="76"/>
                    <a:pt x="60" y="86"/>
                  </a:cubicBezTo>
                  <a:cubicBezTo>
                    <a:pt x="147" y="156"/>
                    <a:pt x="147" y="156"/>
                    <a:pt x="147" y="156"/>
                  </a:cubicBezTo>
                  <a:cubicBezTo>
                    <a:pt x="138" y="167"/>
                    <a:pt x="138" y="167"/>
                    <a:pt x="138" y="167"/>
                  </a:cubicBezTo>
                  <a:cubicBezTo>
                    <a:pt x="147" y="174"/>
                    <a:pt x="147" y="174"/>
                    <a:pt x="147" y="174"/>
                  </a:cubicBezTo>
                  <a:cubicBezTo>
                    <a:pt x="200" y="109"/>
                    <a:pt x="200" y="109"/>
                    <a:pt x="200" y="109"/>
                  </a:cubicBezTo>
                  <a:lnTo>
                    <a:pt x="191" y="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7" name="Google Shape;2497;p19"/>
            <p:cNvSpPr/>
            <p:nvPr/>
          </p:nvSpPr>
          <p:spPr>
            <a:xfrm>
              <a:off x="7032626" y="1425575"/>
              <a:ext cx="230188" cy="214313"/>
            </a:xfrm>
            <a:custGeom>
              <a:rect b="b" l="l" r="r" t="t"/>
              <a:pathLst>
                <a:path extrusionOk="0" h="57" w="61">
                  <a:moveTo>
                    <a:pt x="61" y="28"/>
                  </a:moveTo>
                  <a:cubicBezTo>
                    <a:pt x="35" y="8"/>
                    <a:pt x="35" y="8"/>
                    <a:pt x="35" y="8"/>
                  </a:cubicBezTo>
                  <a:cubicBezTo>
                    <a:pt x="26" y="0"/>
                    <a:pt x="13" y="0"/>
                    <a:pt x="6" y="8"/>
                  </a:cubicBezTo>
                  <a:cubicBezTo>
                    <a:pt x="0" y="16"/>
                    <a:pt x="2" y="29"/>
                    <a:pt x="12" y="37"/>
                  </a:cubicBezTo>
                  <a:cubicBezTo>
                    <a:pt x="37" y="57"/>
                    <a:pt x="37" y="57"/>
                    <a:pt x="37" y="57"/>
                  </a:cubicBezTo>
                  <a:lnTo>
                    <a:pt x="61" y="28"/>
                  </a:ln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8" name="Google Shape;2498;p19"/>
            <p:cNvSpPr/>
            <p:nvPr/>
          </p:nvSpPr>
          <p:spPr>
            <a:xfrm>
              <a:off x="5792788" y="1230313"/>
              <a:ext cx="279400" cy="282575"/>
            </a:xfrm>
            <a:custGeom>
              <a:rect b="b" l="l" r="r" t="t"/>
              <a:pathLst>
                <a:path extrusionOk="0" h="75" w="74">
                  <a:moveTo>
                    <a:pt x="5" y="12"/>
                  </a:moveTo>
                  <a:cubicBezTo>
                    <a:pt x="24" y="31"/>
                    <a:pt x="42" y="51"/>
                    <a:pt x="61" y="70"/>
                  </a:cubicBezTo>
                  <a:cubicBezTo>
                    <a:pt x="66" y="75"/>
                    <a:pt x="74" y="68"/>
                    <a:pt x="69" y="63"/>
                  </a:cubicBezTo>
                  <a:cubicBezTo>
                    <a:pt x="51" y="44"/>
                    <a:pt x="32" y="24"/>
                    <a:pt x="13" y="5"/>
                  </a:cubicBezTo>
                  <a:cubicBezTo>
                    <a:pt x="9" y="0"/>
                    <a:pt x="0" y="7"/>
                    <a:pt x="5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9" name="Google Shape;2499;p19"/>
            <p:cNvSpPr/>
            <p:nvPr/>
          </p:nvSpPr>
          <p:spPr>
            <a:xfrm>
              <a:off x="5683251" y="1320800"/>
              <a:ext cx="282575" cy="280988"/>
            </a:xfrm>
            <a:custGeom>
              <a:rect b="b" l="l" r="r" t="t"/>
              <a:pathLst>
                <a:path extrusionOk="0" h="75" w="75">
                  <a:moveTo>
                    <a:pt x="5" y="12"/>
                  </a:moveTo>
                  <a:cubicBezTo>
                    <a:pt x="24" y="31"/>
                    <a:pt x="42" y="50"/>
                    <a:pt x="61" y="69"/>
                  </a:cubicBezTo>
                  <a:cubicBezTo>
                    <a:pt x="66" y="75"/>
                    <a:pt x="75" y="68"/>
                    <a:pt x="70" y="62"/>
                  </a:cubicBezTo>
                  <a:cubicBezTo>
                    <a:pt x="51" y="43"/>
                    <a:pt x="32" y="24"/>
                    <a:pt x="14" y="5"/>
                  </a:cubicBezTo>
                  <a:cubicBezTo>
                    <a:pt x="9" y="0"/>
                    <a:pt x="0" y="7"/>
                    <a:pt x="5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0" name="Google Shape;2500;p19"/>
            <p:cNvSpPr/>
            <p:nvPr/>
          </p:nvSpPr>
          <p:spPr>
            <a:xfrm>
              <a:off x="5364163" y="1655763"/>
              <a:ext cx="260350" cy="277813"/>
            </a:xfrm>
            <a:custGeom>
              <a:rect b="b" l="l" r="r" t="t"/>
              <a:pathLst>
                <a:path extrusionOk="0" h="74" w="69">
                  <a:moveTo>
                    <a:pt x="4" y="12"/>
                  </a:moveTo>
                  <a:cubicBezTo>
                    <a:pt x="22" y="31"/>
                    <a:pt x="39" y="50"/>
                    <a:pt x="56" y="69"/>
                  </a:cubicBezTo>
                  <a:cubicBezTo>
                    <a:pt x="61" y="74"/>
                    <a:pt x="69" y="68"/>
                    <a:pt x="64" y="63"/>
                  </a:cubicBezTo>
                  <a:cubicBezTo>
                    <a:pt x="47" y="44"/>
                    <a:pt x="30" y="24"/>
                    <a:pt x="13" y="5"/>
                  </a:cubicBezTo>
                  <a:cubicBezTo>
                    <a:pt x="8" y="0"/>
                    <a:pt x="0" y="7"/>
                    <a:pt x="4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1" name="Google Shape;2501;p19"/>
            <p:cNvSpPr/>
            <p:nvPr/>
          </p:nvSpPr>
          <p:spPr>
            <a:xfrm>
              <a:off x="5254626" y="1735138"/>
              <a:ext cx="260350" cy="277813"/>
            </a:xfrm>
            <a:custGeom>
              <a:rect b="b" l="l" r="r" t="t"/>
              <a:pathLst>
                <a:path extrusionOk="0" h="74" w="69">
                  <a:moveTo>
                    <a:pt x="4" y="12"/>
                  </a:moveTo>
                  <a:cubicBezTo>
                    <a:pt x="22" y="31"/>
                    <a:pt x="39" y="50"/>
                    <a:pt x="56" y="69"/>
                  </a:cubicBezTo>
                  <a:cubicBezTo>
                    <a:pt x="61" y="74"/>
                    <a:pt x="69" y="68"/>
                    <a:pt x="64" y="63"/>
                  </a:cubicBezTo>
                  <a:cubicBezTo>
                    <a:pt x="47" y="44"/>
                    <a:pt x="30" y="24"/>
                    <a:pt x="13" y="5"/>
                  </a:cubicBezTo>
                  <a:cubicBezTo>
                    <a:pt x="8" y="0"/>
                    <a:pt x="0" y="7"/>
                    <a:pt x="4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2" name="Google Shape;2502;p19"/>
            <p:cNvSpPr/>
            <p:nvPr/>
          </p:nvSpPr>
          <p:spPr>
            <a:xfrm>
              <a:off x="5400676" y="1189038"/>
              <a:ext cx="534988" cy="873125"/>
            </a:xfrm>
            <a:custGeom>
              <a:rect b="b" l="l" r="r" t="t"/>
              <a:pathLst>
                <a:path extrusionOk="0" h="232" w="142">
                  <a:moveTo>
                    <a:pt x="122" y="5"/>
                  </a:moveTo>
                  <a:cubicBezTo>
                    <a:pt x="97" y="18"/>
                    <a:pt x="76" y="40"/>
                    <a:pt x="66" y="66"/>
                  </a:cubicBezTo>
                  <a:cubicBezTo>
                    <a:pt x="58" y="88"/>
                    <a:pt x="61" y="114"/>
                    <a:pt x="57" y="137"/>
                  </a:cubicBezTo>
                  <a:cubicBezTo>
                    <a:pt x="52" y="169"/>
                    <a:pt x="37" y="193"/>
                    <a:pt x="10" y="210"/>
                  </a:cubicBezTo>
                  <a:cubicBezTo>
                    <a:pt x="0" y="216"/>
                    <a:pt x="10" y="232"/>
                    <a:pt x="19" y="225"/>
                  </a:cubicBezTo>
                  <a:cubicBezTo>
                    <a:pt x="58" y="200"/>
                    <a:pt x="74" y="163"/>
                    <a:pt x="77" y="118"/>
                  </a:cubicBezTo>
                  <a:cubicBezTo>
                    <a:pt x="80" y="88"/>
                    <a:pt x="81" y="65"/>
                    <a:pt x="102" y="42"/>
                  </a:cubicBezTo>
                  <a:cubicBezTo>
                    <a:pt x="110" y="33"/>
                    <a:pt x="121" y="26"/>
                    <a:pt x="131" y="21"/>
                  </a:cubicBezTo>
                  <a:cubicBezTo>
                    <a:pt x="142" y="16"/>
                    <a:pt x="132" y="0"/>
                    <a:pt x="122" y="5"/>
                  </a:cubicBezTo>
                  <a:close/>
                </a:path>
              </a:pathLst>
            </a:custGeom>
            <a:solidFill>
              <a:srgbClr val="E13D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3" name="Google Shape;2503;p19"/>
            <p:cNvSpPr/>
            <p:nvPr/>
          </p:nvSpPr>
          <p:spPr>
            <a:xfrm>
              <a:off x="5224463" y="1362075"/>
              <a:ext cx="896938" cy="488950"/>
            </a:xfrm>
            <a:custGeom>
              <a:rect b="b" l="l" r="r" t="t"/>
              <a:pathLst>
                <a:path extrusionOk="0" h="130" w="238">
                  <a:moveTo>
                    <a:pt x="232" y="20"/>
                  </a:moveTo>
                  <a:cubicBezTo>
                    <a:pt x="218" y="45"/>
                    <a:pt x="195" y="64"/>
                    <a:pt x="168" y="73"/>
                  </a:cubicBezTo>
                  <a:cubicBezTo>
                    <a:pt x="146" y="80"/>
                    <a:pt x="120" y="75"/>
                    <a:pt x="97" y="77"/>
                  </a:cubicBezTo>
                  <a:cubicBezTo>
                    <a:pt x="65" y="80"/>
                    <a:pt x="40" y="94"/>
                    <a:pt x="21" y="120"/>
                  </a:cubicBezTo>
                  <a:cubicBezTo>
                    <a:pt x="14" y="130"/>
                    <a:pt x="0" y="119"/>
                    <a:pt x="6" y="110"/>
                  </a:cubicBezTo>
                  <a:cubicBezTo>
                    <a:pt x="34" y="72"/>
                    <a:pt x="72" y="59"/>
                    <a:pt x="117" y="58"/>
                  </a:cubicBezTo>
                  <a:cubicBezTo>
                    <a:pt x="147" y="58"/>
                    <a:pt x="170" y="58"/>
                    <a:pt x="194" y="38"/>
                  </a:cubicBezTo>
                  <a:cubicBezTo>
                    <a:pt x="204" y="30"/>
                    <a:pt x="212" y="20"/>
                    <a:pt x="217" y="10"/>
                  </a:cubicBezTo>
                  <a:cubicBezTo>
                    <a:pt x="223" y="0"/>
                    <a:pt x="238" y="10"/>
                    <a:pt x="232" y="20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04" name="Google Shape;2504;p19"/>
          <p:cNvSpPr/>
          <p:nvPr/>
        </p:nvSpPr>
        <p:spPr>
          <a:xfrm>
            <a:off x="0" y="1208700"/>
            <a:ext cx="9420000" cy="5557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latin typeface="Lato"/>
                <a:ea typeface="Lato"/>
                <a:cs typeface="Lato"/>
                <a:sym typeface="Lato"/>
              </a:rPr>
              <a:t>Adjusted R-squared: 0.8882</a:t>
            </a:r>
            <a:endParaRPr b="1" sz="20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1" lang="zh-CN" sz="1800">
                <a:latin typeface="Lato"/>
                <a:ea typeface="Lato"/>
                <a:cs typeface="Lato"/>
                <a:sym typeface="Lato"/>
              </a:rPr>
              <a:t>indicates that approximately 88.82% of the variability in the Infant Mortality Rate (IMR) can be explained by the predictor variables in the model.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1" lang="zh-CN" sz="1800">
                <a:latin typeface="Lato"/>
                <a:ea typeface="Lato"/>
                <a:cs typeface="Lato"/>
                <a:sym typeface="Lato"/>
              </a:rPr>
              <a:t>This high value suggests that the model has a good fit and that the predictors are collectively effective in explaining the variations in IMR.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latin typeface="Lato"/>
                <a:ea typeface="Lato"/>
                <a:cs typeface="Lato"/>
                <a:sym typeface="Lato"/>
              </a:rPr>
              <a:t>RMSE: 16.49</a:t>
            </a:r>
            <a:endParaRPr b="1" sz="20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1" lang="zh-CN" sz="1800">
                <a:latin typeface="Lato"/>
                <a:ea typeface="Lato"/>
                <a:cs typeface="Lato"/>
                <a:sym typeface="Lato"/>
              </a:rPr>
              <a:t>The Root Mean Square Error (RMSE) value of 16.49 indicates the average deviation of the predicted IMR values from the actual values.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1" lang="zh-CN" sz="1800">
                <a:latin typeface="Lato"/>
                <a:ea typeface="Lato"/>
                <a:cs typeface="Lato"/>
                <a:sym typeface="Lato"/>
              </a:rPr>
              <a:t>A lower RMSE indicates better model performance. This value suggests that the model predictions are, on average, 16.49 units away from the actual IMR values.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latin typeface="Lato"/>
                <a:ea typeface="Lato"/>
                <a:cs typeface="Lato"/>
                <a:sym typeface="Lato"/>
              </a:rPr>
              <a:t>MAE (Mean Absolute Error): 12.09</a:t>
            </a:r>
            <a:endParaRPr b="1" sz="20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1" lang="zh-CN" sz="1800">
                <a:latin typeface="Lato"/>
                <a:ea typeface="Lato"/>
                <a:cs typeface="Lato"/>
                <a:sym typeface="Lato"/>
              </a:rPr>
              <a:t>Average absolute difference between predicted and actual values.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1" lang="zh-CN" sz="1800">
                <a:latin typeface="Lato"/>
                <a:ea typeface="Lato"/>
                <a:cs typeface="Lato"/>
                <a:sym typeface="Lato"/>
              </a:rPr>
              <a:t>Indicates that, on average, the model's predictions are 12.09 units away from the actual IMR values.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05" name="Google Shape;250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99576" y="3357499"/>
            <a:ext cx="3500500" cy="35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Click="0" spd="slow" p14:dur="1250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0" name="Shape 2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1" name="Google Shape;2511;p31"/>
          <p:cNvSpPr/>
          <p:nvPr/>
        </p:nvSpPr>
        <p:spPr>
          <a:xfrm>
            <a:off x="-159175" y="194175"/>
            <a:ext cx="11142600" cy="960600"/>
          </a:xfrm>
          <a:prstGeom prst="roundRect">
            <a:avLst>
              <a:gd fmla="val 16667" name="adj"/>
            </a:avLst>
          </a:prstGeom>
          <a:solidFill>
            <a:schemeClr val="accent2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800">
                <a:solidFill>
                  <a:schemeClr val="lt1"/>
                </a:solidFill>
              </a:rPr>
              <a:t>         Variable Importance &amp; Discussion </a:t>
            </a:r>
            <a:endParaRPr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id="2512" name="Google Shape;2512;p31" title="iSlide™ 版权声明  COPYRIGHT NOTICE"/>
          <p:cNvGrpSpPr/>
          <p:nvPr/>
        </p:nvGrpSpPr>
        <p:grpSpPr>
          <a:xfrm>
            <a:off x="252835" y="282903"/>
            <a:ext cx="1247206" cy="783123"/>
            <a:chOff x="2979738" y="1189038"/>
            <a:chExt cx="7112000" cy="4465638"/>
          </a:xfrm>
        </p:grpSpPr>
        <p:sp>
          <p:nvSpPr>
            <p:cNvPr id="2513" name="Google Shape;2513;p31"/>
            <p:cNvSpPr/>
            <p:nvPr/>
          </p:nvSpPr>
          <p:spPr>
            <a:xfrm>
              <a:off x="4324351" y="4611688"/>
              <a:ext cx="4422775" cy="584200"/>
            </a:xfrm>
            <a:custGeom>
              <a:rect b="b" l="l" r="r" t="t"/>
              <a:pathLst>
                <a:path extrusionOk="0" h="155" w="1174">
                  <a:moveTo>
                    <a:pt x="0" y="0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0" y="116"/>
                    <a:pt x="39" y="155"/>
                    <a:pt x="86" y="155"/>
                  </a:cubicBezTo>
                  <a:cubicBezTo>
                    <a:pt x="1088" y="155"/>
                    <a:pt x="1088" y="155"/>
                    <a:pt x="1088" y="155"/>
                  </a:cubicBezTo>
                  <a:cubicBezTo>
                    <a:pt x="1135" y="155"/>
                    <a:pt x="1174" y="116"/>
                    <a:pt x="1174" y="69"/>
                  </a:cubicBezTo>
                  <a:cubicBezTo>
                    <a:pt x="1174" y="0"/>
                    <a:pt x="1174" y="0"/>
                    <a:pt x="11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4" name="Google Shape;2514;p31"/>
            <p:cNvSpPr/>
            <p:nvPr/>
          </p:nvSpPr>
          <p:spPr>
            <a:xfrm>
              <a:off x="4324351" y="2197100"/>
              <a:ext cx="4422775" cy="2414588"/>
            </a:xfrm>
            <a:custGeom>
              <a:rect b="b" l="l" r="r" t="t"/>
              <a:pathLst>
                <a:path extrusionOk="0" h="641" w="1174">
                  <a:moveTo>
                    <a:pt x="1174" y="641"/>
                  </a:moveTo>
                  <a:cubicBezTo>
                    <a:pt x="1174" y="87"/>
                    <a:pt x="1174" y="87"/>
                    <a:pt x="1174" y="87"/>
                  </a:cubicBezTo>
                  <a:cubicBezTo>
                    <a:pt x="1174" y="39"/>
                    <a:pt x="1135" y="0"/>
                    <a:pt x="1088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39" y="0"/>
                    <a:pt x="0" y="39"/>
                    <a:pt x="0" y="87"/>
                  </a:cubicBezTo>
                  <a:cubicBezTo>
                    <a:pt x="0" y="641"/>
                    <a:pt x="0" y="641"/>
                    <a:pt x="0" y="641"/>
                  </a:cubicBezTo>
                  <a:lnTo>
                    <a:pt x="1174" y="641"/>
                  </a:lnTo>
                  <a:close/>
                </a:path>
              </a:pathLst>
            </a:custGeom>
            <a:solidFill>
              <a:srgbClr val="7D62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5" name="Google Shape;2515;p31"/>
            <p:cNvSpPr/>
            <p:nvPr/>
          </p:nvSpPr>
          <p:spPr>
            <a:xfrm>
              <a:off x="6022976" y="5195888"/>
              <a:ext cx="1025525" cy="37147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6" name="Google Shape;2516;p31"/>
            <p:cNvSpPr/>
            <p:nvPr/>
          </p:nvSpPr>
          <p:spPr>
            <a:xfrm>
              <a:off x="5827713" y="5567363"/>
              <a:ext cx="1416050" cy="87313"/>
            </a:xfrm>
            <a:custGeom>
              <a:rect b="b" l="l" r="r" t="t"/>
              <a:pathLst>
                <a:path extrusionOk="0" h="23" w="376">
                  <a:moveTo>
                    <a:pt x="376" y="11"/>
                  </a:moveTo>
                  <a:cubicBezTo>
                    <a:pt x="376" y="18"/>
                    <a:pt x="371" y="23"/>
                    <a:pt x="364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5" y="23"/>
                    <a:pt x="0" y="18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364" y="0"/>
                    <a:pt x="364" y="0"/>
                    <a:pt x="364" y="0"/>
                  </a:cubicBezTo>
                  <a:cubicBezTo>
                    <a:pt x="371" y="0"/>
                    <a:pt x="376" y="5"/>
                    <a:pt x="376" y="1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7" name="Google Shape;2517;p31"/>
            <p:cNvSpPr/>
            <p:nvPr/>
          </p:nvSpPr>
          <p:spPr>
            <a:xfrm>
              <a:off x="4541838" y="2408238"/>
              <a:ext cx="3986213" cy="2011363"/>
            </a:xfrm>
            <a:prstGeom prst="rect">
              <a:avLst/>
            </a:prstGeom>
            <a:solidFill>
              <a:srgbClr val="7C93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8" name="Google Shape;2518;p31"/>
            <p:cNvSpPr/>
            <p:nvPr/>
          </p:nvSpPr>
          <p:spPr>
            <a:xfrm>
              <a:off x="2979738" y="3813175"/>
              <a:ext cx="1597025" cy="1597025"/>
            </a:xfrm>
            <a:prstGeom prst="ellipse">
              <a:avLst/>
            </a:prstGeom>
            <a:solidFill>
              <a:srgbClr val="96DA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9" name="Google Shape;2519;p31"/>
            <p:cNvSpPr/>
            <p:nvPr/>
          </p:nvSpPr>
          <p:spPr>
            <a:xfrm>
              <a:off x="8494713" y="3813175"/>
              <a:ext cx="1597025" cy="1597025"/>
            </a:xfrm>
            <a:prstGeom prst="ellipse">
              <a:avLst/>
            </a:prstGeom>
            <a:solidFill>
              <a:srgbClr val="96DA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0" name="Google Shape;2520;p31"/>
            <p:cNvSpPr/>
            <p:nvPr/>
          </p:nvSpPr>
          <p:spPr>
            <a:xfrm>
              <a:off x="6459538" y="2490788"/>
              <a:ext cx="622300" cy="569913"/>
            </a:xfrm>
            <a:custGeom>
              <a:rect b="b" l="l" r="r" t="t"/>
              <a:pathLst>
                <a:path extrusionOk="0" h="151" w="165">
                  <a:moveTo>
                    <a:pt x="139" y="0"/>
                  </a:moveTo>
                  <a:cubicBezTo>
                    <a:pt x="139" y="0"/>
                    <a:pt x="165" y="96"/>
                    <a:pt x="114" y="129"/>
                  </a:cubicBezTo>
                  <a:cubicBezTo>
                    <a:pt x="114" y="129"/>
                    <a:pt x="124" y="113"/>
                    <a:pt x="121" y="95"/>
                  </a:cubicBezTo>
                  <a:cubicBezTo>
                    <a:pt x="121" y="95"/>
                    <a:pt x="115" y="151"/>
                    <a:pt x="0" y="151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139" y="0"/>
                  </a:lnTo>
                  <a:close/>
                </a:path>
              </a:pathLst>
            </a:custGeom>
            <a:solidFill>
              <a:srgbClr val="582A1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1" name="Google Shape;2521;p31"/>
            <p:cNvSpPr/>
            <p:nvPr/>
          </p:nvSpPr>
          <p:spPr>
            <a:xfrm>
              <a:off x="5857876" y="2490788"/>
              <a:ext cx="620713" cy="569913"/>
            </a:xfrm>
            <a:custGeom>
              <a:rect b="b" l="l" r="r" t="t"/>
              <a:pathLst>
                <a:path extrusionOk="0" h="151" w="165">
                  <a:moveTo>
                    <a:pt x="26" y="0"/>
                  </a:moveTo>
                  <a:cubicBezTo>
                    <a:pt x="26" y="0"/>
                    <a:pt x="0" y="96"/>
                    <a:pt x="50" y="129"/>
                  </a:cubicBezTo>
                  <a:cubicBezTo>
                    <a:pt x="50" y="129"/>
                    <a:pt x="41" y="113"/>
                    <a:pt x="44" y="95"/>
                  </a:cubicBezTo>
                  <a:cubicBezTo>
                    <a:pt x="44" y="95"/>
                    <a:pt x="50" y="151"/>
                    <a:pt x="165" y="151"/>
                  </a:cubicBezTo>
                  <a:cubicBezTo>
                    <a:pt x="165" y="29"/>
                    <a:pt x="165" y="29"/>
                    <a:pt x="165" y="29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582A1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2" name="Google Shape;2522;p31"/>
            <p:cNvSpPr/>
            <p:nvPr/>
          </p:nvSpPr>
          <p:spPr>
            <a:xfrm>
              <a:off x="6154738" y="2924175"/>
              <a:ext cx="674688" cy="741363"/>
            </a:xfrm>
            <a:custGeom>
              <a:rect b="b" l="l" r="r" t="t"/>
              <a:pathLst>
                <a:path extrusionOk="0" h="197" w="179">
                  <a:moveTo>
                    <a:pt x="144" y="136"/>
                  </a:moveTo>
                  <a:cubicBezTo>
                    <a:pt x="160" y="106"/>
                    <a:pt x="179" y="106"/>
                    <a:pt x="175" y="62"/>
                  </a:cubicBezTo>
                  <a:cubicBezTo>
                    <a:pt x="175" y="62"/>
                    <a:pt x="119" y="54"/>
                    <a:pt x="119" y="2"/>
                  </a:cubicBezTo>
                  <a:cubicBezTo>
                    <a:pt x="119" y="2"/>
                    <a:pt x="101" y="12"/>
                    <a:pt x="85" y="12"/>
                  </a:cubicBezTo>
                  <a:cubicBezTo>
                    <a:pt x="69" y="13"/>
                    <a:pt x="51" y="0"/>
                    <a:pt x="51" y="0"/>
                  </a:cubicBezTo>
                  <a:cubicBezTo>
                    <a:pt x="51" y="0"/>
                    <a:pt x="46" y="56"/>
                    <a:pt x="5" y="66"/>
                  </a:cubicBezTo>
                  <a:cubicBezTo>
                    <a:pt x="0" y="111"/>
                    <a:pt x="17" y="157"/>
                    <a:pt x="44" y="180"/>
                  </a:cubicBezTo>
                  <a:cubicBezTo>
                    <a:pt x="63" y="197"/>
                    <a:pt x="129" y="164"/>
                    <a:pt x="144" y="136"/>
                  </a:cubicBezTo>
                  <a:close/>
                </a:path>
              </a:pathLst>
            </a:custGeom>
            <a:solidFill>
              <a:srgbClr val="FECE9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3" name="Google Shape;2523;p31"/>
            <p:cNvSpPr/>
            <p:nvPr/>
          </p:nvSpPr>
          <p:spPr>
            <a:xfrm>
              <a:off x="6343651" y="2932113"/>
              <a:ext cx="327025" cy="222250"/>
            </a:xfrm>
            <a:custGeom>
              <a:rect b="b" l="l" r="r" t="t"/>
              <a:pathLst>
                <a:path extrusionOk="0" h="59" w="87">
                  <a:moveTo>
                    <a:pt x="87" y="42"/>
                  </a:moveTo>
                  <a:cubicBezTo>
                    <a:pt x="87" y="42"/>
                    <a:pt x="87" y="42"/>
                    <a:pt x="87" y="42"/>
                  </a:cubicBezTo>
                  <a:cubicBezTo>
                    <a:pt x="78" y="32"/>
                    <a:pt x="69" y="19"/>
                    <a:pt x="69" y="0"/>
                  </a:cubicBezTo>
                  <a:cubicBezTo>
                    <a:pt x="69" y="0"/>
                    <a:pt x="51" y="10"/>
                    <a:pt x="35" y="10"/>
                  </a:cubicBezTo>
                  <a:cubicBezTo>
                    <a:pt x="23" y="11"/>
                    <a:pt x="9" y="3"/>
                    <a:pt x="3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6" y="11"/>
                    <a:pt x="46" y="59"/>
                    <a:pt x="87" y="42"/>
                  </a:cubicBezTo>
                  <a:close/>
                </a:path>
              </a:pathLst>
            </a:custGeom>
            <a:solidFill>
              <a:srgbClr val="EEB8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4" name="Google Shape;2524;p31"/>
            <p:cNvSpPr/>
            <p:nvPr/>
          </p:nvSpPr>
          <p:spPr>
            <a:xfrm>
              <a:off x="5965826" y="1708150"/>
              <a:ext cx="1009650" cy="1279525"/>
            </a:xfrm>
            <a:custGeom>
              <a:rect b="b" l="l" r="r" t="t"/>
              <a:pathLst>
                <a:path extrusionOk="0" h="340" w="268">
                  <a:moveTo>
                    <a:pt x="262" y="180"/>
                  </a:moveTo>
                  <a:cubicBezTo>
                    <a:pt x="268" y="0"/>
                    <a:pt x="134" y="14"/>
                    <a:pt x="134" y="14"/>
                  </a:cubicBezTo>
                  <a:cubicBezTo>
                    <a:pt x="134" y="14"/>
                    <a:pt x="0" y="0"/>
                    <a:pt x="6" y="180"/>
                  </a:cubicBezTo>
                  <a:cubicBezTo>
                    <a:pt x="6" y="180"/>
                    <a:pt x="6" y="255"/>
                    <a:pt x="26" y="283"/>
                  </a:cubicBezTo>
                  <a:cubicBezTo>
                    <a:pt x="53" y="320"/>
                    <a:pt x="101" y="340"/>
                    <a:pt x="134" y="340"/>
                  </a:cubicBezTo>
                  <a:cubicBezTo>
                    <a:pt x="167" y="340"/>
                    <a:pt x="216" y="323"/>
                    <a:pt x="242" y="283"/>
                  </a:cubicBezTo>
                  <a:cubicBezTo>
                    <a:pt x="263" y="252"/>
                    <a:pt x="262" y="180"/>
                    <a:pt x="262" y="180"/>
                  </a:cubicBezTo>
                  <a:close/>
                </a:path>
              </a:pathLst>
            </a:custGeom>
            <a:solidFill>
              <a:srgbClr val="FECE9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5" name="Google Shape;2525;p31"/>
            <p:cNvSpPr/>
            <p:nvPr/>
          </p:nvSpPr>
          <p:spPr>
            <a:xfrm>
              <a:off x="6927851" y="2386013"/>
              <a:ext cx="112713" cy="241300"/>
            </a:xfrm>
            <a:custGeom>
              <a:rect b="b" l="l" r="r" t="t"/>
              <a:pathLst>
                <a:path extrusionOk="0" h="64" w="30">
                  <a:moveTo>
                    <a:pt x="4" y="16"/>
                  </a:moveTo>
                  <a:cubicBezTo>
                    <a:pt x="4" y="16"/>
                    <a:pt x="12" y="0"/>
                    <a:pt x="21" y="10"/>
                  </a:cubicBezTo>
                  <a:cubicBezTo>
                    <a:pt x="30" y="21"/>
                    <a:pt x="28" y="64"/>
                    <a:pt x="0" y="64"/>
                  </a:cubicBezTo>
                  <a:cubicBezTo>
                    <a:pt x="0" y="64"/>
                    <a:pt x="4" y="26"/>
                    <a:pt x="4" y="16"/>
                  </a:cubicBezTo>
                  <a:close/>
                </a:path>
              </a:pathLst>
            </a:custGeom>
            <a:solidFill>
              <a:srgbClr val="FECE9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6" name="Google Shape;2526;p31"/>
            <p:cNvSpPr/>
            <p:nvPr/>
          </p:nvSpPr>
          <p:spPr>
            <a:xfrm>
              <a:off x="6942138" y="2446338"/>
              <a:ext cx="63500" cy="123825"/>
            </a:xfrm>
            <a:custGeom>
              <a:rect b="b" l="l" r="r" t="t"/>
              <a:pathLst>
                <a:path extrusionOk="0" h="33" w="17">
                  <a:moveTo>
                    <a:pt x="0" y="15"/>
                  </a:moveTo>
                  <a:cubicBezTo>
                    <a:pt x="0" y="15"/>
                    <a:pt x="6" y="0"/>
                    <a:pt x="12" y="8"/>
                  </a:cubicBezTo>
                  <a:cubicBezTo>
                    <a:pt x="17" y="16"/>
                    <a:pt x="14" y="26"/>
                    <a:pt x="6" y="33"/>
                  </a:cubicBezTo>
                  <a:cubicBezTo>
                    <a:pt x="6" y="33"/>
                    <a:pt x="10" y="5"/>
                    <a:pt x="0" y="15"/>
                  </a:cubicBezTo>
                  <a:close/>
                </a:path>
              </a:pathLst>
            </a:custGeom>
            <a:solidFill>
              <a:srgbClr val="EEB8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7" name="Google Shape;2527;p31"/>
            <p:cNvSpPr/>
            <p:nvPr/>
          </p:nvSpPr>
          <p:spPr>
            <a:xfrm>
              <a:off x="5899151" y="2386013"/>
              <a:ext cx="115888" cy="241300"/>
            </a:xfrm>
            <a:custGeom>
              <a:rect b="b" l="l" r="r" t="t"/>
              <a:pathLst>
                <a:path extrusionOk="0" h="64" w="31">
                  <a:moveTo>
                    <a:pt x="26" y="16"/>
                  </a:moveTo>
                  <a:cubicBezTo>
                    <a:pt x="26" y="16"/>
                    <a:pt x="18" y="0"/>
                    <a:pt x="9" y="10"/>
                  </a:cubicBezTo>
                  <a:cubicBezTo>
                    <a:pt x="0" y="21"/>
                    <a:pt x="3" y="64"/>
                    <a:pt x="31" y="64"/>
                  </a:cubicBezTo>
                  <a:cubicBezTo>
                    <a:pt x="31" y="64"/>
                    <a:pt x="26" y="26"/>
                    <a:pt x="26" y="16"/>
                  </a:cubicBezTo>
                  <a:close/>
                </a:path>
              </a:pathLst>
            </a:custGeom>
            <a:solidFill>
              <a:srgbClr val="FECE9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8" name="Google Shape;2528;p31"/>
            <p:cNvSpPr/>
            <p:nvPr/>
          </p:nvSpPr>
          <p:spPr>
            <a:xfrm>
              <a:off x="5929313" y="2446338"/>
              <a:ext cx="63500" cy="123825"/>
            </a:xfrm>
            <a:custGeom>
              <a:rect b="b" l="l" r="r" t="t"/>
              <a:pathLst>
                <a:path extrusionOk="0" h="33" w="17">
                  <a:moveTo>
                    <a:pt x="17" y="15"/>
                  </a:moveTo>
                  <a:cubicBezTo>
                    <a:pt x="17" y="15"/>
                    <a:pt x="12" y="0"/>
                    <a:pt x="6" y="8"/>
                  </a:cubicBezTo>
                  <a:cubicBezTo>
                    <a:pt x="0" y="16"/>
                    <a:pt x="3" y="26"/>
                    <a:pt x="12" y="33"/>
                  </a:cubicBezTo>
                  <a:cubicBezTo>
                    <a:pt x="12" y="33"/>
                    <a:pt x="8" y="5"/>
                    <a:pt x="17" y="15"/>
                  </a:cubicBezTo>
                  <a:close/>
                </a:path>
              </a:pathLst>
            </a:custGeom>
            <a:solidFill>
              <a:srgbClr val="EEB8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9" name="Google Shape;2529;p31"/>
            <p:cNvSpPr/>
            <p:nvPr/>
          </p:nvSpPr>
          <p:spPr>
            <a:xfrm>
              <a:off x="6418263" y="2600325"/>
              <a:ext cx="112713" cy="71438"/>
            </a:xfrm>
            <a:prstGeom prst="ellipse">
              <a:avLst/>
            </a:prstGeom>
            <a:solidFill>
              <a:srgbClr val="EEB8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0" name="Google Shape;2530;p31"/>
            <p:cNvSpPr/>
            <p:nvPr/>
          </p:nvSpPr>
          <p:spPr>
            <a:xfrm>
              <a:off x="6275388" y="2698750"/>
              <a:ext cx="395288" cy="90488"/>
            </a:xfrm>
            <a:custGeom>
              <a:rect b="b" l="l" r="r" t="t"/>
              <a:pathLst>
                <a:path extrusionOk="0" h="24" w="105">
                  <a:moveTo>
                    <a:pt x="0" y="4"/>
                  </a:moveTo>
                  <a:cubicBezTo>
                    <a:pt x="0" y="4"/>
                    <a:pt x="2" y="5"/>
                    <a:pt x="4" y="6"/>
                  </a:cubicBezTo>
                  <a:cubicBezTo>
                    <a:pt x="7" y="7"/>
                    <a:pt x="11" y="9"/>
                    <a:pt x="16" y="11"/>
                  </a:cubicBezTo>
                  <a:cubicBezTo>
                    <a:pt x="19" y="12"/>
                    <a:pt x="21" y="12"/>
                    <a:pt x="24" y="13"/>
                  </a:cubicBezTo>
                  <a:cubicBezTo>
                    <a:pt x="27" y="14"/>
                    <a:pt x="30" y="15"/>
                    <a:pt x="33" y="15"/>
                  </a:cubicBezTo>
                  <a:cubicBezTo>
                    <a:pt x="35" y="15"/>
                    <a:pt x="36" y="16"/>
                    <a:pt x="38" y="16"/>
                  </a:cubicBezTo>
                  <a:cubicBezTo>
                    <a:pt x="40" y="16"/>
                    <a:pt x="41" y="16"/>
                    <a:pt x="43" y="16"/>
                  </a:cubicBezTo>
                  <a:cubicBezTo>
                    <a:pt x="46" y="17"/>
                    <a:pt x="50" y="16"/>
                    <a:pt x="53" y="16"/>
                  </a:cubicBezTo>
                  <a:cubicBezTo>
                    <a:pt x="56" y="16"/>
                    <a:pt x="60" y="15"/>
                    <a:pt x="63" y="15"/>
                  </a:cubicBezTo>
                  <a:cubicBezTo>
                    <a:pt x="66" y="15"/>
                    <a:pt x="69" y="14"/>
                    <a:pt x="72" y="13"/>
                  </a:cubicBezTo>
                  <a:cubicBezTo>
                    <a:pt x="76" y="12"/>
                    <a:pt x="78" y="11"/>
                    <a:pt x="81" y="10"/>
                  </a:cubicBezTo>
                  <a:cubicBezTo>
                    <a:pt x="83" y="10"/>
                    <a:pt x="84" y="9"/>
                    <a:pt x="85" y="9"/>
                  </a:cubicBezTo>
                  <a:cubicBezTo>
                    <a:pt x="87" y="8"/>
                    <a:pt x="88" y="8"/>
                    <a:pt x="89" y="7"/>
                  </a:cubicBezTo>
                  <a:cubicBezTo>
                    <a:pt x="91" y="6"/>
                    <a:pt x="94" y="5"/>
                    <a:pt x="96" y="4"/>
                  </a:cubicBezTo>
                  <a:cubicBezTo>
                    <a:pt x="97" y="3"/>
                    <a:pt x="99" y="3"/>
                    <a:pt x="101" y="2"/>
                  </a:cubicBezTo>
                  <a:cubicBezTo>
                    <a:pt x="103" y="1"/>
                    <a:pt x="105" y="0"/>
                    <a:pt x="105" y="0"/>
                  </a:cubicBezTo>
                  <a:cubicBezTo>
                    <a:pt x="105" y="0"/>
                    <a:pt x="104" y="1"/>
                    <a:pt x="101" y="3"/>
                  </a:cubicBezTo>
                  <a:cubicBezTo>
                    <a:pt x="100" y="4"/>
                    <a:pt x="99" y="6"/>
                    <a:pt x="97" y="7"/>
                  </a:cubicBezTo>
                  <a:cubicBezTo>
                    <a:pt x="96" y="9"/>
                    <a:pt x="93" y="10"/>
                    <a:pt x="91" y="11"/>
                  </a:cubicBezTo>
                  <a:cubicBezTo>
                    <a:pt x="89" y="13"/>
                    <a:pt x="87" y="15"/>
                    <a:pt x="84" y="16"/>
                  </a:cubicBezTo>
                  <a:cubicBezTo>
                    <a:pt x="81" y="17"/>
                    <a:pt x="78" y="19"/>
                    <a:pt x="75" y="20"/>
                  </a:cubicBezTo>
                  <a:cubicBezTo>
                    <a:pt x="71" y="21"/>
                    <a:pt x="68" y="22"/>
                    <a:pt x="64" y="23"/>
                  </a:cubicBezTo>
                  <a:cubicBezTo>
                    <a:pt x="61" y="23"/>
                    <a:pt x="57" y="24"/>
                    <a:pt x="53" y="24"/>
                  </a:cubicBezTo>
                  <a:cubicBezTo>
                    <a:pt x="50" y="24"/>
                    <a:pt x="46" y="24"/>
                    <a:pt x="42" y="24"/>
                  </a:cubicBezTo>
                  <a:cubicBezTo>
                    <a:pt x="39" y="24"/>
                    <a:pt x="35" y="23"/>
                    <a:pt x="32" y="22"/>
                  </a:cubicBezTo>
                  <a:cubicBezTo>
                    <a:pt x="28" y="21"/>
                    <a:pt x="25" y="20"/>
                    <a:pt x="22" y="19"/>
                  </a:cubicBezTo>
                  <a:cubicBezTo>
                    <a:pt x="19" y="18"/>
                    <a:pt x="17" y="16"/>
                    <a:pt x="14" y="15"/>
                  </a:cubicBezTo>
                  <a:cubicBezTo>
                    <a:pt x="12" y="14"/>
                    <a:pt x="10" y="12"/>
                    <a:pt x="8" y="11"/>
                  </a:cubicBezTo>
                  <a:cubicBezTo>
                    <a:pt x="6" y="10"/>
                    <a:pt x="5" y="9"/>
                    <a:pt x="4" y="7"/>
                  </a:cubicBezTo>
                  <a:cubicBezTo>
                    <a:pt x="1" y="5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EA81A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1" name="Google Shape;2531;p31"/>
            <p:cNvSpPr/>
            <p:nvPr/>
          </p:nvSpPr>
          <p:spPr>
            <a:xfrm>
              <a:off x="6667501" y="2430463"/>
              <a:ext cx="120650" cy="117475"/>
            </a:xfrm>
            <a:prstGeom prst="ellipse">
              <a:avLst/>
            </a:prstGeom>
            <a:solidFill>
              <a:srgbClr val="35221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2" name="Google Shape;2532;p31"/>
            <p:cNvSpPr/>
            <p:nvPr/>
          </p:nvSpPr>
          <p:spPr>
            <a:xfrm>
              <a:off x="6727826" y="2441575"/>
              <a:ext cx="38100" cy="38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3" name="Google Shape;2533;p31"/>
            <p:cNvSpPr/>
            <p:nvPr/>
          </p:nvSpPr>
          <p:spPr>
            <a:xfrm>
              <a:off x="6154738" y="2430463"/>
              <a:ext cx="120650" cy="117475"/>
            </a:xfrm>
            <a:prstGeom prst="ellipse">
              <a:avLst/>
            </a:prstGeom>
            <a:solidFill>
              <a:srgbClr val="35221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4" name="Google Shape;2534;p31"/>
            <p:cNvSpPr/>
            <p:nvPr/>
          </p:nvSpPr>
          <p:spPr>
            <a:xfrm>
              <a:off x="6215063" y="2441575"/>
              <a:ext cx="38100" cy="38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5" name="Google Shape;2535;p31"/>
            <p:cNvSpPr/>
            <p:nvPr/>
          </p:nvSpPr>
          <p:spPr>
            <a:xfrm>
              <a:off x="5786438" y="3089275"/>
              <a:ext cx="1385888" cy="1330325"/>
            </a:xfrm>
            <a:custGeom>
              <a:rect b="b" l="l" r="r" t="t"/>
              <a:pathLst>
                <a:path extrusionOk="0" h="353" w="368">
                  <a:moveTo>
                    <a:pt x="358" y="48"/>
                  </a:moveTo>
                  <a:cubicBezTo>
                    <a:pt x="349" y="37"/>
                    <a:pt x="234" y="0"/>
                    <a:pt x="234" y="0"/>
                  </a:cubicBezTo>
                  <a:cubicBezTo>
                    <a:pt x="184" y="36"/>
                    <a:pt x="184" y="36"/>
                    <a:pt x="184" y="36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3" y="0"/>
                    <a:pt x="19" y="37"/>
                    <a:pt x="9" y="48"/>
                  </a:cubicBezTo>
                  <a:cubicBezTo>
                    <a:pt x="0" y="59"/>
                    <a:pt x="70" y="155"/>
                    <a:pt x="70" y="155"/>
                  </a:cubicBezTo>
                  <a:cubicBezTo>
                    <a:pt x="81" y="353"/>
                    <a:pt x="81" y="353"/>
                    <a:pt x="81" y="353"/>
                  </a:cubicBezTo>
                  <a:cubicBezTo>
                    <a:pt x="184" y="353"/>
                    <a:pt x="184" y="353"/>
                    <a:pt x="184" y="353"/>
                  </a:cubicBezTo>
                  <a:cubicBezTo>
                    <a:pt x="184" y="353"/>
                    <a:pt x="184" y="353"/>
                    <a:pt x="184" y="353"/>
                  </a:cubicBezTo>
                  <a:cubicBezTo>
                    <a:pt x="290" y="353"/>
                    <a:pt x="290" y="353"/>
                    <a:pt x="290" y="353"/>
                  </a:cubicBezTo>
                  <a:cubicBezTo>
                    <a:pt x="298" y="155"/>
                    <a:pt x="298" y="155"/>
                    <a:pt x="298" y="155"/>
                  </a:cubicBezTo>
                  <a:cubicBezTo>
                    <a:pt x="298" y="155"/>
                    <a:pt x="368" y="59"/>
                    <a:pt x="358" y="48"/>
                  </a:cubicBezTo>
                  <a:close/>
                </a:path>
              </a:pathLst>
            </a:custGeom>
            <a:solidFill>
              <a:srgbClr val="5FA3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6" name="Google Shape;2536;p31"/>
            <p:cNvSpPr/>
            <p:nvPr/>
          </p:nvSpPr>
          <p:spPr>
            <a:xfrm>
              <a:off x="6154738" y="3089275"/>
              <a:ext cx="323850" cy="298450"/>
            </a:xfrm>
            <a:custGeom>
              <a:rect b="b" l="l" r="r" t="t"/>
              <a:pathLst>
                <a:path extrusionOk="0" h="188" w="204">
                  <a:moveTo>
                    <a:pt x="83" y="0"/>
                  </a:moveTo>
                  <a:lnTo>
                    <a:pt x="0" y="29"/>
                  </a:lnTo>
                  <a:lnTo>
                    <a:pt x="126" y="188"/>
                  </a:lnTo>
                  <a:lnTo>
                    <a:pt x="204" y="86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75C4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7" name="Google Shape;2537;p31"/>
            <p:cNvSpPr/>
            <p:nvPr/>
          </p:nvSpPr>
          <p:spPr>
            <a:xfrm>
              <a:off x="6478588" y="3089275"/>
              <a:ext cx="323850" cy="298450"/>
            </a:xfrm>
            <a:custGeom>
              <a:rect b="b" l="l" r="r" t="t"/>
              <a:pathLst>
                <a:path extrusionOk="0" h="188" w="204">
                  <a:moveTo>
                    <a:pt x="119" y="0"/>
                  </a:moveTo>
                  <a:lnTo>
                    <a:pt x="204" y="29"/>
                  </a:lnTo>
                  <a:lnTo>
                    <a:pt x="79" y="188"/>
                  </a:lnTo>
                  <a:lnTo>
                    <a:pt x="0" y="86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75C4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8" name="Google Shape;2538;p31"/>
            <p:cNvSpPr/>
            <p:nvPr/>
          </p:nvSpPr>
          <p:spPr>
            <a:xfrm>
              <a:off x="6437313" y="3395663"/>
              <a:ext cx="79375" cy="77788"/>
            </a:xfrm>
            <a:prstGeom prst="ellipse">
              <a:avLst/>
            </a:prstGeom>
            <a:solidFill>
              <a:srgbClr val="75C4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9" name="Google Shape;2539;p31"/>
            <p:cNvSpPr/>
            <p:nvPr/>
          </p:nvSpPr>
          <p:spPr>
            <a:xfrm>
              <a:off x="6437313" y="3665538"/>
              <a:ext cx="79375" cy="79375"/>
            </a:xfrm>
            <a:prstGeom prst="ellipse">
              <a:avLst/>
            </a:prstGeom>
            <a:solidFill>
              <a:srgbClr val="75C4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0" name="Google Shape;2540;p31"/>
            <p:cNvSpPr/>
            <p:nvPr/>
          </p:nvSpPr>
          <p:spPr>
            <a:xfrm>
              <a:off x="6437313" y="3937000"/>
              <a:ext cx="79375" cy="76200"/>
            </a:xfrm>
            <a:prstGeom prst="ellipse">
              <a:avLst/>
            </a:prstGeom>
            <a:solidFill>
              <a:srgbClr val="75C4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1" name="Google Shape;2541;p31"/>
            <p:cNvSpPr/>
            <p:nvPr/>
          </p:nvSpPr>
          <p:spPr>
            <a:xfrm>
              <a:off x="6437313" y="4208463"/>
              <a:ext cx="79375" cy="74613"/>
            </a:xfrm>
            <a:prstGeom prst="ellipse">
              <a:avLst/>
            </a:prstGeom>
            <a:solidFill>
              <a:srgbClr val="75C4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2" name="Google Shape;2542;p31"/>
            <p:cNvSpPr/>
            <p:nvPr/>
          </p:nvSpPr>
          <p:spPr>
            <a:xfrm>
              <a:off x="5600701" y="3105150"/>
              <a:ext cx="701675" cy="1314450"/>
            </a:xfrm>
            <a:custGeom>
              <a:rect b="b" l="l" r="r" t="t"/>
              <a:pathLst>
                <a:path extrusionOk="0" h="349" w="186">
                  <a:moveTo>
                    <a:pt x="76" y="349"/>
                  </a:moveTo>
                  <a:cubicBezTo>
                    <a:pt x="91" y="243"/>
                    <a:pt x="110" y="170"/>
                    <a:pt x="110" y="170"/>
                  </a:cubicBezTo>
                  <a:cubicBezTo>
                    <a:pt x="102" y="220"/>
                    <a:pt x="94" y="285"/>
                    <a:pt x="88" y="349"/>
                  </a:cubicBezTo>
                  <a:cubicBezTo>
                    <a:pt x="186" y="349"/>
                    <a:pt x="186" y="349"/>
                    <a:pt x="186" y="349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26" y="4"/>
                    <a:pt x="47" y="44"/>
                    <a:pt x="47" y="44"/>
                  </a:cubicBezTo>
                  <a:cubicBezTo>
                    <a:pt x="29" y="75"/>
                    <a:pt x="12" y="222"/>
                    <a:pt x="0" y="349"/>
                  </a:cubicBezTo>
                  <a:lnTo>
                    <a:pt x="76" y="3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3" name="Google Shape;2543;p31"/>
            <p:cNvSpPr/>
            <p:nvPr/>
          </p:nvSpPr>
          <p:spPr>
            <a:xfrm>
              <a:off x="6053138" y="3105150"/>
              <a:ext cx="225425" cy="831850"/>
            </a:xfrm>
            <a:custGeom>
              <a:rect b="b" l="l" r="r" t="t"/>
              <a:pathLst>
                <a:path extrusionOk="0" h="524" w="142">
                  <a:moveTo>
                    <a:pt x="119" y="0"/>
                  </a:moveTo>
                  <a:lnTo>
                    <a:pt x="10" y="74"/>
                  </a:lnTo>
                  <a:lnTo>
                    <a:pt x="74" y="140"/>
                  </a:lnTo>
                  <a:lnTo>
                    <a:pt x="0" y="194"/>
                  </a:lnTo>
                  <a:lnTo>
                    <a:pt x="142" y="524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ED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4" name="Google Shape;2544;p31"/>
            <p:cNvSpPr/>
            <p:nvPr/>
          </p:nvSpPr>
          <p:spPr>
            <a:xfrm>
              <a:off x="6648451" y="3105150"/>
              <a:ext cx="696913" cy="1314450"/>
            </a:xfrm>
            <a:custGeom>
              <a:rect b="b" l="l" r="r" t="t"/>
              <a:pathLst>
                <a:path extrusionOk="0" h="349" w="185">
                  <a:moveTo>
                    <a:pt x="109" y="349"/>
                  </a:moveTo>
                  <a:cubicBezTo>
                    <a:pt x="94" y="243"/>
                    <a:pt x="75" y="170"/>
                    <a:pt x="75" y="170"/>
                  </a:cubicBezTo>
                  <a:cubicBezTo>
                    <a:pt x="84" y="220"/>
                    <a:pt x="91" y="285"/>
                    <a:pt x="97" y="349"/>
                  </a:cubicBezTo>
                  <a:cubicBezTo>
                    <a:pt x="0" y="349"/>
                    <a:pt x="0" y="349"/>
                    <a:pt x="0" y="349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0" y="4"/>
                    <a:pt x="138" y="44"/>
                    <a:pt x="138" y="44"/>
                  </a:cubicBezTo>
                  <a:cubicBezTo>
                    <a:pt x="157" y="75"/>
                    <a:pt x="174" y="222"/>
                    <a:pt x="185" y="349"/>
                  </a:cubicBezTo>
                  <a:lnTo>
                    <a:pt x="109" y="3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5" name="Google Shape;2545;p31"/>
            <p:cNvSpPr/>
            <p:nvPr/>
          </p:nvSpPr>
          <p:spPr>
            <a:xfrm>
              <a:off x="6667502" y="3105152"/>
              <a:ext cx="225425" cy="831852"/>
            </a:xfrm>
            <a:custGeom>
              <a:rect b="b" l="l" r="r" t="t"/>
              <a:pathLst>
                <a:path extrusionOk="0" h="524" w="142">
                  <a:moveTo>
                    <a:pt x="24" y="0"/>
                  </a:moveTo>
                  <a:lnTo>
                    <a:pt x="133" y="74"/>
                  </a:lnTo>
                  <a:lnTo>
                    <a:pt x="69" y="140"/>
                  </a:lnTo>
                  <a:lnTo>
                    <a:pt x="142" y="194"/>
                  </a:lnTo>
                  <a:lnTo>
                    <a:pt x="0" y="52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ED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6" name="Google Shape;2546;p31"/>
            <p:cNvSpPr/>
            <p:nvPr/>
          </p:nvSpPr>
          <p:spPr>
            <a:xfrm>
              <a:off x="5894388" y="1595438"/>
              <a:ext cx="1179513" cy="858838"/>
            </a:xfrm>
            <a:custGeom>
              <a:rect b="b" l="l" r="r" t="t"/>
              <a:pathLst>
                <a:path extrusionOk="0" h="228" w="313">
                  <a:moveTo>
                    <a:pt x="76" y="112"/>
                  </a:moveTo>
                  <a:cubicBezTo>
                    <a:pt x="76" y="112"/>
                    <a:pt x="87" y="180"/>
                    <a:pt x="149" y="200"/>
                  </a:cubicBezTo>
                  <a:cubicBezTo>
                    <a:pt x="149" y="200"/>
                    <a:pt x="119" y="151"/>
                    <a:pt x="115" y="136"/>
                  </a:cubicBezTo>
                  <a:cubicBezTo>
                    <a:pt x="115" y="136"/>
                    <a:pt x="160" y="208"/>
                    <a:pt x="197" y="217"/>
                  </a:cubicBezTo>
                  <a:cubicBezTo>
                    <a:pt x="197" y="217"/>
                    <a:pt x="162" y="159"/>
                    <a:pt x="163" y="145"/>
                  </a:cubicBezTo>
                  <a:cubicBezTo>
                    <a:pt x="163" y="145"/>
                    <a:pt x="188" y="221"/>
                    <a:pt x="278" y="228"/>
                  </a:cubicBezTo>
                  <a:cubicBezTo>
                    <a:pt x="278" y="228"/>
                    <a:pt x="290" y="218"/>
                    <a:pt x="296" y="222"/>
                  </a:cubicBezTo>
                  <a:cubicBezTo>
                    <a:pt x="296" y="222"/>
                    <a:pt x="313" y="13"/>
                    <a:pt x="156" y="27"/>
                  </a:cubicBezTo>
                  <a:cubicBezTo>
                    <a:pt x="156" y="27"/>
                    <a:pt x="0" y="0"/>
                    <a:pt x="9" y="222"/>
                  </a:cubicBezTo>
                  <a:cubicBezTo>
                    <a:pt x="9" y="222"/>
                    <a:pt x="18" y="216"/>
                    <a:pt x="27" y="228"/>
                  </a:cubicBezTo>
                  <a:cubicBezTo>
                    <a:pt x="27" y="228"/>
                    <a:pt x="67" y="163"/>
                    <a:pt x="76" y="112"/>
                  </a:cubicBezTo>
                  <a:close/>
                </a:path>
              </a:pathLst>
            </a:custGeom>
            <a:solidFill>
              <a:srgbClr val="582A1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7" name="Google Shape;2547;p31"/>
            <p:cNvSpPr/>
            <p:nvPr/>
          </p:nvSpPr>
          <p:spPr>
            <a:xfrm>
              <a:off x="6110288" y="2284413"/>
              <a:ext cx="165100" cy="55563"/>
            </a:xfrm>
            <a:custGeom>
              <a:rect b="b" l="l" r="r" t="t"/>
              <a:pathLst>
                <a:path extrusionOk="0" h="15" w="44">
                  <a:moveTo>
                    <a:pt x="0" y="15"/>
                  </a:moveTo>
                  <a:cubicBezTo>
                    <a:pt x="0" y="15"/>
                    <a:pt x="1" y="12"/>
                    <a:pt x="5" y="9"/>
                  </a:cubicBezTo>
                  <a:cubicBezTo>
                    <a:pt x="6" y="7"/>
                    <a:pt x="9" y="6"/>
                    <a:pt x="11" y="4"/>
                  </a:cubicBezTo>
                  <a:cubicBezTo>
                    <a:pt x="12" y="4"/>
                    <a:pt x="14" y="3"/>
                    <a:pt x="15" y="2"/>
                  </a:cubicBezTo>
                  <a:cubicBezTo>
                    <a:pt x="17" y="2"/>
                    <a:pt x="18" y="1"/>
                    <a:pt x="20" y="1"/>
                  </a:cubicBezTo>
                  <a:cubicBezTo>
                    <a:pt x="21" y="1"/>
                    <a:pt x="23" y="0"/>
                    <a:pt x="25" y="0"/>
                  </a:cubicBezTo>
                  <a:cubicBezTo>
                    <a:pt x="26" y="0"/>
                    <a:pt x="28" y="0"/>
                    <a:pt x="29" y="0"/>
                  </a:cubicBezTo>
                  <a:cubicBezTo>
                    <a:pt x="31" y="0"/>
                    <a:pt x="32" y="1"/>
                    <a:pt x="33" y="1"/>
                  </a:cubicBezTo>
                  <a:cubicBezTo>
                    <a:pt x="35" y="1"/>
                    <a:pt x="36" y="1"/>
                    <a:pt x="37" y="2"/>
                  </a:cubicBezTo>
                  <a:cubicBezTo>
                    <a:pt x="38" y="2"/>
                    <a:pt x="39" y="2"/>
                    <a:pt x="40" y="3"/>
                  </a:cubicBezTo>
                  <a:cubicBezTo>
                    <a:pt x="41" y="3"/>
                    <a:pt x="42" y="4"/>
                    <a:pt x="42" y="4"/>
                  </a:cubicBezTo>
                  <a:cubicBezTo>
                    <a:pt x="43" y="5"/>
                    <a:pt x="44" y="5"/>
                    <a:pt x="44" y="5"/>
                  </a:cubicBezTo>
                  <a:cubicBezTo>
                    <a:pt x="44" y="5"/>
                    <a:pt x="43" y="5"/>
                    <a:pt x="42" y="5"/>
                  </a:cubicBezTo>
                  <a:cubicBezTo>
                    <a:pt x="41" y="5"/>
                    <a:pt x="41" y="5"/>
                    <a:pt x="40" y="5"/>
                  </a:cubicBezTo>
                  <a:cubicBezTo>
                    <a:pt x="39" y="5"/>
                    <a:pt x="38" y="5"/>
                    <a:pt x="37" y="5"/>
                  </a:cubicBezTo>
                  <a:cubicBezTo>
                    <a:pt x="35" y="5"/>
                    <a:pt x="34" y="5"/>
                    <a:pt x="33" y="5"/>
                  </a:cubicBezTo>
                  <a:cubicBezTo>
                    <a:pt x="32" y="5"/>
                    <a:pt x="31" y="5"/>
                    <a:pt x="29" y="5"/>
                  </a:cubicBezTo>
                  <a:cubicBezTo>
                    <a:pt x="28" y="6"/>
                    <a:pt x="27" y="6"/>
                    <a:pt x="25" y="6"/>
                  </a:cubicBezTo>
                  <a:cubicBezTo>
                    <a:pt x="24" y="6"/>
                    <a:pt x="23" y="6"/>
                    <a:pt x="21" y="7"/>
                  </a:cubicBezTo>
                  <a:cubicBezTo>
                    <a:pt x="19" y="7"/>
                    <a:pt x="16" y="8"/>
                    <a:pt x="13" y="9"/>
                  </a:cubicBezTo>
                  <a:cubicBezTo>
                    <a:pt x="11" y="10"/>
                    <a:pt x="9" y="11"/>
                    <a:pt x="7" y="12"/>
                  </a:cubicBezTo>
                  <a:cubicBezTo>
                    <a:pt x="3" y="14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582A1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8" name="Google Shape;2548;p31"/>
            <p:cNvSpPr/>
            <p:nvPr/>
          </p:nvSpPr>
          <p:spPr>
            <a:xfrm>
              <a:off x="5743576" y="3429000"/>
              <a:ext cx="493713" cy="458788"/>
            </a:xfrm>
            <a:custGeom>
              <a:rect b="b" l="l" r="r" t="t"/>
              <a:pathLst>
                <a:path extrusionOk="0" h="122" w="131">
                  <a:moveTo>
                    <a:pt x="118" y="59"/>
                  </a:moveTo>
                  <a:cubicBezTo>
                    <a:pt x="114" y="47"/>
                    <a:pt x="110" y="36"/>
                    <a:pt x="106" y="25"/>
                  </a:cubicBezTo>
                  <a:cubicBezTo>
                    <a:pt x="97" y="5"/>
                    <a:pt x="87" y="0"/>
                    <a:pt x="67" y="0"/>
                  </a:cubicBezTo>
                  <a:cubicBezTo>
                    <a:pt x="66" y="0"/>
                    <a:pt x="66" y="0"/>
                    <a:pt x="65" y="0"/>
                  </a:cubicBezTo>
                  <a:cubicBezTo>
                    <a:pt x="65" y="0"/>
                    <a:pt x="64" y="0"/>
                    <a:pt x="63" y="0"/>
                  </a:cubicBezTo>
                  <a:cubicBezTo>
                    <a:pt x="43" y="0"/>
                    <a:pt x="33" y="5"/>
                    <a:pt x="25" y="25"/>
                  </a:cubicBezTo>
                  <a:cubicBezTo>
                    <a:pt x="20" y="36"/>
                    <a:pt x="16" y="47"/>
                    <a:pt x="12" y="59"/>
                  </a:cubicBezTo>
                  <a:cubicBezTo>
                    <a:pt x="7" y="74"/>
                    <a:pt x="2" y="88"/>
                    <a:pt x="3" y="104"/>
                  </a:cubicBezTo>
                  <a:cubicBezTo>
                    <a:pt x="4" y="121"/>
                    <a:pt x="24" y="122"/>
                    <a:pt x="37" y="122"/>
                  </a:cubicBezTo>
                  <a:cubicBezTo>
                    <a:pt x="43" y="122"/>
                    <a:pt x="43" y="112"/>
                    <a:pt x="37" y="112"/>
                  </a:cubicBezTo>
                  <a:cubicBezTo>
                    <a:pt x="0" y="112"/>
                    <a:pt x="16" y="78"/>
                    <a:pt x="23" y="58"/>
                  </a:cubicBezTo>
                  <a:cubicBezTo>
                    <a:pt x="26" y="50"/>
                    <a:pt x="29" y="42"/>
                    <a:pt x="32" y="34"/>
                  </a:cubicBezTo>
                  <a:cubicBezTo>
                    <a:pt x="37" y="18"/>
                    <a:pt x="45" y="10"/>
                    <a:pt x="63" y="10"/>
                  </a:cubicBezTo>
                  <a:cubicBezTo>
                    <a:pt x="64" y="10"/>
                    <a:pt x="65" y="9"/>
                    <a:pt x="65" y="9"/>
                  </a:cubicBezTo>
                  <a:cubicBezTo>
                    <a:pt x="66" y="9"/>
                    <a:pt x="66" y="10"/>
                    <a:pt x="67" y="10"/>
                  </a:cubicBezTo>
                  <a:cubicBezTo>
                    <a:pt x="85" y="10"/>
                    <a:pt x="93" y="18"/>
                    <a:pt x="98" y="34"/>
                  </a:cubicBezTo>
                  <a:cubicBezTo>
                    <a:pt x="101" y="42"/>
                    <a:pt x="104" y="50"/>
                    <a:pt x="107" y="58"/>
                  </a:cubicBezTo>
                  <a:cubicBezTo>
                    <a:pt x="114" y="78"/>
                    <a:pt x="131" y="112"/>
                    <a:pt x="93" y="112"/>
                  </a:cubicBezTo>
                  <a:cubicBezTo>
                    <a:pt x="87" y="112"/>
                    <a:pt x="87" y="122"/>
                    <a:pt x="93" y="122"/>
                  </a:cubicBezTo>
                  <a:cubicBezTo>
                    <a:pt x="106" y="122"/>
                    <a:pt x="126" y="121"/>
                    <a:pt x="127" y="104"/>
                  </a:cubicBezTo>
                  <a:cubicBezTo>
                    <a:pt x="128" y="88"/>
                    <a:pt x="123" y="74"/>
                    <a:pt x="118" y="59"/>
                  </a:cubicBezTo>
                  <a:close/>
                </a:path>
              </a:pathLst>
            </a:custGeom>
            <a:solidFill>
              <a:srgbClr val="7D62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9" name="Google Shape;2549;p31"/>
            <p:cNvSpPr/>
            <p:nvPr/>
          </p:nvSpPr>
          <p:spPr>
            <a:xfrm>
              <a:off x="5857876" y="3835400"/>
              <a:ext cx="71438" cy="68263"/>
            </a:xfrm>
            <a:prstGeom prst="ellipse">
              <a:avLst/>
            </a:prstGeom>
            <a:solidFill>
              <a:srgbClr val="CAB9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0" name="Google Shape;2550;p31"/>
            <p:cNvSpPr/>
            <p:nvPr/>
          </p:nvSpPr>
          <p:spPr>
            <a:xfrm>
              <a:off x="6049963" y="3835400"/>
              <a:ext cx="71438" cy="68263"/>
            </a:xfrm>
            <a:prstGeom prst="ellipse">
              <a:avLst/>
            </a:prstGeom>
            <a:solidFill>
              <a:srgbClr val="CAB9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1" name="Google Shape;2551;p31"/>
            <p:cNvSpPr/>
            <p:nvPr/>
          </p:nvSpPr>
          <p:spPr>
            <a:xfrm>
              <a:off x="5970588" y="3067050"/>
              <a:ext cx="334963" cy="384175"/>
            </a:xfrm>
            <a:custGeom>
              <a:rect b="b" l="l" r="r" t="t"/>
              <a:pathLst>
                <a:path extrusionOk="0" h="102" w="89">
                  <a:moveTo>
                    <a:pt x="10" y="96"/>
                  </a:moveTo>
                  <a:cubicBezTo>
                    <a:pt x="12" y="52"/>
                    <a:pt x="36" y="16"/>
                    <a:pt x="80" y="10"/>
                  </a:cubicBezTo>
                  <a:cubicBezTo>
                    <a:pt x="86" y="9"/>
                    <a:pt x="89" y="0"/>
                    <a:pt x="83" y="1"/>
                  </a:cubicBezTo>
                  <a:cubicBezTo>
                    <a:pt x="35" y="8"/>
                    <a:pt x="2" y="48"/>
                    <a:pt x="0" y="96"/>
                  </a:cubicBezTo>
                  <a:cubicBezTo>
                    <a:pt x="0" y="102"/>
                    <a:pt x="10" y="102"/>
                    <a:pt x="10" y="96"/>
                  </a:cubicBezTo>
                  <a:close/>
                </a:path>
              </a:pathLst>
            </a:custGeom>
            <a:solidFill>
              <a:srgbClr val="7D62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2" name="Google Shape;2552;p31"/>
            <p:cNvSpPr/>
            <p:nvPr/>
          </p:nvSpPr>
          <p:spPr>
            <a:xfrm>
              <a:off x="6645276" y="3067050"/>
              <a:ext cx="360363" cy="384175"/>
            </a:xfrm>
            <a:custGeom>
              <a:rect b="b" l="l" r="r" t="t"/>
              <a:pathLst>
                <a:path extrusionOk="0" h="102" w="96">
                  <a:moveTo>
                    <a:pt x="86" y="96"/>
                  </a:moveTo>
                  <a:cubicBezTo>
                    <a:pt x="84" y="52"/>
                    <a:pt x="57" y="14"/>
                    <a:pt x="13" y="8"/>
                  </a:cubicBezTo>
                  <a:cubicBezTo>
                    <a:pt x="7" y="8"/>
                    <a:pt x="0" y="0"/>
                    <a:pt x="6" y="1"/>
                  </a:cubicBezTo>
                  <a:cubicBezTo>
                    <a:pt x="54" y="7"/>
                    <a:pt x="93" y="36"/>
                    <a:pt x="96" y="96"/>
                  </a:cubicBezTo>
                  <a:cubicBezTo>
                    <a:pt x="96" y="102"/>
                    <a:pt x="86" y="102"/>
                    <a:pt x="86" y="96"/>
                  </a:cubicBezTo>
                  <a:close/>
                </a:path>
              </a:pathLst>
            </a:custGeom>
            <a:solidFill>
              <a:srgbClr val="7D62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3" name="Google Shape;2553;p31"/>
            <p:cNvSpPr/>
            <p:nvPr/>
          </p:nvSpPr>
          <p:spPr>
            <a:xfrm>
              <a:off x="6892926" y="3384550"/>
              <a:ext cx="180975" cy="176213"/>
            </a:xfrm>
            <a:prstGeom prst="ellipse">
              <a:avLst/>
            </a:prstGeom>
            <a:solidFill>
              <a:srgbClr val="CAB9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4" name="Google Shape;2554;p31"/>
            <p:cNvSpPr/>
            <p:nvPr/>
          </p:nvSpPr>
          <p:spPr>
            <a:xfrm>
              <a:off x="6927851" y="3417888"/>
              <a:ext cx="112713" cy="109538"/>
            </a:xfrm>
            <a:prstGeom prst="ellipse">
              <a:avLst/>
            </a:prstGeom>
            <a:solidFill>
              <a:srgbClr val="E5D6E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5" name="Google Shape;2555;p31"/>
            <p:cNvSpPr/>
            <p:nvPr/>
          </p:nvSpPr>
          <p:spPr>
            <a:xfrm>
              <a:off x="3702051" y="1403350"/>
              <a:ext cx="1357313" cy="1355725"/>
            </a:xfrm>
            <a:prstGeom prst="ellipse">
              <a:avLst/>
            </a:prstGeom>
            <a:solidFill>
              <a:srgbClr val="96DA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6" name="Google Shape;2556;p31"/>
            <p:cNvSpPr/>
            <p:nvPr/>
          </p:nvSpPr>
          <p:spPr>
            <a:xfrm>
              <a:off x="4060826" y="1727200"/>
              <a:ext cx="523875" cy="738188"/>
            </a:xfrm>
            <a:custGeom>
              <a:rect b="b" l="l" r="r" t="t"/>
              <a:pathLst>
                <a:path extrusionOk="0" h="196" w="139">
                  <a:moveTo>
                    <a:pt x="139" y="140"/>
                  </a:moveTo>
                  <a:cubicBezTo>
                    <a:pt x="139" y="171"/>
                    <a:pt x="114" y="196"/>
                    <a:pt x="83" y="196"/>
                  </a:cubicBezTo>
                  <a:cubicBezTo>
                    <a:pt x="56" y="196"/>
                    <a:pt x="56" y="196"/>
                    <a:pt x="56" y="196"/>
                  </a:cubicBezTo>
                  <a:cubicBezTo>
                    <a:pt x="25" y="196"/>
                    <a:pt x="0" y="171"/>
                    <a:pt x="0" y="140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25"/>
                    <a:pt x="25" y="0"/>
                    <a:pt x="56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14" y="0"/>
                    <a:pt x="139" y="25"/>
                    <a:pt x="139" y="56"/>
                  </a:cubicBezTo>
                  <a:lnTo>
                    <a:pt x="139" y="140"/>
                  </a:lnTo>
                  <a:close/>
                </a:path>
              </a:pathLst>
            </a:custGeom>
            <a:solidFill>
              <a:srgbClr val="E13D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7" name="Google Shape;2557;p31"/>
            <p:cNvSpPr/>
            <p:nvPr/>
          </p:nvSpPr>
          <p:spPr>
            <a:xfrm>
              <a:off x="4121151" y="1595438"/>
              <a:ext cx="403225" cy="176213"/>
            </a:xfrm>
            <a:custGeom>
              <a:rect b="b" l="l" r="r" t="t"/>
              <a:pathLst>
                <a:path extrusionOk="0" h="47" w="107">
                  <a:moveTo>
                    <a:pt x="107" y="33"/>
                  </a:moveTo>
                  <a:cubicBezTo>
                    <a:pt x="107" y="41"/>
                    <a:pt x="101" y="47"/>
                    <a:pt x="93" y="4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6" y="47"/>
                    <a:pt x="0" y="41"/>
                    <a:pt x="0" y="3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01" y="0"/>
                    <a:pt x="107" y="6"/>
                    <a:pt x="107" y="14"/>
                  </a:cubicBezTo>
                  <a:lnTo>
                    <a:pt x="107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8" name="Google Shape;2558;p31"/>
            <p:cNvSpPr/>
            <p:nvPr/>
          </p:nvSpPr>
          <p:spPr>
            <a:xfrm>
              <a:off x="4187826" y="1617663"/>
              <a:ext cx="46038" cy="134938"/>
            </a:xfrm>
            <a:custGeom>
              <a:rect b="b" l="l" r="r" t="t"/>
              <a:pathLst>
                <a:path extrusionOk="0" h="36" w="12">
                  <a:moveTo>
                    <a:pt x="12" y="30"/>
                  </a:moveTo>
                  <a:cubicBezTo>
                    <a:pt x="12" y="33"/>
                    <a:pt x="9" y="36"/>
                    <a:pt x="6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EAE5E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9" name="Google Shape;2559;p31"/>
            <p:cNvSpPr/>
            <p:nvPr/>
          </p:nvSpPr>
          <p:spPr>
            <a:xfrm>
              <a:off x="4294188" y="1617663"/>
              <a:ext cx="44450" cy="134938"/>
            </a:xfrm>
            <a:custGeom>
              <a:rect b="b" l="l" r="r" t="t"/>
              <a:pathLst>
                <a:path extrusionOk="0" h="36" w="12">
                  <a:moveTo>
                    <a:pt x="12" y="30"/>
                  </a:moveTo>
                  <a:cubicBezTo>
                    <a:pt x="12" y="33"/>
                    <a:pt x="9" y="36"/>
                    <a:pt x="6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EAE5E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0" name="Google Shape;2560;p31"/>
            <p:cNvSpPr/>
            <p:nvPr/>
          </p:nvSpPr>
          <p:spPr>
            <a:xfrm>
              <a:off x="4398963" y="1617663"/>
              <a:ext cx="46038" cy="134938"/>
            </a:xfrm>
            <a:custGeom>
              <a:rect b="b" l="l" r="r" t="t"/>
              <a:pathLst>
                <a:path extrusionOk="0" h="36" w="12">
                  <a:moveTo>
                    <a:pt x="12" y="30"/>
                  </a:moveTo>
                  <a:cubicBezTo>
                    <a:pt x="12" y="33"/>
                    <a:pt x="9" y="36"/>
                    <a:pt x="6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EAE5E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1" name="Google Shape;2561;p31"/>
            <p:cNvSpPr/>
            <p:nvPr/>
          </p:nvSpPr>
          <p:spPr>
            <a:xfrm>
              <a:off x="4138613" y="1911350"/>
              <a:ext cx="366713" cy="3651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2" name="Google Shape;2562;p31"/>
            <p:cNvSpPr/>
            <p:nvPr/>
          </p:nvSpPr>
          <p:spPr>
            <a:xfrm>
              <a:off x="4229101" y="2001838"/>
              <a:ext cx="185738" cy="184150"/>
            </a:xfrm>
            <a:custGeom>
              <a:rect b="b" l="l" r="r" t="t"/>
              <a:pathLst>
                <a:path extrusionOk="0" h="116" w="117">
                  <a:moveTo>
                    <a:pt x="117" y="40"/>
                  </a:moveTo>
                  <a:lnTo>
                    <a:pt x="79" y="40"/>
                  </a:lnTo>
                  <a:lnTo>
                    <a:pt x="79" y="0"/>
                  </a:lnTo>
                  <a:lnTo>
                    <a:pt x="38" y="0"/>
                  </a:lnTo>
                  <a:lnTo>
                    <a:pt x="38" y="40"/>
                  </a:lnTo>
                  <a:lnTo>
                    <a:pt x="0" y="40"/>
                  </a:lnTo>
                  <a:lnTo>
                    <a:pt x="0" y="78"/>
                  </a:lnTo>
                  <a:lnTo>
                    <a:pt x="38" y="78"/>
                  </a:lnTo>
                  <a:lnTo>
                    <a:pt x="38" y="116"/>
                  </a:lnTo>
                  <a:lnTo>
                    <a:pt x="79" y="116"/>
                  </a:lnTo>
                  <a:lnTo>
                    <a:pt x="79" y="78"/>
                  </a:lnTo>
                  <a:lnTo>
                    <a:pt x="117" y="78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3" name="Google Shape;2563;p31"/>
            <p:cNvSpPr/>
            <p:nvPr/>
          </p:nvSpPr>
          <p:spPr>
            <a:xfrm>
              <a:off x="4297363" y="2306638"/>
              <a:ext cx="354013" cy="342900"/>
            </a:xfrm>
            <a:custGeom>
              <a:rect b="b" l="l" r="r" t="t"/>
              <a:pathLst>
                <a:path extrusionOk="0" h="91" w="94">
                  <a:moveTo>
                    <a:pt x="58" y="0"/>
                  </a:moveTo>
                  <a:cubicBezTo>
                    <a:pt x="20" y="25"/>
                    <a:pt x="20" y="25"/>
                    <a:pt x="20" y="25"/>
                  </a:cubicBezTo>
                  <a:cubicBezTo>
                    <a:pt x="4" y="35"/>
                    <a:pt x="0" y="56"/>
                    <a:pt x="10" y="71"/>
                  </a:cubicBezTo>
                  <a:cubicBezTo>
                    <a:pt x="19" y="87"/>
                    <a:pt x="40" y="91"/>
                    <a:pt x="56" y="81"/>
                  </a:cubicBezTo>
                  <a:cubicBezTo>
                    <a:pt x="94" y="57"/>
                    <a:pt x="94" y="57"/>
                    <a:pt x="94" y="57"/>
                  </a:cubicBezTo>
                  <a:lnTo>
                    <a:pt x="58" y="0"/>
                  </a:ln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4" name="Google Shape;2564;p31"/>
            <p:cNvSpPr/>
            <p:nvPr/>
          </p:nvSpPr>
          <p:spPr>
            <a:xfrm>
              <a:off x="4516438" y="2178050"/>
              <a:ext cx="357188" cy="342900"/>
            </a:xfrm>
            <a:custGeom>
              <a:rect b="b" l="l" r="r" t="t"/>
              <a:pathLst>
                <a:path extrusionOk="0" h="91" w="95">
                  <a:moveTo>
                    <a:pt x="36" y="91"/>
                  </a:moveTo>
                  <a:cubicBezTo>
                    <a:pt x="75" y="66"/>
                    <a:pt x="75" y="66"/>
                    <a:pt x="75" y="66"/>
                  </a:cubicBezTo>
                  <a:cubicBezTo>
                    <a:pt x="90" y="56"/>
                    <a:pt x="95" y="36"/>
                    <a:pt x="85" y="20"/>
                  </a:cubicBezTo>
                  <a:cubicBezTo>
                    <a:pt x="75" y="5"/>
                    <a:pt x="55" y="0"/>
                    <a:pt x="39" y="10"/>
                  </a:cubicBezTo>
                  <a:cubicBezTo>
                    <a:pt x="0" y="34"/>
                    <a:pt x="0" y="34"/>
                    <a:pt x="0" y="34"/>
                  </a:cubicBezTo>
                  <a:lnTo>
                    <a:pt x="36" y="91"/>
                  </a:lnTo>
                  <a:close/>
                </a:path>
              </a:pathLst>
            </a:custGeom>
            <a:solidFill>
              <a:srgbClr val="F97A7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5" name="Google Shape;2565;p31"/>
            <p:cNvSpPr/>
            <p:nvPr/>
          </p:nvSpPr>
          <p:spPr>
            <a:xfrm>
              <a:off x="7672388" y="2924175"/>
              <a:ext cx="1093788" cy="862013"/>
            </a:xfrm>
            <a:custGeom>
              <a:rect b="b" l="l" r="r" t="t"/>
              <a:pathLst>
                <a:path extrusionOk="0" h="229" w="290">
                  <a:moveTo>
                    <a:pt x="290" y="77"/>
                  </a:moveTo>
                  <a:cubicBezTo>
                    <a:pt x="290" y="35"/>
                    <a:pt x="256" y="0"/>
                    <a:pt x="213" y="0"/>
                  </a:cubicBezTo>
                  <a:cubicBezTo>
                    <a:pt x="184" y="0"/>
                    <a:pt x="158" y="17"/>
                    <a:pt x="145" y="42"/>
                  </a:cubicBezTo>
                  <a:cubicBezTo>
                    <a:pt x="132" y="17"/>
                    <a:pt x="107" y="0"/>
                    <a:pt x="77" y="0"/>
                  </a:cubicBezTo>
                  <a:cubicBezTo>
                    <a:pt x="35" y="0"/>
                    <a:pt x="0" y="35"/>
                    <a:pt x="0" y="77"/>
                  </a:cubicBezTo>
                  <a:cubicBezTo>
                    <a:pt x="0" y="91"/>
                    <a:pt x="4" y="104"/>
                    <a:pt x="11" y="116"/>
                  </a:cubicBezTo>
                  <a:cubicBezTo>
                    <a:pt x="11" y="116"/>
                    <a:pt x="40" y="145"/>
                    <a:pt x="145" y="229"/>
                  </a:cubicBezTo>
                  <a:cubicBezTo>
                    <a:pt x="250" y="145"/>
                    <a:pt x="279" y="116"/>
                    <a:pt x="280" y="116"/>
                  </a:cubicBezTo>
                  <a:cubicBezTo>
                    <a:pt x="286" y="104"/>
                    <a:pt x="290" y="91"/>
                    <a:pt x="290" y="77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6" name="Google Shape;2566;p31"/>
            <p:cNvSpPr/>
            <p:nvPr/>
          </p:nvSpPr>
          <p:spPr>
            <a:xfrm>
              <a:off x="7635876" y="3048000"/>
              <a:ext cx="1166813" cy="614363"/>
            </a:xfrm>
            <a:custGeom>
              <a:rect b="b" l="l" r="r" t="t"/>
              <a:pathLst>
                <a:path extrusionOk="0" h="163" w="310">
                  <a:moveTo>
                    <a:pt x="306" y="80"/>
                  </a:moveTo>
                  <a:cubicBezTo>
                    <a:pt x="293" y="80"/>
                    <a:pt x="279" y="80"/>
                    <a:pt x="266" y="80"/>
                  </a:cubicBezTo>
                  <a:cubicBezTo>
                    <a:pt x="265" y="80"/>
                    <a:pt x="263" y="81"/>
                    <a:pt x="263" y="83"/>
                  </a:cubicBezTo>
                  <a:cubicBezTo>
                    <a:pt x="261" y="95"/>
                    <a:pt x="259" y="108"/>
                    <a:pt x="257" y="119"/>
                  </a:cubicBezTo>
                  <a:cubicBezTo>
                    <a:pt x="252" y="86"/>
                    <a:pt x="247" y="54"/>
                    <a:pt x="242" y="21"/>
                  </a:cubicBezTo>
                  <a:cubicBezTo>
                    <a:pt x="241" y="18"/>
                    <a:pt x="236" y="18"/>
                    <a:pt x="236" y="21"/>
                  </a:cubicBezTo>
                  <a:cubicBezTo>
                    <a:pt x="230" y="58"/>
                    <a:pt x="223" y="95"/>
                    <a:pt x="217" y="132"/>
                  </a:cubicBezTo>
                  <a:cubicBezTo>
                    <a:pt x="214" y="89"/>
                    <a:pt x="210" y="47"/>
                    <a:pt x="206" y="4"/>
                  </a:cubicBezTo>
                  <a:cubicBezTo>
                    <a:pt x="206" y="1"/>
                    <a:pt x="201" y="0"/>
                    <a:pt x="200" y="3"/>
                  </a:cubicBezTo>
                  <a:cubicBezTo>
                    <a:pt x="194" y="26"/>
                    <a:pt x="188" y="48"/>
                    <a:pt x="182" y="70"/>
                  </a:cubicBezTo>
                  <a:cubicBezTo>
                    <a:pt x="181" y="75"/>
                    <a:pt x="180" y="79"/>
                    <a:pt x="179" y="83"/>
                  </a:cubicBezTo>
                  <a:cubicBezTo>
                    <a:pt x="179" y="83"/>
                    <a:pt x="177" y="83"/>
                    <a:pt x="173" y="83"/>
                  </a:cubicBezTo>
                  <a:cubicBezTo>
                    <a:pt x="161" y="83"/>
                    <a:pt x="150" y="83"/>
                    <a:pt x="138" y="83"/>
                  </a:cubicBezTo>
                  <a:cubicBezTo>
                    <a:pt x="138" y="83"/>
                    <a:pt x="137" y="83"/>
                    <a:pt x="137" y="83"/>
                  </a:cubicBezTo>
                  <a:cubicBezTo>
                    <a:pt x="135" y="83"/>
                    <a:pt x="133" y="83"/>
                    <a:pt x="131" y="83"/>
                  </a:cubicBezTo>
                  <a:cubicBezTo>
                    <a:pt x="130" y="83"/>
                    <a:pt x="128" y="84"/>
                    <a:pt x="128" y="85"/>
                  </a:cubicBezTo>
                  <a:cubicBezTo>
                    <a:pt x="126" y="98"/>
                    <a:pt x="124" y="111"/>
                    <a:pt x="123" y="122"/>
                  </a:cubicBezTo>
                  <a:cubicBezTo>
                    <a:pt x="117" y="89"/>
                    <a:pt x="112" y="56"/>
                    <a:pt x="107" y="24"/>
                  </a:cubicBezTo>
                  <a:cubicBezTo>
                    <a:pt x="107" y="21"/>
                    <a:pt x="102" y="21"/>
                    <a:pt x="101" y="24"/>
                  </a:cubicBezTo>
                  <a:cubicBezTo>
                    <a:pt x="95" y="61"/>
                    <a:pt x="89" y="98"/>
                    <a:pt x="83" y="135"/>
                  </a:cubicBezTo>
                  <a:cubicBezTo>
                    <a:pt x="79" y="92"/>
                    <a:pt x="75" y="50"/>
                    <a:pt x="71" y="7"/>
                  </a:cubicBezTo>
                  <a:cubicBezTo>
                    <a:pt x="71" y="4"/>
                    <a:pt x="66" y="3"/>
                    <a:pt x="65" y="6"/>
                  </a:cubicBezTo>
                  <a:cubicBezTo>
                    <a:pt x="59" y="29"/>
                    <a:pt x="53" y="51"/>
                    <a:pt x="48" y="73"/>
                  </a:cubicBezTo>
                  <a:cubicBezTo>
                    <a:pt x="46" y="77"/>
                    <a:pt x="45" y="82"/>
                    <a:pt x="44" y="86"/>
                  </a:cubicBezTo>
                  <a:cubicBezTo>
                    <a:pt x="44" y="86"/>
                    <a:pt x="43" y="86"/>
                    <a:pt x="38" y="86"/>
                  </a:cubicBezTo>
                  <a:cubicBezTo>
                    <a:pt x="27" y="86"/>
                    <a:pt x="15" y="86"/>
                    <a:pt x="4" y="86"/>
                  </a:cubicBezTo>
                  <a:cubicBezTo>
                    <a:pt x="0" y="86"/>
                    <a:pt x="0" y="92"/>
                    <a:pt x="4" y="92"/>
                  </a:cubicBezTo>
                  <a:cubicBezTo>
                    <a:pt x="18" y="92"/>
                    <a:pt x="32" y="92"/>
                    <a:pt x="47" y="92"/>
                  </a:cubicBezTo>
                  <a:cubicBezTo>
                    <a:pt x="48" y="92"/>
                    <a:pt x="49" y="91"/>
                    <a:pt x="50" y="89"/>
                  </a:cubicBezTo>
                  <a:cubicBezTo>
                    <a:pt x="55" y="68"/>
                    <a:pt x="61" y="46"/>
                    <a:pt x="67" y="25"/>
                  </a:cubicBezTo>
                  <a:cubicBezTo>
                    <a:pt x="71" y="70"/>
                    <a:pt x="75" y="114"/>
                    <a:pt x="79" y="159"/>
                  </a:cubicBezTo>
                  <a:cubicBezTo>
                    <a:pt x="79" y="162"/>
                    <a:pt x="84" y="163"/>
                    <a:pt x="85" y="160"/>
                  </a:cubicBezTo>
                  <a:cubicBezTo>
                    <a:pt x="91" y="121"/>
                    <a:pt x="98" y="82"/>
                    <a:pt x="104" y="44"/>
                  </a:cubicBezTo>
                  <a:cubicBezTo>
                    <a:pt x="109" y="77"/>
                    <a:pt x="114" y="110"/>
                    <a:pt x="120" y="143"/>
                  </a:cubicBezTo>
                  <a:cubicBezTo>
                    <a:pt x="120" y="145"/>
                    <a:pt x="125" y="146"/>
                    <a:pt x="125" y="143"/>
                  </a:cubicBezTo>
                  <a:cubicBezTo>
                    <a:pt x="128" y="125"/>
                    <a:pt x="131" y="111"/>
                    <a:pt x="133" y="94"/>
                  </a:cubicBezTo>
                  <a:cubicBezTo>
                    <a:pt x="134" y="91"/>
                    <a:pt x="134" y="90"/>
                    <a:pt x="134" y="89"/>
                  </a:cubicBezTo>
                  <a:cubicBezTo>
                    <a:pt x="138" y="89"/>
                    <a:pt x="141" y="89"/>
                    <a:pt x="145" y="89"/>
                  </a:cubicBezTo>
                  <a:cubicBezTo>
                    <a:pt x="154" y="89"/>
                    <a:pt x="163" y="89"/>
                    <a:pt x="172" y="89"/>
                  </a:cubicBezTo>
                  <a:cubicBezTo>
                    <a:pt x="172" y="89"/>
                    <a:pt x="173" y="89"/>
                    <a:pt x="173" y="89"/>
                  </a:cubicBezTo>
                  <a:cubicBezTo>
                    <a:pt x="176" y="89"/>
                    <a:pt x="179" y="89"/>
                    <a:pt x="181" y="89"/>
                  </a:cubicBezTo>
                  <a:cubicBezTo>
                    <a:pt x="183" y="89"/>
                    <a:pt x="184" y="88"/>
                    <a:pt x="184" y="87"/>
                  </a:cubicBezTo>
                  <a:cubicBezTo>
                    <a:pt x="190" y="65"/>
                    <a:pt x="196" y="44"/>
                    <a:pt x="201" y="22"/>
                  </a:cubicBezTo>
                  <a:cubicBezTo>
                    <a:pt x="205" y="67"/>
                    <a:pt x="209" y="111"/>
                    <a:pt x="213" y="156"/>
                  </a:cubicBezTo>
                  <a:cubicBezTo>
                    <a:pt x="214" y="159"/>
                    <a:pt x="219" y="161"/>
                    <a:pt x="219" y="157"/>
                  </a:cubicBezTo>
                  <a:cubicBezTo>
                    <a:pt x="226" y="118"/>
                    <a:pt x="232" y="80"/>
                    <a:pt x="239" y="41"/>
                  </a:cubicBezTo>
                  <a:cubicBezTo>
                    <a:pt x="244" y="74"/>
                    <a:pt x="249" y="107"/>
                    <a:pt x="254" y="140"/>
                  </a:cubicBezTo>
                  <a:cubicBezTo>
                    <a:pt x="255" y="143"/>
                    <a:pt x="260" y="143"/>
                    <a:pt x="260" y="140"/>
                  </a:cubicBezTo>
                  <a:cubicBezTo>
                    <a:pt x="263" y="122"/>
                    <a:pt x="265" y="108"/>
                    <a:pt x="268" y="91"/>
                  </a:cubicBezTo>
                  <a:cubicBezTo>
                    <a:pt x="268" y="88"/>
                    <a:pt x="269" y="87"/>
                    <a:pt x="269" y="86"/>
                  </a:cubicBezTo>
                  <a:cubicBezTo>
                    <a:pt x="272" y="86"/>
                    <a:pt x="276" y="86"/>
                    <a:pt x="279" y="86"/>
                  </a:cubicBezTo>
                  <a:cubicBezTo>
                    <a:pt x="288" y="86"/>
                    <a:pt x="297" y="86"/>
                    <a:pt x="306" y="86"/>
                  </a:cubicBezTo>
                  <a:cubicBezTo>
                    <a:pt x="310" y="86"/>
                    <a:pt x="310" y="80"/>
                    <a:pt x="306" y="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7" name="Google Shape;2567;p31"/>
            <p:cNvSpPr/>
            <p:nvPr/>
          </p:nvSpPr>
          <p:spPr>
            <a:xfrm>
              <a:off x="8012113" y="1403350"/>
              <a:ext cx="1355725" cy="1355725"/>
            </a:xfrm>
            <a:prstGeom prst="ellipse">
              <a:avLst/>
            </a:prstGeom>
            <a:solidFill>
              <a:srgbClr val="96DA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8" name="Google Shape;2568;p31"/>
            <p:cNvSpPr/>
            <p:nvPr/>
          </p:nvSpPr>
          <p:spPr>
            <a:xfrm>
              <a:off x="8610601" y="1655763"/>
              <a:ext cx="558800" cy="752475"/>
            </a:xfrm>
            <a:custGeom>
              <a:rect b="b" l="l" r="r" t="t"/>
              <a:pathLst>
                <a:path extrusionOk="0" h="200" w="148">
                  <a:moveTo>
                    <a:pt x="119" y="179"/>
                  </a:moveTo>
                  <a:cubicBezTo>
                    <a:pt x="117" y="192"/>
                    <a:pt x="104" y="200"/>
                    <a:pt x="91" y="198"/>
                  </a:cubicBezTo>
                  <a:cubicBezTo>
                    <a:pt x="21" y="184"/>
                    <a:pt x="21" y="184"/>
                    <a:pt x="21" y="184"/>
                  </a:cubicBezTo>
                  <a:cubicBezTo>
                    <a:pt x="8" y="181"/>
                    <a:pt x="0" y="169"/>
                    <a:pt x="2" y="156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1" y="9"/>
                    <a:pt x="44" y="0"/>
                    <a:pt x="57" y="3"/>
                  </a:cubicBezTo>
                  <a:cubicBezTo>
                    <a:pt x="127" y="17"/>
                    <a:pt x="127" y="17"/>
                    <a:pt x="127" y="17"/>
                  </a:cubicBezTo>
                  <a:cubicBezTo>
                    <a:pt x="140" y="19"/>
                    <a:pt x="148" y="32"/>
                    <a:pt x="146" y="45"/>
                  </a:cubicBezTo>
                  <a:lnTo>
                    <a:pt x="119" y="179"/>
                  </a:lnTo>
                  <a:close/>
                </a:path>
              </a:pathLst>
            </a:custGeom>
            <a:solidFill>
              <a:srgbClr val="F4F3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9" name="Google Shape;2569;p31"/>
            <p:cNvSpPr/>
            <p:nvPr/>
          </p:nvSpPr>
          <p:spPr>
            <a:xfrm>
              <a:off x="8815388" y="1768475"/>
              <a:ext cx="149225" cy="530225"/>
            </a:xfrm>
            <a:custGeom>
              <a:rect b="b" l="l" r="r" t="t"/>
              <a:pathLst>
                <a:path extrusionOk="0" h="141" w="40">
                  <a:moveTo>
                    <a:pt x="15" y="134"/>
                  </a:moveTo>
                  <a:cubicBezTo>
                    <a:pt x="14" y="138"/>
                    <a:pt x="10" y="141"/>
                    <a:pt x="6" y="140"/>
                  </a:cubicBezTo>
                  <a:cubicBezTo>
                    <a:pt x="6" y="140"/>
                    <a:pt x="6" y="140"/>
                    <a:pt x="6" y="140"/>
                  </a:cubicBezTo>
                  <a:cubicBezTo>
                    <a:pt x="2" y="139"/>
                    <a:pt x="0" y="136"/>
                    <a:pt x="1" y="132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6" y="2"/>
                    <a:pt x="30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8" y="1"/>
                    <a:pt x="40" y="5"/>
                    <a:pt x="40" y="9"/>
                  </a:cubicBezTo>
                  <a:lnTo>
                    <a:pt x="15" y="134"/>
                  </a:lnTo>
                  <a:close/>
                </a:path>
              </a:pathLst>
            </a:custGeom>
            <a:solidFill>
              <a:srgbClr val="D7E2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0" name="Google Shape;2570;p31"/>
            <p:cNvSpPr/>
            <p:nvPr/>
          </p:nvSpPr>
          <p:spPr>
            <a:xfrm>
              <a:off x="8739188" y="1730375"/>
              <a:ext cx="142875" cy="142875"/>
            </a:xfrm>
            <a:custGeom>
              <a:rect b="b" l="l" r="r" t="t"/>
              <a:pathLst>
                <a:path extrusionOk="0" h="38" w="38">
                  <a:moveTo>
                    <a:pt x="36" y="22"/>
                  </a:moveTo>
                  <a:cubicBezTo>
                    <a:pt x="34" y="32"/>
                    <a:pt x="25" y="38"/>
                    <a:pt x="16" y="36"/>
                  </a:cubicBezTo>
                  <a:cubicBezTo>
                    <a:pt x="6" y="34"/>
                    <a:pt x="0" y="25"/>
                    <a:pt x="2" y="16"/>
                  </a:cubicBezTo>
                  <a:cubicBezTo>
                    <a:pt x="4" y="6"/>
                    <a:pt x="13" y="0"/>
                    <a:pt x="23" y="2"/>
                  </a:cubicBezTo>
                  <a:cubicBezTo>
                    <a:pt x="32" y="4"/>
                    <a:pt x="38" y="13"/>
                    <a:pt x="36" y="22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1" name="Google Shape;2571;p31"/>
            <p:cNvSpPr/>
            <p:nvPr/>
          </p:nvSpPr>
          <p:spPr>
            <a:xfrm>
              <a:off x="8777288" y="1757363"/>
              <a:ext cx="71438" cy="90488"/>
            </a:xfrm>
            <a:custGeom>
              <a:rect b="b" l="l" r="r" t="t"/>
              <a:pathLst>
                <a:path extrusionOk="0" h="24" w="19">
                  <a:moveTo>
                    <a:pt x="17" y="23"/>
                  </a:moveTo>
                  <a:cubicBezTo>
                    <a:pt x="15" y="24"/>
                    <a:pt x="13" y="24"/>
                    <a:pt x="12" y="2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9" y="20"/>
                    <a:pt x="18" y="22"/>
                    <a:pt x="17" y="23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2" name="Google Shape;2572;p31"/>
            <p:cNvSpPr/>
            <p:nvPr/>
          </p:nvSpPr>
          <p:spPr>
            <a:xfrm>
              <a:off x="8697913" y="1938338"/>
              <a:ext cx="142875" cy="142875"/>
            </a:xfrm>
            <a:custGeom>
              <a:rect b="b" l="l" r="r" t="t"/>
              <a:pathLst>
                <a:path extrusionOk="0" h="38" w="38">
                  <a:moveTo>
                    <a:pt x="37" y="22"/>
                  </a:moveTo>
                  <a:cubicBezTo>
                    <a:pt x="35" y="32"/>
                    <a:pt x="25" y="38"/>
                    <a:pt x="16" y="36"/>
                  </a:cubicBezTo>
                  <a:cubicBezTo>
                    <a:pt x="6" y="34"/>
                    <a:pt x="0" y="25"/>
                    <a:pt x="2" y="16"/>
                  </a:cubicBezTo>
                  <a:cubicBezTo>
                    <a:pt x="4" y="6"/>
                    <a:pt x="13" y="0"/>
                    <a:pt x="23" y="2"/>
                  </a:cubicBezTo>
                  <a:cubicBezTo>
                    <a:pt x="32" y="4"/>
                    <a:pt x="38" y="13"/>
                    <a:pt x="37" y="22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3" name="Google Shape;2573;p31"/>
            <p:cNvSpPr/>
            <p:nvPr/>
          </p:nvSpPr>
          <p:spPr>
            <a:xfrm>
              <a:off x="8736013" y="1963738"/>
              <a:ext cx="71438" cy="90488"/>
            </a:xfrm>
            <a:custGeom>
              <a:rect b="b" l="l" r="r" t="t"/>
              <a:pathLst>
                <a:path extrusionOk="0" h="24" w="19">
                  <a:moveTo>
                    <a:pt x="17" y="23"/>
                  </a:moveTo>
                  <a:cubicBezTo>
                    <a:pt x="15" y="24"/>
                    <a:pt x="13" y="24"/>
                    <a:pt x="12" y="2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6" y="0"/>
                    <a:pt x="7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9" y="20"/>
                    <a:pt x="18" y="22"/>
                    <a:pt x="17" y="23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4" name="Google Shape;2574;p31"/>
            <p:cNvSpPr/>
            <p:nvPr/>
          </p:nvSpPr>
          <p:spPr>
            <a:xfrm>
              <a:off x="8656638" y="2144713"/>
              <a:ext cx="146050" cy="142875"/>
            </a:xfrm>
            <a:custGeom>
              <a:rect b="b" l="l" r="r" t="t"/>
              <a:pathLst>
                <a:path extrusionOk="0" h="38" w="39">
                  <a:moveTo>
                    <a:pt x="37" y="22"/>
                  </a:moveTo>
                  <a:cubicBezTo>
                    <a:pt x="35" y="32"/>
                    <a:pt x="26" y="38"/>
                    <a:pt x="16" y="36"/>
                  </a:cubicBezTo>
                  <a:cubicBezTo>
                    <a:pt x="7" y="34"/>
                    <a:pt x="0" y="25"/>
                    <a:pt x="2" y="16"/>
                  </a:cubicBezTo>
                  <a:cubicBezTo>
                    <a:pt x="4" y="6"/>
                    <a:pt x="13" y="0"/>
                    <a:pt x="23" y="2"/>
                  </a:cubicBezTo>
                  <a:cubicBezTo>
                    <a:pt x="32" y="4"/>
                    <a:pt x="39" y="13"/>
                    <a:pt x="37" y="22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5" name="Google Shape;2575;p31"/>
            <p:cNvSpPr/>
            <p:nvPr/>
          </p:nvSpPr>
          <p:spPr>
            <a:xfrm>
              <a:off x="8694738" y="2171700"/>
              <a:ext cx="71438" cy="90488"/>
            </a:xfrm>
            <a:custGeom>
              <a:rect b="b" l="l" r="r" t="t"/>
              <a:pathLst>
                <a:path extrusionOk="0" h="24" w="19">
                  <a:moveTo>
                    <a:pt x="17" y="23"/>
                  </a:moveTo>
                  <a:cubicBezTo>
                    <a:pt x="15" y="24"/>
                    <a:pt x="13" y="24"/>
                    <a:pt x="12" y="2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6" y="0"/>
                    <a:pt x="7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9" y="20"/>
                    <a:pt x="19" y="22"/>
                    <a:pt x="17" y="23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6" name="Google Shape;2576;p31"/>
            <p:cNvSpPr/>
            <p:nvPr/>
          </p:nvSpPr>
          <p:spPr>
            <a:xfrm>
              <a:off x="8980488" y="1779588"/>
              <a:ext cx="142875" cy="142875"/>
            </a:xfrm>
            <a:custGeom>
              <a:rect b="b" l="l" r="r" t="t"/>
              <a:pathLst>
                <a:path extrusionOk="0" h="38" w="38">
                  <a:moveTo>
                    <a:pt x="36" y="22"/>
                  </a:moveTo>
                  <a:cubicBezTo>
                    <a:pt x="34" y="31"/>
                    <a:pt x="25" y="38"/>
                    <a:pt x="15" y="36"/>
                  </a:cubicBezTo>
                  <a:cubicBezTo>
                    <a:pt x="6" y="34"/>
                    <a:pt x="0" y="25"/>
                    <a:pt x="1" y="15"/>
                  </a:cubicBezTo>
                  <a:cubicBezTo>
                    <a:pt x="3" y="6"/>
                    <a:pt x="12" y="0"/>
                    <a:pt x="22" y="1"/>
                  </a:cubicBezTo>
                  <a:cubicBezTo>
                    <a:pt x="31" y="3"/>
                    <a:pt x="38" y="12"/>
                    <a:pt x="36" y="22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7" name="Google Shape;2577;p31"/>
            <p:cNvSpPr/>
            <p:nvPr/>
          </p:nvSpPr>
          <p:spPr>
            <a:xfrm>
              <a:off x="9013826" y="1801813"/>
              <a:ext cx="71438" cy="95250"/>
            </a:xfrm>
            <a:custGeom>
              <a:rect b="b" l="l" r="r" t="t"/>
              <a:pathLst>
                <a:path extrusionOk="0" h="25" w="19">
                  <a:moveTo>
                    <a:pt x="17" y="24"/>
                  </a:moveTo>
                  <a:cubicBezTo>
                    <a:pt x="15" y="25"/>
                    <a:pt x="13" y="24"/>
                    <a:pt x="12" y="23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3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6" y="1"/>
                    <a:pt x="7" y="2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20"/>
                    <a:pt x="19" y="23"/>
                    <a:pt x="17" y="2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8" name="Google Shape;2578;p31"/>
            <p:cNvSpPr/>
            <p:nvPr/>
          </p:nvSpPr>
          <p:spPr>
            <a:xfrm>
              <a:off x="8939213" y="1982788"/>
              <a:ext cx="142875" cy="147638"/>
            </a:xfrm>
            <a:custGeom>
              <a:rect b="b" l="l" r="r" t="t"/>
              <a:pathLst>
                <a:path extrusionOk="0" h="39" w="38">
                  <a:moveTo>
                    <a:pt x="36" y="23"/>
                  </a:moveTo>
                  <a:cubicBezTo>
                    <a:pt x="34" y="32"/>
                    <a:pt x="25" y="39"/>
                    <a:pt x="15" y="37"/>
                  </a:cubicBezTo>
                  <a:cubicBezTo>
                    <a:pt x="6" y="35"/>
                    <a:pt x="0" y="26"/>
                    <a:pt x="2" y="16"/>
                  </a:cubicBezTo>
                  <a:cubicBezTo>
                    <a:pt x="3" y="7"/>
                    <a:pt x="13" y="0"/>
                    <a:pt x="22" y="2"/>
                  </a:cubicBezTo>
                  <a:cubicBezTo>
                    <a:pt x="32" y="4"/>
                    <a:pt x="38" y="13"/>
                    <a:pt x="36" y="23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9" name="Google Shape;2579;p31"/>
            <p:cNvSpPr/>
            <p:nvPr/>
          </p:nvSpPr>
          <p:spPr>
            <a:xfrm>
              <a:off x="8972551" y="2009775"/>
              <a:ext cx="71438" cy="93663"/>
            </a:xfrm>
            <a:custGeom>
              <a:rect b="b" l="l" r="r" t="t"/>
              <a:pathLst>
                <a:path extrusionOk="0" h="25" w="19">
                  <a:moveTo>
                    <a:pt x="17" y="24"/>
                  </a:moveTo>
                  <a:cubicBezTo>
                    <a:pt x="16" y="25"/>
                    <a:pt x="13" y="24"/>
                    <a:pt x="12" y="23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1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6" y="1"/>
                    <a:pt x="7" y="2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20"/>
                    <a:pt x="19" y="23"/>
                    <a:pt x="17" y="2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0" name="Google Shape;2580;p31"/>
            <p:cNvSpPr/>
            <p:nvPr/>
          </p:nvSpPr>
          <p:spPr>
            <a:xfrm>
              <a:off x="8897938" y="2190750"/>
              <a:ext cx="142875" cy="142875"/>
            </a:xfrm>
            <a:custGeom>
              <a:rect b="b" l="l" r="r" t="t"/>
              <a:pathLst>
                <a:path extrusionOk="0" h="38" w="38">
                  <a:moveTo>
                    <a:pt x="36" y="23"/>
                  </a:moveTo>
                  <a:cubicBezTo>
                    <a:pt x="34" y="32"/>
                    <a:pt x="25" y="38"/>
                    <a:pt x="16" y="37"/>
                  </a:cubicBezTo>
                  <a:cubicBezTo>
                    <a:pt x="6" y="35"/>
                    <a:pt x="0" y="26"/>
                    <a:pt x="2" y="16"/>
                  </a:cubicBezTo>
                  <a:cubicBezTo>
                    <a:pt x="4" y="7"/>
                    <a:pt x="13" y="0"/>
                    <a:pt x="22" y="2"/>
                  </a:cubicBezTo>
                  <a:cubicBezTo>
                    <a:pt x="32" y="4"/>
                    <a:pt x="38" y="13"/>
                    <a:pt x="36" y="23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1" name="Google Shape;2581;p31"/>
            <p:cNvSpPr/>
            <p:nvPr/>
          </p:nvSpPr>
          <p:spPr>
            <a:xfrm>
              <a:off x="8931276" y="2216150"/>
              <a:ext cx="71438" cy="93663"/>
            </a:xfrm>
            <a:custGeom>
              <a:rect b="b" l="l" r="r" t="t"/>
              <a:pathLst>
                <a:path extrusionOk="0" h="25" w="19">
                  <a:moveTo>
                    <a:pt x="17" y="24"/>
                  </a:moveTo>
                  <a:cubicBezTo>
                    <a:pt x="16" y="25"/>
                    <a:pt x="13" y="24"/>
                    <a:pt x="12" y="23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1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6" y="1"/>
                    <a:pt x="7" y="2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20"/>
                    <a:pt x="19" y="22"/>
                    <a:pt x="17" y="2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2" name="Google Shape;2582;p31"/>
            <p:cNvSpPr/>
            <p:nvPr/>
          </p:nvSpPr>
          <p:spPr>
            <a:xfrm>
              <a:off x="8212138" y="1749425"/>
              <a:ext cx="546100" cy="749300"/>
            </a:xfrm>
            <a:custGeom>
              <a:rect b="b" l="l" r="r" t="t"/>
              <a:pathLst>
                <a:path extrusionOk="0" h="199" w="145">
                  <a:moveTo>
                    <a:pt x="143" y="157"/>
                  </a:moveTo>
                  <a:cubicBezTo>
                    <a:pt x="145" y="170"/>
                    <a:pt x="136" y="182"/>
                    <a:pt x="123" y="185"/>
                  </a:cubicBezTo>
                  <a:cubicBezTo>
                    <a:pt x="53" y="196"/>
                    <a:pt x="53" y="196"/>
                    <a:pt x="53" y="196"/>
                  </a:cubicBezTo>
                  <a:cubicBezTo>
                    <a:pt x="40" y="199"/>
                    <a:pt x="27" y="190"/>
                    <a:pt x="25" y="177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0" y="29"/>
                    <a:pt x="9" y="17"/>
                    <a:pt x="22" y="14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105" y="0"/>
                    <a:pt x="118" y="9"/>
                    <a:pt x="120" y="22"/>
                  </a:cubicBezTo>
                  <a:lnTo>
                    <a:pt x="143" y="1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3" name="Google Shape;2583;p31"/>
            <p:cNvSpPr/>
            <p:nvPr/>
          </p:nvSpPr>
          <p:spPr>
            <a:xfrm>
              <a:off x="8415338" y="1858963"/>
              <a:ext cx="139700" cy="530225"/>
            </a:xfrm>
            <a:custGeom>
              <a:rect b="b" l="l" r="r" t="t"/>
              <a:pathLst>
                <a:path extrusionOk="0" h="141" w="37">
                  <a:moveTo>
                    <a:pt x="36" y="132"/>
                  </a:moveTo>
                  <a:cubicBezTo>
                    <a:pt x="37" y="136"/>
                    <a:pt x="34" y="140"/>
                    <a:pt x="30" y="141"/>
                  </a:cubicBezTo>
                  <a:cubicBezTo>
                    <a:pt x="30" y="141"/>
                    <a:pt x="30" y="141"/>
                    <a:pt x="30" y="141"/>
                  </a:cubicBezTo>
                  <a:cubicBezTo>
                    <a:pt x="26" y="141"/>
                    <a:pt x="23" y="139"/>
                    <a:pt x="22" y="135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5"/>
                    <a:pt x="3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6"/>
                  </a:cubicBezTo>
                  <a:lnTo>
                    <a:pt x="36" y="132"/>
                  </a:lnTo>
                  <a:close/>
                </a:path>
              </a:pathLst>
            </a:custGeom>
            <a:solidFill>
              <a:srgbClr val="DC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4" name="Google Shape;2584;p31"/>
            <p:cNvSpPr/>
            <p:nvPr/>
          </p:nvSpPr>
          <p:spPr>
            <a:xfrm>
              <a:off x="8324851" y="1889125"/>
              <a:ext cx="71438" cy="55563"/>
            </a:xfrm>
            <a:custGeom>
              <a:rect b="b" l="l" r="r" t="t"/>
              <a:pathLst>
                <a:path extrusionOk="0" h="15" w="19">
                  <a:moveTo>
                    <a:pt x="11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7" y="13"/>
                    <a:pt x="19" y="9"/>
                    <a:pt x="18" y="6"/>
                  </a:cubicBezTo>
                  <a:cubicBezTo>
                    <a:pt x="18" y="2"/>
                    <a:pt x="14" y="0"/>
                    <a:pt x="11" y="0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5" name="Google Shape;2585;p31"/>
            <p:cNvSpPr/>
            <p:nvPr/>
          </p:nvSpPr>
          <p:spPr>
            <a:xfrm>
              <a:off x="8261351" y="1897063"/>
              <a:ext cx="71438" cy="58738"/>
            </a:xfrm>
            <a:custGeom>
              <a:rect b="b" l="l" r="r" t="t"/>
              <a:pathLst>
                <a:path extrusionOk="0" h="16" w="19">
                  <a:moveTo>
                    <a:pt x="9" y="15"/>
                  </a:moveTo>
                  <a:cubicBezTo>
                    <a:pt x="19" y="13"/>
                    <a:pt x="19" y="13"/>
                    <a:pt x="19" y="13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3" y="2"/>
                    <a:pt x="0" y="6"/>
                    <a:pt x="1" y="10"/>
                  </a:cubicBezTo>
                  <a:cubicBezTo>
                    <a:pt x="2" y="13"/>
                    <a:pt x="5" y="16"/>
                    <a:pt x="9" y="15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6" name="Google Shape;2586;p31"/>
            <p:cNvSpPr/>
            <p:nvPr/>
          </p:nvSpPr>
          <p:spPr>
            <a:xfrm>
              <a:off x="8351838" y="2035175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10" y="1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6" y="13"/>
                    <a:pt x="19" y="10"/>
                    <a:pt x="18" y="6"/>
                  </a:cubicBezTo>
                  <a:cubicBezTo>
                    <a:pt x="17" y="2"/>
                    <a:pt x="14" y="0"/>
                    <a:pt x="10" y="1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7" name="Google Shape;2587;p31"/>
            <p:cNvSpPr/>
            <p:nvPr/>
          </p:nvSpPr>
          <p:spPr>
            <a:xfrm>
              <a:off x="8286751" y="2043113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8" y="16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2" y="3"/>
                    <a:pt x="0" y="6"/>
                    <a:pt x="1" y="10"/>
                  </a:cubicBezTo>
                  <a:cubicBezTo>
                    <a:pt x="1" y="14"/>
                    <a:pt x="5" y="16"/>
                    <a:pt x="8" y="16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8" name="Google Shape;2588;p31"/>
            <p:cNvSpPr/>
            <p:nvPr/>
          </p:nvSpPr>
          <p:spPr>
            <a:xfrm>
              <a:off x="8374063" y="2182813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11" y="1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7" y="14"/>
                    <a:pt x="19" y="10"/>
                    <a:pt x="19" y="7"/>
                  </a:cubicBezTo>
                  <a:cubicBezTo>
                    <a:pt x="18" y="3"/>
                    <a:pt x="15" y="0"/>
                    <a:pt x="11" y="1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9" name="Google Shape;2589;p31"/>
            <p:cNvSpPr/>
            <p:nvPr/>
          </p:nvSpPr>
          <p:spPr>
            <a:xfrm>
              <a:off x="8313738" y="2193925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8" y="15"/>
                  </a:moveTo>
                  <a:cubicBezTo>
                    <a:pt x="19" y="13"/>
                    <a:pt x="19" y="13"/>
                    <a:pt x="19" y="1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2" y="2"/>
                    <a:pt x="0" y="6"/>
                    <a:pt x="0" y="9"/>
                  </a:cubicBezTo>
                  <a:cubicBezTo>
                    <a:pt x="1" y="13"/>
                    <a:pt x="4" y="16"/>
                    <a:pt x="8" y="15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0" name="Google Shape;2590;p31"/>
            <p:cNvSpPr/>
            <p:nvPr/>
          </p:nvSpPr>
          <p:spPr>
            <a:xfrm>
              <a:off x="8399463" y="2333625"/>
              <a:ext cx="73025" cy="60325"/>
            </a:xfrm>
            <a:custGeom>
              <a:rect b="b" l="l" r="r" t="t"/>
              <a:pathLst>
                <a:path extrusionOk="0" h="16" w="19">
                  <a:moveTo>
                    <a:pt x="11" y="1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7" y="13"/>
                    <a:pt x="19" y="10"/>
                    <a:pt x="18" y="6"/>
                  </a:cubicBezTo>
                  <a:cubicBezTo>
                    <a:pt x="18" y="2"/>
                    <a:pt x="14" y="0"/>
                    <a:pt x="11" y="1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1" name="Google Shape;2591;p31"/>
            <p:cNvSpPr/>
            <p:nvPr/>
          </p:nvSpPr>
          <p:spPr>
            <a:xfrm>
              <a:off x="8335963" y="2339975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9" y="15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3" y="3"/>
                    <a:pt x="0" y="6"/>
                    <a:pt x="1" y="10"/>
                  </a:cubicBezTo>
                  <a:cubicBezTo>
                    <a:pt x="2" y="14"/>
                    <a:pt x="5" y="16"/>
                    <a:pt x="9" y="15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2" name="Google Shape;2592;p31"/>
            <p:cNvSpPr/>
            <p:nvPr/>
          </p:nvSpPr>
          <p:spPr>
            <a:xfrm>
              <a:off x="8562976" y="1847850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10" y="1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6" y="13"/>
                    <a:pt x="19" y="10"/>
                    <a:pt x="18" y="6"/>
                  </a:cubicBezTo>
                  <a:cubicBezTo>
                    <a:pt x="18" y="2"/>
                    <a:pt x="14" y="0"/>
                    <a:pt x="10" y="1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3" name="Google Shape;2593;p31"/>
            <p:cNvSpPr/>
            <p:nvPr/>
          </p:nvSpPr>
          <p:spPr>
            <a:xfrm>
              <a:off x="8497888" y="1854200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8" y="16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2" y="3"/>
                    <a:pt x="0" y="6"/>
                    <a:pt x="1" y="10"/>
                  </a:cubicBezTo>
                  <a:cubicBezTo>
                    <a:pt x="1" y="14"/>
                    <a:pt x="5" y="16"/>
                    <a:pt x="8" y="16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4" name="Google Shape;2594;p31"/>
            <p:cNvSpPr/>
            <p:nvPr/>
          </p:nvSpPr>
          <p:spPr>
            <a:xfrm>
              <a:off x="8585201" y="1993900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11" y="1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7" y="14"/>
                    <a:pt x="19" y="10"/>
                    <a:pt x="19" y="7"/>
                  </a:cubicBezTo>
                  <a:cubicBezTo>
                    <a:pt x="18" y="3"/>
                    <a:pt x="15" y="0"/>
                    <a:pt x="11" y="1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5" name="Google Shape;2595;p31"/>
            <p:cNvSpPr/>
            <p:nvPr/>
          </p:nvSpPr>
          <p:spPr>
            <a:xfrm>
              <a:off x="8524876" y="2005013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8" y="15"/>
                  </a:moveTo>
                  <a:cubicBezTo>
                    <a:pt x="19" y="13"/>
                    <a:pt x="19" y="13"/>
                    <a:pt x="19" y="1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2" y="2"/>
                    <a:pt x="0" y="6"/>
                    <a:pt x="0" y="9"/>
                  </a:cubicBezTo>
                  <a:cubicBezTo>
                    <a:pt x="1" y="13"/>
                    <a:pt x="4" y="16"/>
                    <a:pt x="8" y="15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6" name="Google Shape;2596;p31"/>
            <p:cNvSpPr/>
            <p:nvPr/>
          </p:nvSpPr>
          <p:spPr>
            <a:xfrm>
              <a:off x="8610601" y="2144713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11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7" y="13"/>
                    <a:pt x="19" y="10"/>
                    <a:pt x="18" y="6"/>
                  </a:cubicBezTo>
                  <a:cubicBezTo>
                    <a:pt x="18" y="2"/>
                    <a:pt x="14" y="0"/>
                    <a:pt x="11" y="0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7" name="Google Shape;2597;p31"/>
            <p:cNvSpPr/>
            <p:nvPr/>
          </p:nvSpPr>
          <p:spPr>
            <a:xfrm>
              <a:off x="8547101" y="2152650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9" y="15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3" y="3"/>
                    <a:pt x="0" y="6"/>
                    <a:pt x="1" y="10"/>
                  </a:cubicBezTo>
                  <a:cubicBezTo>
                    <a:pt x="2" y="14"/>
                    <a:pt x="5" y="16"/>
                    <a:pt x="9" y="15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8" name="Google Shape;2598;p31"/>
            <p:cNvSpPr/>
            <p:nvPr/>
          </p:nvSpPr>
          <p:spPr>
            <a:xfrm>
              <a:off x="8637588" y="2292350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10" y="1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6" y="14"/>
                    <a:pt x="19" y="10"/>
                    <a:pt x="18" y="6"/>
                  </a:cubicBezTo>
                  <a:cubicBezTo>
                    <a:pt x="18" y="3"/>
                    <a:pt x="14" y="0"/>
                    <a:pt x="10" y="1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9" name="Google Shape;2599;p31"/>
            <p:cNvSpPr/>
            <p:nvPr/>
          </p:nvSpPr>
          <p:spPr>
            <a:xfrm>
              <a:off x="8574088" y="2303463"/>
              <a:ext cx="71438" cy="55563"/>
            </a:xfrm>
            <a:custGeom>
              <a:rect b="b" l="l" r="r" t="t"/>
              <a:pathLst>
                <a:path extrusionOk="0" h="15" w="19">
                  <a:moveTo>
                    <a:pt x="8" y="15"/>
                  </a:moveTo>
                  <a:cubicBezTo>
                    <a:pt x="19" y="13"/>
                    <a:pt x="19" y="13"/>
                    <a:pt x="19" y="13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2" y="2"/>
                    <a:pt x="0" y="6"/>
                    <a:pt x="1" y="9"/>
                  </a:cubicBezTo>
                  <a:cubicBezTo>
                    <a:pt x="1" y="13"/>
                    <a:pt x="5" y="15"/>
                    <a:pt x="8" y="15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0" name="Google Shape;2600;p31"/>
            <p:cNvSpPr/>
            <p:nvPr/>
          </p:nvSpPr>
          <p:spPr>
            <a:xfrm>
              <a:off x="3284538" y="4291013"/>
              <a:ext cx="968375" cy="723900"/>
            </a:xfrm>
            <a:custGeom>
              <a:rect b="b" l="l" r="r" t="t"/>
              <a:pathLst>
                <a:path extrusionOk="0" h="192" w="257">
                  <a:moveTo>
                    <a:pt x="257" y="159"/>
                  </a:moveTo>
                  <a:cubicBezTo>
                    <a:pt x="257" y="177"/>
                    <a:pt x="243" y="192"/>
                    <a:pt x="225" y="192"/>
                  </a:cubicBezTo>
                  <a:cubicBezTo>
                    <a:pt x="33" y="192"/>
                    <a:pt x="33" y="192"/>
                    <a:pt x="33" y="192"/>
                  </a:cubicBezTo>
                  <a:cubicBezTo>
                    <a:pt x="15" y="192"/>
                    <a:pt x="0" y="177"/>
                    <a:pt x="0" y="159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43" y="0"/>
                    <a:pt x="257" y="15"/>
                    <a:pt x="257" y="33"/>
                  </a:cubicBezTo>
                  <a:lnTo>
                    <a:pt x="257" y="1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1" name="Google Shape;2601;p31"/>
            <p:cNvSpPr/>
            <p:nvPr/>
          </p:nvSpPr>
          <p:spPr>
            <a:xfrm>
              <a:off x="3567113" y="4137025"/>
              <a:ext cx="403225" cy="153988"/>
            </a:xfrm>
            <a:custGeom>
              <a:rect b="b" l="l" r="r" t="t"/>
              <a:pathLst>
                <a:path extrusionOk="0" h="41" w="107">
                  <a:moveTo>
                    <a:pt x="107" y="41"/>
                  </a:moveTo>
                  <a:cubicBezTo>
                    <a:pt x="95" y="41"/>
                    <a:pt x="95" y="41"/>
                    <a:pt x="95" y="41"/>
                  </a:cubicBezTo>
                  <a:cubicBezTo>
                    <a:pt x="95" y="22"/>
                    <a:pt x="95" y="22"/>
                    <a:pt x="95" y="22"/>
                  </a:cubicBezTo>
                  <a:cubicBezTo>
                    <a:pt x="95" y="17"/>
                    <a:pt x="91" y="12"/>
                    <a:pt x="85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17" y="12"/>
                    <a:pt x="13" y="17"/>
                    <a:pt x="13" y="2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97" y="0"/>
                    <a:pt x="107" y="10"/>
                    <a:pt x="107" y="22"/>
                  </a:cubicBezTo>
                  <a:lnTo>
                    <a:pt x="107" y="41"/>
                  </a:lnTo>
                  <a:close/>
                </a:path>
              </a:pathLst>
            </a:custGeom>
            <a:solidFill>
              <a:srgbClr val="7D62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2" name="Google Shape;2602;p31"/>
            <p:cNvSpPr/>
            <p:nvPr/>
          </p:nvSpPr>
          <p:spPr>
            <a:xfrm>
              <a:off x="3544888" y="4438650"/>
              <a:ext cx="447675" cy="447675"/>
            </a:xfrm>
            <a:prstGeom prst="ellipse">
              <a:avLst/>
            </a:pr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3" name="Google Shape;2603;p31"/>
            <p:cNvSpPr/>
            <p:nvPr/>
          </p:nvSpPr>
          <p:spPr>
            <a:xfrm>
              <a:off x="3657601" y="4551363"/>
              <a:ext cx="225425" cy="222250"/>
            </a:xfrm>
            <a:custGeom>
              <a:rect b="b" l="l" r="r" t="t"/>
              <a:pathLst>
                <a:path extrusionOk="0" h="140" w="142">
                  <a:moveTo>
                    <a:pt x="142" y="47"/>
                  </a:moveTo>
                  <a:lnTo>
                    <a:pt x="95" y="47"/>
                  </a:lnTo>
                  <a:lnTo>
                    <a:pt x="95" y="0"/>
                  </a:lnTo>
                  <a:lnTo>
                    <a:pt x="47" y="0"/>
                  </a:lnTo>
                  <a:lnTo>
                    <a:pt x="47" y="47"/>
                  </a:lnTo>
                  <a:lnTo>
                    <a:pt x="0" y="47"/>
                  </a:lnTo>
                  <a:lnTo>
                    <a:pt x="0" y="92"/>
                  </a:lnTo>
                  <a:lnTo>
                    <a:pt x="47" y="92"/>
                  </a:lnTo>
                  <a:lnTo>
                    <a:pt x="47" y="140"/>
                  </a:lnTo>
                  <a:lnTo>
                    <a:pt x="95" y="140"/>
                  </a:lnTo>
                  <a:lnTo>
                    <a:pt x="95" y="92"/>
                  </a:lnTo>
                  <a:lnTo>
                    <a:pt x="142" y="92"/>
                  </a:lnTo>
                  <a:lnTo>
                    <a:pt x="142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4" name="Google Shape;2604;p31"/>
            <p:cNvSpPr/>
            <p:nvPr/>
          </p:nvSpPr>
          <p:spPr>
            <a:xfrm>
              <a:off x="8897938" y="4114800"/>
              <a:ext cx="782638" cy="1023938"/>
            </a:xfrm>
            <a:custGeom>
              <a:rect b="b" l="l" r="r" t="t"/>
              <a:pathLst>
                <a:path extrusionOk="0" h="272" w="208">
                  <a:moveTo>
                    <a:pt x="208" y="252"/>
                  </a:moveTo>
                  <a:cubicBezTo>
                    <a:pt x="208" y="263"/>
                    <a:pt x="199" y="272"/>
                    <a:pt x="188" y="27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9" y="272"/>
                    <a:pt x="0" y="263"/>
                    <a:pt x="0" y="25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9" y="0"/>
                    <a:pt x="208" y="9"/>
                    <a:pt x="208" y="20"/>
                  </a:cubicBezTo>
                  <a:lnTo>
                    <a:pt x="208" y="252"/>
                  </a:lnTo>
                  <a:close/>
                </a:path>
              </a:pathLst>
            </a:custGeom>
            <a:solidFill>
              <a:srgbClr val="7D62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5" name="Google Shape;2605;p31"/>
            <p:cNvSpPr/>
            <p:nvPr/>
          </p:nvSpPr>
          <p:spPr>
            <a:xfrm>
              <a:off x="8980488" y="4194175"/>
              <a:ext cx="617538" cy="835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6" name="Google Shape;2606;p31"/>
            <p:cNvSpPr/>
            <p:nvPr/>
          </p:nvSpPr>
          <p:spPr>
            <a:xfrm>
              <a:off x="9085263" y="4027488"/>
              <a:ext cx="407988" cy="203200"/>
            </a:xfrm>
            <a:custGeom>
              <a:rect b="b" l="l" r="r" t="t"/>
              <a:pathLst>
                <a:path extrusionOk="0" h="54" w="108">
                  <a:moveTo>
                    <a:pt x="97" y="31"/>
                  </a:moveTo>
                  <a:cubicBezTo>
                    <a:pt x="76" y="31"/>
                    <a:pt x="76" y="31"/>
                    <a:pt x="76" y="31"/>
                  </a:cubicBezTo>
                  <a:cubicBezTo>
                    <a:pt x="77" y="29"/>
                    <a:pt x="78" y="26"/>
                    <a:pt x="78" y="24"/>
                  </a:cubicBezTo>
                  <a:cubicBezTo>
                    <a:pt x="78" y="11"/>
                    <a:pt x="67" y="0"/>
                    <a:pt x="54" y="0"/>
                  </a:cubicBezTo>
                  <a:cubicBezTo>
                    <a:pt x="41" y="0"/>
                    <a:pt x="31" y="11"/>
                    <a:pt x="31" y="24"/>
                  </a:cubicBezTo>
                  <a:cubicBezTo>
                    <a:pt x="31" y="26"/>
                    <a:pt x="31" y="29"/>
                    <a:pt x="3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5" y="31"/>
                    <a:pt x="0" y="36"/>
                    <a:pt x="0" y="43"/>
                  </a:cubicBezTo>
                  <a:cubicBezTo>
                    <a:pt x="0" y="49"/>
                    <a:pt x="5" y="54"/>
                    <a:pt x="12" y="54"/>
                  </a:cubicBezTo>
                  <a:cubicBezTo>
                    <a:pt x="97" y="54"/>
                    <a:pt x="97" y="54"/>
                    <a:pt x="97" y="54"/>
                  </a:cubicBezTo>
                  <a:cubicBezTo>
                    <a:pt x="103" y="54"/>
                    <a:pt x="108" y="49"/>
                    <a:pt x="108" y="43"/>
                  </a:cubicBezTo>
                  <a:cubicBezTo>
                    <a:pt x="108" y="36"/>
                    <a:pt x="103" y="31"/>
                    <a:pt x="97" y="31"/>
                  </a:cubicBezTo>
                  <a:close/>
                  <a:moveTo>
                    <a:pt x="54" y="30"/>
                  </a:moveTo>
                  <a:cubicBezTo>
                    <a:pt x="49" y="30"/>
                    <a:pt x="46" y="26"/>
                    <a:pt x="46" y="21"/>
                  </a:cubicBezTo>
                  <a:cubicBezTo>
                    <a:pt x="46" y="16"/>
                    <a:pt x="49" y="12"/>
                    <a:pt x="54" y="12"/>
                  </a:cubicBezTo>
                  <a:cubicBezTo>
                    <a:pt x="59" y="12"/>
                    <a:pt x="63" y="16"/>
                    <a:pt x="63" y="21"/>
                  </a:cubicBezTo>
                  <a:cubicBezTo>
                    <a:pt x="63" y="26"/>
                    <a:pt x="59" y="30"/>
                    <a:pt x="54" y="30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7" name="Google Shape;2607;p31"/>
            <p:cNvSpPr/>
            <p:nvPr/>
          </p:nvSpPr>
          <p:spPr>
            <a:xfrm>
              <a:off x="9040813" y="4295775"/>
              <a:ext cx="219075" cy="304800"/>
            </a:xfrm>
            <a:prstGeom prst="rect">
              <a:avLst/>
            </a:pr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8" name="Google Shape;2608;p31"/>
            <p:cNvSpPr/>
            <p:nvPr/>
          </p:nvSpPr>
          <p:spPr>
            <a:xfrm>
              <a:off x="9296401" y="4295775"/>
              <a:ext cx="241300" cy="33338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9" name="Google Shape;2609;p31"/>
            <p:cNvSpPr/>
            <p:nvPr/>
          </p:nvSpPr>
          <p:spPr>
            <a:xfrm>
              <a:off x="9296401" y="4386263"/>
              <a:ext cx="241300" cy="33338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0" name="Google Shape;2610;p31"/>
            <p:cNvSpPr/>
            <p:nvPr/>
          </p:nvSpPr>
          <p:spPr>
            <a:xfrm>
              <a:off x="9296401" y="4475163"/>
              <a:ext cx="241300" cy="34925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1" name="Google Shape;2611;p31"/>
            <p:cNvSpPr/>
            <p:nvPr/>
          </p:nvSpPr>
          <p:spPr>
            <a:xfrm>
              <a:off x="9296401" y="4565650"/>
              <a:ext cx="241300" cy="34925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2" name="Google Shape;2612;p31"/>
            <p:cNvSpPr/>
            <p:nvPr/>
          </p:nvSpPr>
          <p:spPr>
            <a:xfrm>
              <a:off x="9040813" y="4656138"/>
              <a:ext cx="496888" cy="34925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3" name="Google Shape;2613;p31"/>
            <p:cNvSpPr/>
            <p:nvPr/>
          </p:nvSpPr>
          <p:spPr>
            <a:xfrm>
              <a:off x="9040813" y="4746625"/>
              <a:ext cx="496888" cy="34925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4" name="Google Shape;2614;p31"/>
            <p:cNvSpPr/>
            <p:nvPr/>
          </p:nvSpPr>
          <p:spPr>
            <a:xfrm>
              <a:off x="9040813" y="4837113"/>
              <a:ext cx="496888" cy="34925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5" name="Google Shape;2615;p31"/>
            <p:cNvSpPr/>
            <p:nvPr/>
          </p:nvSpPr>
          <p:spPr>
            <a:xfrm>
              <a:off x="9040813" y="4927600"/>
              <a:ext cx="496888" cy="33338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6" name="Google Shape;2616;p31"/>
            <p:cNvSpPr/>
            <p:nvPr/>
          </p:nvSpPr>
          <p:spPr>
            <a:xfrm>
              <a:off x="3336926" y="2811463"/>
              <a:ext cx="2466975" cy="831850"/>
            </a:xfrm>
            <a:custGeom>
              <a:rect b="b" l="l" r="r" t="t"/>
              <a:pathLst>
                <a:path extrusionOk="0" h="221" w="655">
                  <a:moveTo>
                    <a:pt x="647" y="13"/>
                  </a:moveTo>
                  <a:cubicBezTo>
                    <a:pt x="655" y="4"/>
                    <a:pt x="652" y="0"/>
                    <a:pt x="641" y="5"/>
                  </a:cubicBezTo>
                  <a:cubicBezTo>
                    <a:pt x="578" y="33"/>
                    <a:pt x="578" y="33"/>
                    <a:pt x="578" y="33"/>
                  </a:cubicBezTo>
                  <a:cubicBezTo>
                    <a:pt x="567" y="38"/>
                    <a:pt x="548" y="42"/>
                    <a:pt x="536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1"/>
                    <a:pt x="0" y="64"/>
                  </a:cubicBezTo>
                  <a:cubicBezTo>
                    <a:pt x="0" y="199"/>
                    <a:pt x="0" y="199"/>
                    <a:pt x="0" y="199"/>
                  </a:cubicBezTo>
                  <a:cubicBezTo>
                    <a:pt x="0" y="211"/>
                    <a:pt x="10" y="221"/>
                    <a:pt x="22" y="221"/>
                  </a:cubicBezTo>
                  <a:cubicBezTo>
                    <a:pt x="536" y="221"/>
                    <a:pt x="536" y="221"/>
                    <a:pt x="536" y="221"/>
                  </a:cubicBezTo>
                  <a:cubicBezTo>
                    <a:pt x="548" y="221"/>
                    <a:pt x="558" y="211"/>
                    <a:pt x="558" y="199"/>
                  </a:cubicBezTo>
                  <a:cubicBezTo>
                    <a:pt x="558" y="143"/>
                    <a:pt x="558" y="143"/>
                    <a:pt x="558" y="143"/>
                  </a:cubicBezTo>
                  <a:cubicBezTo>
                    <a:pt x="558" y="131"/>
                    <a:pt x="564" y="114"/>
                    <a:pt x="572" y="104"/>
                  </a:cubicBezTo>
                  <a:lnTo>
                    <a:pt x="647" y="13"/>
                  </a:ln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7" name="Google Shape;2617;p31"/>
            <p:cNvSpPr/>
            <p:nvPr/>
          </p:nvSpPr>
          <p:spPr>
            <a:xfrm>
              <a:off x="3592513" y="3071813"/>
              <a:ext cx="1574800" cy="55563"/>
            </a:xfrm>
            <a:prstGeom prst="rect">
              <a:avLst/>
            </a:prstGeom>
            <a:solidFill>
              <a:srgbClr val="FFD1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8" name="Google Shape;2618;p31"/>
            <p:cNvSpPr/>
            <p:nvPr/>
          </p:nvSpPr>
          <p:spPr>
            <a:xfrm>
              <a:off x="3592513" y="3341688"/>
              <a:ext cx="1574800" cy="57150"/>
            </a:xfrm>
            <a:prstGeom prst="rect">
              <a:avLst/>
            </a:prstGeom>
            <a:solidFill>
              <a:srgbClr val="FFD1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9" name="Google Shape;2619;p31"/>
            <p:cNvSpPr/>
            <p:nvPr/>
          </p:nvSpPr>
          <p:spPr>
            <a:xfrm>
              <a:off x="3592513" y="3206750"/>
              <a:ext cx="1574800" cy="57150"/>
            </a:xfrm>
            <a:prstGeom prst="rect">
              <a:avLst/>
            </a:prstGeom>
            <a:solidFill>
              <a:srgbClr val="FFD1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0" name="Google Shape;2620;p31"/>
            <p:cNvSpPr/>
            <p:nvPr/>
          </p:nvSpPr>
          <p:spPr>
            <a:xfrm>
              <a:off x="3592513" y="3478213"/>
              <a:ext cx="1574800" cy="55563"/>
            </a:xfrm>
            <a:prstGeom prst="rect">
              <a:avLst/>
            </a:prstGeom>
            <a:solidFill>
              <a:srgbClr val="FFD1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1" name="Google Shape;2621;p31"/>
            <p:cNvSpPr/>
            <p:nvPr/>
          </p:nvSpPr>
          <p:spPr>
            <a:xfrm>
              <a:off x="9290051" y="2555875"/>
              <a:ext cx="636588" cy="492125"/>
            </a:xfrm>
            <a:custGeom>
              <a:rect b="b" l="l" r="r" t="t"/>
              <a:pathLst>
                <a:path extrusionOk="0" h="131" w="169">
                  <a:moveTo>
                    <a:pt x="118" y="5"/>
                  </a:moveTo>
                  <a:cubicBezTo>
                    <a:pt x="130" y="0"/>
                    <a:pt x="144" y="4"/>
                    <a:pt x="150" y="16"/>
                  </a:cubicBezTo>
                  <a:cubicBezTo>
                    <a:pt x="163" y="42"/>
                    <a:pt x="163" y="42"/>
                    <a:pt x="163" y="42"/>
                  </a:cubicBezTo>
                  <a:cubicBezTo>
                    <a:pt x="169" y="54"/>
                    <a:pt x="164" y="69"/>
                    <a:pt x="153" y="75"/>
                  </a:cubicBezTo>
                  <a:cubicBezTo>
                    <a:pt x="52" y="125"/>
                    <a:pt x="52" y="125"/>
                    <a:pt x="52" y="125"/>
                  </a:cubicBezTo>
                  <a:cubicBezTo>
                    <a:pt x="40" y="131"/>
                    <a:pt x="25" y="126"/>
                    <a:pt x="19" y="114"/>
                  </a:cubicBezTo>
                  <a:cubicBezTo>
                    <a:pt x="6" y="88"/>
                    <a:pt x="6" y="88"/>
                    <a:pt x="6" y="88"/>
                  </a:cubicBezTo>
                  <a:cubicBezTo>
                    <a:pt x="0" y="76"/>
                    <a:pt x="5" y="62"/>
                    <a:pt x="17" y="56"/>
                  </a:cubicBezTo>
                  <a:lnTo>
                    <a:pt x="118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2" name="Google Shape;2622;p31"/>
            <p:cNvSpPr/>
            <p:nvPr/>
          </p:nvSpPr>
          <p:spPr>
            <a:xfrm>
              <a:off x="9469438" y="2660650"/>
              <a:ext cx="282575" cy="279400"/>
            </a:xfrm>
            <a:custGeom>
              <a:rect b="b" l="l" r="r" t="t"/>
              <a:pathLst>
                <a:path extrusionOk="0" h="74" w="75">
                  <a:moveTo>
                    <a:pt x="3" y="35"/>
                  </a:moveTo>
                  <a:cubicBezTo>
                    <a:pt x="0" y="29"/>
                    <a:pt x="3" y="21"/>
                    <a:pt x="9" y="18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46" y="0"/>
                    <a:pt x="53" y="2"/>
                    <a:pt x="56" y="8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5" y="45"/>
                    <a:pt x="72" y="53"/>
                    <a:pt x="66" y="56"/>
                  </a:cubicBezTo>
                  <a:cubicBezTo>
                    <a:pt x="36" y="71"/>
                    <a:pt x="36" y="71"/>
                    <a:pt x="36" y="71"/>
                  </a:cubicBezTo>
                  <a:cubicBezTo>
                    <a:pt x="29" y="74"/>
                    <a:pt x="22" y="72"/>
                    <a:pt x="19" y="66"/>
                  </a:cubicBezTo>
                  <a:lnTo>
                    <a:pt x="3" y="35"/>
                  </a:ln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3" name="Google Shape;2623;p31"/>
            <p:cNvSpPr/>
            <p:nvPr/>
          </p:nvSpPr>
          <p:spPr>
            <a:xfrm>
              <a:off x="9650413" y="2747963"/>
              <a:ext cx="41275" cy="44450"/>
            </a:xfrm>
            <a:custGeom>
              <a:rect b="b" l="l" r="r" t="t"/>
              <a:pathLst>
                <a:path extrusionOk="0" h="12" w="11">
                  <a:moveTo>
                    <a:pt x="1" y="8"/>
                  </a:moveTo>
                  <a:cubicBezTo>
                    <a:pt x="0" y="6"/>
                    <a:pt x="1" y="3"/>
                    <a:pt x="3" y="2"/>
                  </a:cubicBezTo>
                  <a:cubicBezTo>
                    <a:pt x="6" y="0"/>
                    <a:pt x="9" y="1"/>
                    <a:pt x="10" y="4"/>
                  </a:cubicBezTo>
                  <a:cubicBezTo>
                    <a:pt x="11" y="6"/>
                    <a:pt x="10" y="9"/>
                    <a:pt x="8" y="10"/>
                  </a:cubicBezTo>
                  <a:cubicBezTo>
                    <a:pt x="5" y="12"/>
                    <a:pt x="2" y="11"/>
                    <a:pt x="1" y="8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4" name="Google Shape;2624;p31"/>
            <p:cNvSpPr/>
            <p:nvPr/>
          </p:nvSpPr>
          <p:spPr>
            <a:xfrm>
              <a:off x="9590088" y="2778125"/>
              <a:ext cx="41275" cy="44450"/>
            </a:xfrm>
            <a:custGeom>
              <a:rect b="b" l="l" r="r" t="t"/>
              <a:pathLst>
                <a:path extrusionOk="0" h="12" w="11">
                  <a:moveTo>
                    <a:pt x="1" y="8"/>
                  </a:moveTo>
                  <a:cubicBezTo>
                    <a:pt x="0" y="6"/>
                    <a:pt x="1" y="3"/>
                    <a:pt x="3" y="2"/>
                  </a:cubicBezTo>
                  <a:cubicBezTo>
                    <a:pt x="6" y="0"/>
                    <a:pt x="9" y="1"/>
                    <a:pt x="10" y="4"/>
                  </a:cubicBezTo>
                  <a:cubicBezTo>
                    <a:pt x="11" y="6"/>
                    <a:pt x="10" y="9"/>
                    <a:pt x="8" y="10"/>
                  </a:cubicBezTo>
                  <a:cubicBezTo>
                    <a:pt x="5" y="12"/>
                    <a:pt x="2" y="11"/>
                    <a:pt x="1" y="8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5" name="Google Shape;2625;p31"/>
            <p:cNvSpPr/>
            <p:nvPr/>
          </p:nvSpPr>
          <p:spPr>
            <a:xfrm>
              <a:off x="9529763" y="2811463"/>
              <a:ext cx="42863" cy="41275"/>
            </a:xfrm>
            <a:custGeom>
              <a:rect b="b" l="l" r="r" t="t"/>
              <a:pathLst>
                <a:path extrusionOk="0" h="11" w="11">
                  <a:moveTo>
                    <a:pt x="1" y="7"/>
                  </a:moveTo>
                  <a:cubicBezTo>
                    <a:pt x="0" y="5"/>
                    <a:pt x="1" y="2"/>
                    <a:pt x="3" y="1"/>
                  </a:cubicBezTo>
                  <a:cubicBezTo>
                    <a:pt x="6" y="0"/>
                    <a:pt x="9" y="1"/>
                    <a:pt x="10" y="3"/>
                  </a:cubicBezTo>
                  <a:cubicBezTo>
                    <a:pt x="11" y="5"/>
                    <a:pt x="10" y="8"/>
                    <a:pt x="8" y="9"/>
                  </a:cubicBezTo>
                  <a:cubicBezTo>
                    <a:pt x="5" y="11"/>
                    <a:pt x="2" y="10"/>
                    <a:pt x="1" y="7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6" name="Google Shape;2626;p31"/>
            <p:cNvSpPr/>
            <p:nvPr/>
          </p:nvSpPr>
          <p:spPr>
            <a:xfrm>
              <a:off x="9680576" y="2811463"/>
              <a:ext cx="41275" cy="41275"/>
            </a:xfrm>
            <a:custGeom>
              <a:rect b="b" l="l" r="r" t="t"/>
              <a:pathLst>
                <a:path extrusionOk="0" h="11" w="11">
                  <a:moveTo>
                    <a:pt x="1" y="7"/>
                  </a:moveTo>
                  <a:cubicBezTo>
                    <a:pt x="0" y="5"/>
                    <a:pt x="1" y="2"/>
                    <a:pt x="4" y="1"/>
                  </a:cubicBezTo>
                  <a:cubicBezTo>
                    <a:pt x="6" y="0"/>
                    <a:pt x="9" y="1"/>
                    <a:pt x="10" y="3"/>
                  </a:cubicBezTo>
                  <a:cubicBezTo>
                    <a:pt x="11" y="5"/>
                    <a:pt x="10" y="8"/>
                    <a:pt x="8" y="10"/>
                  </a:cubicBezTo>
                  <a:cubicBezTo>
                    <a:pt x="5" y="11"/>
                    <a:pt x="3" y="10"/>
                    <a:pt x="1" y="7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7" name="Google Shape;2627;p31"/>
            <p:cNvSpPr/>
            <p:nvPr/>
          </p:nvSpPr>
          <p:spPr>
            <a:xfrm>
              <a:off x="9620251" y="2841625"/>
              <a:ext cx="41275" cy="41275"/>
            </a:xfrm>
            <a:custGeom>
              <a:rect b="b" l="l" r="r" t="t"/>
              <a:pathLst>
                <a:path extrusionOk="0" h="11" w="11">
                  <a:moveTo>
                    <a:pt x="1" y="7"/>
                  </a:moveTo>
                  <a:cubicBezTo>
                    <a:pt x="0" y="5"/>
                    <a:pt x="1" y="2"/>
                    <a:pt x="3" y="1"/>
                  </a:cubicBezTo>
                  <a:cubicBezTo>
                    <a:pt x="6" y="0"/>
                    <a:pt x="9" y="1"/>
                    <a:pt x="10" y="3"/>
                  </a:cubicBezTo>
                  <a:cubicBezTo>
                    <a:pt x="11" y="5"/>
                    <a:pt x="10" y="8"/>
                    <a:pt x="8" y="10"/>
                  </a:cubicBezTo>
                  <a:cubicBezTo>
                    <a:pt x="5" y="11"/>
                    <a:pt x="2" y="10"/>
                    <a:pt x="1" y="7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8" name="Google Shape;2628;p31"/>
            <p:cNvSpPr/>
            <p:nvPr/>
          </p:nvSpPr>
          <p:spPr>
            <a:xfrm>
              <a:off x="9559926" y="2871788"/>
              <a:ext cx="42863" cy="41275"/>
            </a:xfrm>
            <a:custGeom>
              <a:rect b="b" l="l" r="r" t="t"/>
              <a:pathLst>
                <a:path extrusionOk="0" h="11" w="11">
                  <a:moveTo>
                    <a:pt x="1" y="7"/>
                  </a:moveTo>
                  <a:cubicBezTo>
                    <a:pt x="0" y="5"/>
                    <a:pt x="1" y="2"/>
                    <a:pt x="3" y="1"/>
                  </a:cubicBezTo>
                  <a:cubicBezTo>
                    <a:pt x="6" y="0"/>
                    <a:pt x="9" y="1"/>
                    <a:pt x="10" y="3"/>
                  </a:cubicBezTo>
                  <a:cubicBezTo>
                    <a:pt x="11" y="5"/>
                    <a:pt x="10" y="8"/>
                    <a:pt x="8" y="10"/>
                  </a:cubicBezTo>
                  <a:cubicBezTo>
                    <a:pt x="5" y="11"/>
                    <a:pt x="2" y="10"/>
                    <a:pt x="1" y="7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9" name="Google Shape;2629;p31"/>
            <p:cNvSpPr/>
            <p:nvPr/>
          </p:nvSpPr>
          <p:spPr>
            <a:xfrm>
              <a:off x="9620251" y="2687638"/>
              <a:ext cx="41275" cy="41275"/>
            </a:xfrm>
            <a:custGeom>
              <a:rect b="b" l="l" r="r" t="t"/>
              <a:pathLst>
                <a:path extrusionOk="0" h="11" w="11">
                  <a:moveTo>
                    <a:pt x="1" y="8"/>
                  </a:moveTo>
                  <a:cubicBezTo>
                    <a:pt x="0" y="6"/>
                    <a:pt x="1" y="3"/>
                    <a:pt x="3" y="1"/>
                  </a:cubicBezTo>
                  <a:cubicBezTo>
                    <a:pt x="6" y="0"/>
                    <a:pt x="9" y="1"/>
                    <a:pt x="10" y="4"/>
                  </a:cubicBezTo>
                  <a:cubicBezTo>
                    <a:pt x="11" y="6"/>
                    <a:pt x="10" y="9"/>
                    <a:pt x="8" y="10"/>
                  </a:cubicBezTo>
                  <a:cubicBezTo>
                    <a:pt x="5" y="11"/>
                    <a:pt x="2" y="10"/>
                    <a:pt x="1" y="8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0" name="Google Shape;2630;p31"/>
            <p:cNvSpPr/>
            <p:nvPr/>
          </p:nvSpPr>
          <p:spPr>
            <a:xfrm>
              <a:off x="9559926" y="2717800"/>
              <a:ext cx="42863" cy="44450"/>
            </a:xfrm>
            <a:custGeom>
              <a:rect b="b" l="l" r="r" t="t"/>
              <a:pathLst>
                <a:path extrusionOk="0" h="12" w="11">
                  <a:moveTo>
                    <a:pt x="1" y="8"/>
                  </a:moveTo>
                  <a:cubicBezTo>
                    <a:pt x="0" y="6"/>
                    <a:pt x="1" y="3"/>
                    <a:pt x="3" y="2"/>
                  </a:cubicBezTo>
                  <a:cubicBezTo>
                    <a:pt x="6" y="0"/>
                    <a:pt x="9" y="1"/>
                    <a:pt x="10" y="4"/>
                  </a:cubicBezTo>
                  <a:cubicBezTo>
                    <a:pt x="11" y="6"/>
                    <a:pt x="10" y="9"/>
                    <a:pt x="8" y="10"/>
                  </a:cubicBezTo>
                  <a:cubicBezTo>
                    <a:pt x="5" y="12"/>
                    <a:pt x="2" y="11"/>
                    <a:pt x="1" y="8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1" name="Google Shape;2631;p31"/>
            <p:cNvSpPr/>
            <p:nvPr/>
          </p:nvSpPr>
          <p:spPr>
            <a:xfrm>
              <a:off x="9499601" y="2747963"/>
              <a:ext cx="42863" cy="44450"/>
            </a:xfrm>
            <a:custGeom>
              <a:rect b="b" l="l" r="r" t="t"/>
              <a:pathLst>
                <a:path extrusionOk="0" h="12" w="11">
                  <a:moveTo>
                    <a:pt x="1" y="8"/>
                  </a:moveTo>
                  <a:cubicBezTo>
                    <a:pt x="0" y="6"/>
                    <a:pt x="1" y="3"/>
                    <a:pt x="3" y="2"/>
                  </a:cubicBezTo>
                  <a:cubicBezTo>
                    <a:pt x="6" y="0"/>
                    <a:pt x="8" y="1"/>
                    <a:pt x="10" y="4"/>
                  </a:cubicBezTo>
                  <a:cubicBezTo>
                    <a:pt x="11" y="6"/>
                    <a:pt x="10" y="9"/>
                    <a:pt x="7" y="10"/>
                  </a:cubicBezTo>
                  <a:cubicBezTo>
                    <a:pt x="5" y="12"/>
                    <a:pt x="2" y="11"/>
                    <a:pt x="1" y="8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2" name="Google Shape;2632;p31"/>
            <p:cNvSpPr/>
            <p:nvPr/>
          </p:nvSpPr>
          <p:spPr>
            <a:xfrm>
              <a:off x="9175751" y="3154363"/>
              <a:ext cx="630238" cy="361950"/>
            </a:xfrm>
            <a:custGeom>
              <a:rect b="b" l="l" r="r" t="t"/>
              <a:pathLst>
                <a:path extrusionOk="0" h="96" w="167">
                  <a:moveTo>
                    <a:pt x="145" y="17"/>
                  </a:moveTo>
                  <a:cubicBezTo>
                    <a:pt x="158" y="19"/>
                    <a:pt x="167" y="32"/>
                    <a:pt x="166" y="45"/>
                  </a:cubicBezTo>
                  <a:cubicBezTo>
                    <a:pt x="162" y="74"/>
                    <a:pt x="162" y="74"/>
                    <a:pt x="162" y="74"/>
                  </a:cubicBezTo>
                  <a:cubicBezTo>
                    <a:pt x="160" y="87"/>
                    <a:pt x="147" y="96"/>
                    <a:pt x="134" y="94"/>
                  </a:cubicBezTo>
                  <a:cubicBezTo>
                    <a:pt x="23" y="79"/>
                    <a:pt x="23" y="79"/>
                    <a:pt x="23" y="79"/>
                  </a:cubicBezTo>
                  <a:cubicBezTo>
                    <a:pt x="9" y="77"/>
                    <a:pt x="0" y="65"/>
                    <a:pt x="2" y="51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8" y="9"/>
                    <a:pt x="20" y="0"/>
                    <a:pt x="33" y="2"/>
                  </a:cubicBezTo>
                  <a:lnTo>
                    <a:pt x="145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3" name="Google Shape;2633;p31"/>
            <p:cNvSpPr/>
            <p:nvPr/>
          </p:nvSpPr>
          <p:spPr>
            <a:xfrm>
              <a:off x="9372601" y="3209925"/>
              <a:ext cx="244475" cy="249238"/>
            </a:xfrm>
            <a:custGeom>
              <a:rect b="b" l="l" r="r" t="t"/>
              <a:pathLst>
                <a:path extrusionOk="0" h="66" w="65">
                  <a:moveTo>
                    <a:pt x="6" y="12"/>
                  </a:moveTo>
                  <a:cubicBezTo>
                    <a:pt x="7" y="5"/>
                    <a:pt x="13" y="0"/>
                    <a:pt x="20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60" y="7"/>
                    <a:pt x="65" y="13"/>
                    <a:pt x="64" y="20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59" y="61"/>
                    <a:pt x="52" y="66"/>
                    <a:pt x="45" y="65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5" y="59"/>
                    <a:pt x="0" y="53"/>
                    <a:pt x="1" y="46"/>
                  </a:cubicBezTo>
                  <a:lnTo>
                    <a:pt x="6" y="12"/>
                  </a:ln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4" name="Google Shape;2634;p31"/>
            <p:cNvSpPr/>
            <p:nvPr/>
          </p:nvSpPr>
          <p:spPr>
            <a:xfrm>
              <a:off x="9542463" y="3324225"/>
              <a:ext cx="41275" cy="41275"/>
            </a:xfrm>
            <a:custGeom>
              <a:rect b="b" l="l" r="r" t="t"/>
              <a:pathLst>
                <a:path extrusionOk="0" h="11" w="11">
                  <a:moveTo>
                    <a:pt x="1" y="5"/>
                  </a:moveTo>
                  <a:cubicBezTo>
                    <a:pt x="1" y="2"/>
                    <a:pt x="3" y="0"/>
                    <a:pt x="6" y="1"/>
                  </a:cubicBezTo>
                  <a:cubicBezTo>
                    <a:pt x="9" y="1"/>
                    <a:pt x="11" y="4"/>
                    <a:pt x="10" y="6"/>
                  </a:cubicBezTo>
                  <a:cubicBezTo>
                    <a:pt x="10" y="9"/>
                    <a:pt x="7" y="11"/>
                    <a:pt x="5" y="11"/>
                  </a:cubicBezTo>
                  <a:cubicBezTo>
                    <a:pt x="2" y="10"/>
                    <a:pt x="0" y="8"/>
                    <a:pt x="1" y="5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5" name="Google Shape;2635;p31"/>
            <p:cNvSpPr/>
            <p:nvPr/>
          </p:nvSpPr>
          <p:spPr>
            <a:xfrm>
              <a:off x="9474201" y="3316288"/>
              <a:ext cx="41275" cy="38100"/>
            </a:xfrm>
            <a:custGeom>
              <a:rect b="b" l="l" r="r" t="t"/>
              <a:pathLst>
                <a:path extrusionOk="0" h="10" w="11">
                  <a:moveTo>
                    <a:pt x="1" y="5"/>
                  </a:moveTo>
                  <a:cubicBezTo>
                    <a:pt x="1" y="2"/>
                    <a:pt x="4" y="0"/>
                    <a:pt x="6" y="0"/>
                  </a:cubicBezTo>
                  <a:cubicBezTo>
                    <a:pt x="9" y="1"/>
                    <a:pt x="11" y="3"/>
                    <a:pt x="10" y="6"/>
                  </a:cubicBezTo>
                  <a:cubicBezTo>
                    <a:pt x="10" y="9"/>
                    <a:pt x="8" y="10"/>
                    <a:pt x="5" y="10"/>
                  </a:cubicBezTo>
                  <a:cubicBezTo>
                    <a:pt x="2" y="10"/>
                    <a:pt x="0" y="7"/>
                    <a:pt x="1" y="5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6" name="Google Shape;2636;p31"/>
            <p:cNvSpPr/>
            <p:nvPr/>
          </p:nvSpPr>
          <p:spPr>
            <a:xfrm>
              <a:off x="9405938" y="3308350"/>
              <a:ext cx="41275" cy="38100"/>
            </a:xfrm>
            <a:custGeom>
              <a:rect b="b" l="l" r="r" t="t"/>
              <a:pathLst>
                <a:path extrusionOk="0" h="10" w="11">
                  <a:moveTo>
                    <a:pt x="1" y="4"/>
                  </a:moveTo>
                  <a:cubicBezTo>
                    <a:pt x="1" y="1"/>
                    <a:pt x="4" y="0"/>
                    <a:pt x="6" y="0"/>
                  </a:cubicBezTo>
                  <a:cubicBezTo>
                    <a:pt x="9" y="0"/>
                    <a:pt x="11" y="3"/>
                    <a:pt x="11" y="5"/>
                  </a:cubicBezTo>
                  <a:cubicBezTo>
                    <a:pt x="10" y="8"/>
                    <a:pt x="8" y="10"/>
                    <a:pt x="5" y="10"/>
                  </a:cubicBezTo>
                  <a:cubicBezTo>
                    <a:pt x="2" y="9"/>
                    <a:pt x="0" y="7"/>
                    <a:pt x="1" y="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7" name="Google Shape;2637;p31"/>
            <p:cNvSpPr/>
            <p:nvPr/>
          </p:nvSpPr>
          <p:spPr>
            <a:xfrm>
              <a:off x="9534526" y="3390900"/>
              <a:ext cx="38100" cy="41275"/>
            </a:xfrm>
            <a:custGeom>
              <a:rect b="b" l="l" r="r" t="t"/>
              <a:pathLst>
                <a:path extrusionOk="0" h="11" w="10">
                  <a:moveTo>
                    <a:pt x="0" y="5"/>
                  </a:moveTo>
                  <a:cubicBezTo>
                    <a:pt x="0" y="2"/>
                    <a:pt x="3" y="0"/>
                    <a:pt x="6" y="1"/>
                  </a:cubicBezTo>
                  <a:cubicBezTo>
                    <a:pt x="8" y="1"/>
                    <a:pt x="10" y="4"/>
                    <a:pt x="10" y="6"/>
                  </a:cubicBezTo>
                  <a:cubicBezTo>
                    <a:pt x="9" y="9"/>
                    <a:pt x="7" y="11"/>
                    <a:pt x="4" y="10"/>
                  </a:cubicBezTo>
                  <a:cubicBezTo>
                    <a:pt x="2" y="10"/>
                    <a:pt x="0" y="8"/>
                    <a:pt x="0" y="5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8" name="Google Shape;2638;p31"/>
            <p:cNvSpPr/>
            <p:nvPr/>
          </p:nvSpPr>
          <p:spPr>
            <a:xfrm>
              <a:off x="9466263" y="3384550"/>
              <a:ext cx="38100" cy="36513"/>
            </a:xfrm>
            <a:custGeom>
              <a:rect b="b" l="l" r="r" t="t"/>
              <a:pathLst>
                <a:path extrusionOk="0" h="10" w="10">
                  <a:moveTo>
                    <a:pt x="0" y="4"/>
                  </a:moveTo>
                  <a:cubicBezTo>
                    <a:pt x="1" y="2"/>
                    <a:pt x="3" y="0"/>
                    <a:pt x="6" y="0"/>
                  </a:cubicBezTo>
                  <a:cubicBezTo>
                    <a:pt x="8" y="1"/>
                    <a:pt x="10" y="3"/>
                    <a:pt x="10" y="6"/>
                  </a:cubicBezTo>
                  <a:cubicBezTo>
                    <a:pt x="10" y="8"/>
                    <a:pt x="7" y="10"/>
                    <a:pt x="4" y="10"/>
                  </a:cubicBezTo>
                  <a:cubicBezTo>
                    <a:pt x="2" y="10"/>
                    <a:pt x="0" y="7"/>
                    <a:pt x="0" y="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9" name="Google Shape;2639;p31"/>
            <p:cNvSpPr/>
            <p:nvPr/>
          </p:nvSpPr>
          <p:spPr>
            <a:xfrm>
              <a:off x="9398001" y="3371850"/>
              <a:ext cx="38100" cy="41275"/>
            </a:xfrm>
            <a:custGeom>
              <a:rect b="b" l="l" r="r" t="t"/>
              <a:pathLst>
                <a:path extrusionOk="0" h="11" w="10">
                  <a:moveTo>
                    <a:pt x="0" y="5"/>
                  </a:moveTo>
                  <a:cubicBezTo>
                    <a:pt x="1" y="2"/>
                    <a:pt x="3" y="0"/>
                    <a:pt x="6" y="1"/>
                  </a:cubicBezTo>
                  <a:cubicBezTo>
                    <a:pt x="9" y="1"/>
                    <a:pt x="10" y="4"/>
                    <a:pt x="10" y="6"/>
                  </a:cubicBezTo>
                  <a:cubicBezTo>
                    <a:pt x="10" y="9"/>
                    <a:pt x="7" y="11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0" name="Google Shape;2640;p31"/>
            <p:cNvSpPr/>
            <p:nvPr/>
          </p:nvSpPr>
          <p:spPr>
            <a:xfrm>
              <a:off x="9553576" y="3259138"/>
              <a:ext cx="36513" cy="38100"/>
            </a:xfrm>
            <a:custGeom>
              <a:rect b="b" l="l" r="r" t="t"/>
              <a:pathLst>
                <a:path extrusionOk="0" h="10" w="10">
                  <a:moveTo>
                    <a:pt x="0" y="4"/>
                  </a:moveTo>
                  <a:cubicBezTo>
                    <a:pt x="0" y="1"/>
                    <a:pt x="3" y="0"/>
                    <a:pt x="6" y="0"/>
                  </a:cubicBezTo>
                  <a:cubicBezTo>
                    <a:pt x="8" y="0"/>
                    <a:pt x="10" y="3"/>
                    <a:pt x="10" y="6"/>
                  </a:cubicBezTo>
                  <a:cubicBezTo>
                    <a:pt x="9" y="8"/>
                    <a:pt x="7" y="10"/>
                    <a:pt x="4" y="10"/>
                  </a:cubicBezTo>
                  <a:cubicBezTo>
                    <a:pt x="2" y="9"/>
                    <a:pt x="0" y="7"/>
                    <a:pt x="0" y="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1" name="Google Shape;2641;p31"/>
            <p:cNvSpPr/>
            <p:nvPr/>
          </p:nvSpPr>
          <p:spPr>
            <a:xfrm>
              <a:off x="9485313" y="3248025"/>
              <a:ext cx="38100" cy="41275"/>
            </a:xfrm>
            <a:custGeom>
              <a:rect b="b" l="l" r="r" t="t"/>
              <a:pathLst>
                <a:path extrusionOk="0" h="11" w="10">
                  <a:moveTo>
                    <a:pt x="0" y="5"/>
                  </a:moveTo>
                  <a:cubicBezTo>
                    <a:pt x="1" y="2"/>
                    <a:pt x="3" y="0"/>
                    <a:pt x="6" y="1"/>
                  </a:cubicBezTo>
                  <a:cubicBezTo>
                    <a:pt x="8" y="1"/>
                    <a:pt x="10" y="3"/>
                    <a:pt x="10" y="6"/>
                  </a:cubicBezTo>
                  <a:cubicBezTo>
                    <a:pt x="9" y="9"/>
                    <a:pt x="7" y="11"/>
                    <a:pt x="4" y="10"/>
                  </a:cubicBezTo>
                  <a:cubicBezTo>
                    <a:pt x="2" y="10"/>
                    <a:pt x="0" y="7"/>
                    <a:pt x="0" y="5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2" name="Google Shape;2642;p31"/>
            <p:cNvSpPr/>
            <p:nvPr/>
          </p:nvSpPr>
          <p:spPr>
            <a:xfrm>
              <a:off x="9417051" y="3240088"/>
              <a:ext cx="38100" cy="38100"/>
            </a:xfrm>
            <a:custGeom>
              <a:rect b="b" l="l" r="r" t="t"/>
              <a:pathLst>
                <a:path extrusionOk="0" h="10" w="10">
                  <a:moveTo>
                    <a:pt x="0" y="4"/>
                  </a:moveTo>
                  <a:cubicBezTo>
                    <a:pt x="1" y="2"/>
                    <a:pt x="3" y="0"/>
                    <a:pt x="6" y="0"/>
                  </a:cubicBezTo>
                  <a:cubicBezTo>
                    <a:pt x="9" y="0"/>
                    <a:pt x="10" y="3"/>
                    <a:pt x="10" y="6"/>
                  </a:cubicBezTo>
                  <a:cubicBezTo>
                    <a:pt x="10" y="8"/>
                    <a:pt x="7" y="10"/>
                    <a:pt x="4" y="10"/>
                  </a:cubicBezTo>
                  <a:cubicBezTo>
                    <a:pt x="2" y="9"/>
                    <a:pt x="0" y="7"/>
                    <a:pt x="0" y="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3" name="Google Shape;2643;p31"/>
            <p:cNvSpPr/>
            <p:nvPr/>
          </p:nvSpPr>
          <p:spPr>
            <a:xfrm>
              <a:off x="7180263" y="1527175"/>
              <a:ext cx="609600" cy="560388"/>
            </a:xfrm>
            <a:custGeom>
              <a:rect b="b" l="l" r="r" t="t"/>
              <a:pathLst>
                <a:path extrusionOk="0" h="353" w="384">
                  <a:moveTo>
                    <a:pt x="327" y="214"/>
                  </a:moveTo>
                  <a:lnTo>
                    <a:pt x="64" y="0"/>
                  </a:lnTo>
                  <a:lnTo>
                    <a:pt x="0" y="83"/>
                  </a:lnTo>
                  <a:lnTo>
                    <a:pt x="261" y="294"/>
                  </a:lnTo>
                  <a:lnTo>
                    <a:pt x="232" y="327"/>
                  </a:lnTo>
                  <a:lnTo>
                    <a:pt x="265" y="353"/>
                  </a:lnTo>
                  <a:lnTo>
                    <a:pt x="384" y="204"/>
                  </a:lnTo>
                  <a:lnTo>
                    <a:pt x="353" y="178"/>
                  </a:lnTo>
                  <a:lnTo>
                    <a:pt x="327" y="214"/>
                  </a:lnTo>
                  <a:close/>
                </a:path>
              </a:pathLst>
            </a:custGeom>
            <a:solidFill>
              <a:srgbClr val="7C93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4" name="Google Shape;2644;p31"/>
            <p:cNvSpPr/>
            <p:nvPr/>
          </p:nvSpPr>
          <p:spPr>
            <a:xfrm>
              <a:off x="6813551" y="1255713"/>
              <a:ext cx="754063" cy="655638"/>
            </a:xfrm>
            <a:custGeom>
              <a:rect b="b" l="l" r="r" t="t"/>
              <a:pathLst>
                <a:path extrusionOk="0" h="174" w="200">
                  <a:moveTo>
                    <a:pt x="191" y="102"/>
                  </a:moveTo>
                  <a:cubicBezTo>
                    <a:pt x="183" y="112"/>
                    <a:pt x="183" y="112"/>
                    <a:pt x="183" y="11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83" y="32"/>
                    <a:pt x="65" y="31"/>
                    <a:pt x="55" y="39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6" y="0"/>
                    <a:pt x="3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9" y="47"/>
                    <a:pt x="49" y="47"/>
                    <a:pt x="49" y="47"/>
                  </a:cubicBezTo>
                  <a:cubicBezTo>
                    <a:pt x="43" y="59"/>
                    <a:pt x="47" y="76"/>
                    <a:pt x="60" y="86"/>
                  </a:cubicBezTo>
                  <a:cubicBezTo>
                    <a:pt x="147" y="156"/>
                    <a:pt x="147" y="156"/>
                    <a:pt x="147" y="156"/>
                  </a:cubicBezTo>
                  <a:cubicBezTo>
                    <a:pt x="138" y="167"/>
                    <a:pt x="138" y="167"/>
                    <a:pt x="138" y="167"/>
                  </a:cubicBezTo>
                  <a:cubicBezTo>
                    <a:pt x="147" y="174"/>
                    <a:pt x="147" y="174"/>
                    <a:pt x="147" y="174"/>
                  </a:cubicBezTo>
                  <a:cubicBezTo>
                    <a:pt x="200" y="109"/>
                    <a:pt x="200" y="109"/>
                    <a:pt x="200" y="109"/>
                  </a:cubicBezTo>
                  <a:lnTo>
                    <a:pt x="191" y="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5" name="Google Shape;2645;p31"/>
            <p:cNvSpPr/>
            <p:nvPr/>
          </p:nvSpPr>
          <p:spPr>
            <a:xfrm>
              <a:off x="7032626" y="1425575"/>
              <a:ext cx="230188" cy="214313"/>
            </a:xfrm>
            <a:custGeom>
              <a:rect b="b" l="l" r="r" t="t"/>
              <a:pathLst>
                <a:path extrusionOk="0" h="57" w="61">
                  <a:moveTo>
                    <a:pt x="61" y="28"/>
                  </a:moveTo>
                  <a:cubicBezTo>
                    <a:pt x="35" y="8"/>
                    <a:pt x="35" y="8"/>
                    <a:pt x="35" y="8"/>
                  </a:cubicBezTo>
                  <a:cubicBezTo>
                    <a:pt x="26" y="0"/>
                    <a:pt x="13" y="0"/>
                    <a:pt x="6" y="8"/>
                  </a:cubicBezTo>
                  <a:cubicBezTo>
                    <a:pt x="0" y="16"/>
                    <a:pt x="2" y="29"/>
                    <a:pt x="12" y="37"/>
                  </a:cubicBezTo>
                  <a:cubicBezTo>
                    <a:pt x="37" y="57"/>
                    <a:pt x="37" y="57"/>
                    <a:pt x="37" y="57"/>
                  </a:cubicBezTo>
                  <a:lnTo>
                    <a:pt x="61" y="28"/>
                  </a:ln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6" name="Google Shape;2646;p31"/>
            <p:cNvSpPr/>
            <p:nvPr/>
          </p:nvSpPr>
          <p:spPr>
            <a:xfrm>
              <a:off x="5792788" y="1230313"/>
              <a:ext cx="279400" cy="282575"/>
            </a:xfrm>
            <a:custGeom>
              <a:rect b="b" l="l" r="r" t="t"/>
              <a:pathLst>
                <a:path extrusionOk="0" h="75" w="74">
                  <a:moveTo>
                    <a:pt x="5" y="12"/>
                  </a:moveTo>
                  <a:cubicBezTo>
                    <a:pt x="24" y="31"/>
                    <a:pt x="42" y="51"/>
                    <a:pt x="61" y="70"/>
                  </a:cubicBezTo>
                  <a:cubicBezTo>
                    <a:pt x="66" y="75"/>
                    <a:pt x="74" y="68"/>
                    <a:pt x="69" y="63"/>
                  </a:cubicBezTo>
                  <a:cubicBezTo>
                    <a:pt x="51" y="44"/>
                    <a:pt x="32" y="24"/>
                    <a:pt x="13" y="5"/>
                  </a:cubicBezTo>
                  <a:cubicBezTo>
                    <a:pt x="9" y="0"/>
                    <a:pt x="0" y="7"/>
                    <a:pt x="5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7" name="Google Shape;2647;p31"/>
            <p:cNvSpPr/>
            <p:nvPr/>
          </p:nvSpPr>
          <p:spPr>
            <a:xfrm>
              <a:off x="5683251" y="1320800"/>
              <a:ext cx="282575" cy="280988"/>
            </a:xfrm>
            <a:custGeom>
              <a:rect b="b" l="l" r="r" t="t"/>
              <a:pathLst>
                <a:path extrusionOk="0" h="75" w="75">
                  <a:moveTo>
                    <a:pt x="5" y="12"/>
                  </a:moveTo>
                  <a:cubicBezTo>
                    <a:pt x="24" y="31"/>
                    <a:pt x="42" y="50"/>
                    <a:pt x="61" y="69"/>
                  </a:cubicBezTo>
                  <a:cubicBezTo>
                    <a:pt x="66" y="75"/>
                    <a:pt x="75" y="68"/>
                    <a:pt x="70" y="62"/>
                  </a:cubicBezTo>
                  <a:cubicBezTo>
                    <a:pt x="51" y="43"/>
                    <a:pt x="32" y="24"/>
                    <a:pt x="14" y="5"/>
                  </a:cubicBezTo>
                  <a:cubicBezTo>
                    <a:pt x="9" y="0"/>
                    <a:pt x="0" y="7"/>
                    <a:pt x="5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8" name="Google Shape;2648;p31"/>
            <p:cNvSpPr/>
            <p:nvPr/>
          </p:nvSpPr>
          <p:spPr>
            <a:xfrm>
              <a:off x="5364163" y="1655763"/>
              <a:ext cx="260350" cy="277813"/>
            </a:xfrm>
            <a:custGeom>
              <a:rect b="b" l="l" r="r" t="t"/>
              <a:pathLst>
                <a:path extrusionOk="0" h="74" w="69">
                  <a:moveTo>
                    <a:pt x="4" y="12"/>
                  </a:moveTo>
                  <a:cubicBezTo>
                    <a:pt x="22" y="31"/>
                    <a:pt x="39" y="50"/>
                    <a:pt x="56" y="69"/>
                  </a:cubicBezTo>
                  <a:cubicBezTo>
                    <a:pt x="61" y="74"/>
                    <a:pt x="69" y="68"/>
                    <a:pt x="64" y="63"/>
                  </a:cubicBezTo>
                  <a:cubicBezTo>
                    <a:pt x="47" y="44"/>
                    <a:pt x="30" y="24"/>
                    <a:pt x="13" y="5"/>
                  </a:cubicBezTo>
                  <a:cubicBezTo>
                    <a:pt x="8" y="0"/>
                    <a:pt x="0" y="7"/>
                    <a:pt x="4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9" name="Google Shape;2649;p31"/>
            <p:cNvSpPr/>
            <p:nvPr/>
          </p:nvSpPr>
          <p:spPr>
            <a:xfrm>
              <a:off x="5254626" y="1735138"/>
              <a:ext cx="260350" cy="277813"/>
            </a:xfrm>
            <a:custGeom>
              <a:rect b="b" l="l" r="r" t="t"/>
              <a:pathLst>
                <a:path extrusionOk="0" h="74" w="69">
                  <a:moveTo>
                    <a:pt x="4" y="12"/>
                  </a:moveTo>
                  <a:cubicBezTo>
                    <a:pt x="22" y="31"/>
                    <a:pt x="39" y="50"/>
                    <a:pt x="56" y="69"/>
                  </a:cubicBezTo>
                  <a:cubicBezTo>
                    <a:pt x="61" y="74"/>
                    <a:pt x="69" y="68"/>
                    <a:pt x="64" y="63"/>
                  </a:cubicBezTo>
                  <a:cubicBezTo>
                    <a:pt x="47" y="44"/>
                    <a:pt x="30" y="24"/>
                    <a:pt x="13" y="5"/>
                  </a:cubicBezTo>
                  <a:cubicBezTo>
                    <a:pt x="8" y="0"/>
                    <a:pt x="0" y="7"/>
                    <a:pt x="4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0" name="Google Shape;2650;p31"/>
            <p:cNvSpPr/>
            <p:nvPr/>
          </p:nvSpPr>
          <p:spPr>
            <a:xfrm>
              <a:off x="5400676" y="1189038"/>
              <a:ext cx="534988" cy="873125"/>
            </a:xfrm>
            <a:custGeom>
              <a:rect b="b" l="l" r="r" t="t"/>
              <a:pathLst>
                <a:path extrusionOk="0" h="232" w="142">
                  <a:moveTo>
                    <a:pt x="122" y="5"/>
                  </a:moveTo>
                  <a:cubicBezTo>
                    <a:pt x="97" y="18"/>
                    <a:pt x="76" y="40"/>
                    <a:pt x="66" y="66"/>
                  </a:cubicBezTo>
                  <a:cubicBezTo>
                    <a:pt x="58" y="88"/>
                    <a:pt x="61" y="114"/>
                    <a:pt x="57" y="137"/>
                  </a:cubicBezTo>
                  <a:cubicBezTo>
                    <a:pt x="52" y="169"/>
                    <a:pt x="37" y="193"/>
                    <a:pt x="10" y="210"/>
                  </a:cubicBezTo>
                  <a:cubicBezTo>
                    <a:pt x="0" y="216"/>
                    <a:pt x="10" y="232"/>
                    <a:pt x="19" y="225"/>
                  </a:cubicBezTo>
                  <a:cubicBezTo>
                    <a:pt x="58" y="200"/>
                    <a:pt x="74" y="163"/>
                    <a:pt x="77" y="118"/>
                  </a:cubicBezTo>
                  <a:cubicBezTo>
                    <a:pt x="80" y="88"/>
                    <a:pt x="81" y="65"/>
                    <a:pt x="102" y="42"/>
                  </a:cubicBezTo>
                  <a:cubicBezTo>
                    <a:pt x="110" y="33"/>
                    <a:pt x="121" y="26"/>
                    <a:pt x="131" y="21"/>
                  </a:cubicBezTo>
                  <a:cubicBezTo>
                    <a:pt x="142" y="16"/>
                    <a:pt x="132" y="0"/>
                    <a:pt x="122" y="5"/>
                  </a:cubicBezTo>
                  <a:close/>
                </a:path>
              </a:pathLst>
            </a:custGeom>
            <a:solidFill>
              <a:srgbClr val="E13D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1" name="Google Shape;2651;p31"/>
            <p:cNvSpPr/>
            <p:nvPr/>
          </p:nvSpPr>
          <p:spPr>
            <a:xfrm>
              <a:off x="5224463" y="1362075"/>
              <a:ext cx="896938" cy="488950"/>
            </a:xfrm>
            <a:custGeom>
              <a:rect b="b" l="l" r="r" t="t"/>
              <a:pathLst>
                <a:path extrusionOk="0" h="130" w="238">
                  <a:moveTo>
                    <a:pt x="232" y="20"/>
                  </a:moveTo>
                  <a:cubicBezTo>
                    <a:pt x="218" y="45"/>
                    <a:pt x="195" y="64"/>
                    <a:pt x="168" y="73"/>
                  </a:cubicBezTo>
                  <a:cubicBezTo>
                    <a:pt x="146" y="80"/>
                    <a:pt x="120" y="75"/>
                    <a:pt x="97" y="77"/>
                  </a:cubicBezTo>
                  <a:cubicBezTo>
                    <a:pt x="65" y="80"/>
                    <a:pt x="40" y="94"/>
                    <a:pt x="21" y="120"/>
                  </a:cubicBezTo>
                  <a:cubicBezTo>
                    <a:pt x="14" y="130"/>
                    <a:pt x="0" y="119"/>
                    <a:pt x="6" y="110"/>
                  </a:cubicBezTo>
                  <a:cubicBezTo>
                    <a:pt x="34" y="72"/>
                    <a:pt x="72" y="59"/>
                    <a:pt x="117" y="58"/>
                  </a:cubicBezTo>
                  <a:cubicBezTo>
                    <a:pt x="147" y="58"/>
                    <a:pt x="170" y="58"/>
                    <a:pt x="194" y="38"/>
                  </a:cubicBezTo>
                  <a:cubicBezTo>
                    <a:pt x="204" y="30"/>
                    <a:pt x="212" y="20"/>
                    <a:pt x="217" y="10"/>
                  </a:cubicBezTo>
                  <a:cubicBezTo>
                    <a:pt x="223" y="0"/>
                    <a:pt x="238" y="10"/>
                    <a:pt x="232" y="20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52" name="Google Shape;2652;p31"/>
          <p:cNvSpPr/>
          <p:nvPr/>
        </p:nvSpPr>
        <p:spPr>
          <a:xfrm>
            <a:off x="118250" y="1576551"/>
            <a:ext cx="8721000" cy="4435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latin typeface="Lato"/>
                <a:ea typeface="Lato"/>
                <a:cs typeface="Lato"/>
                <a:sym typeface="Lato"/>
              </a:rPr>
              <a:t>Mselection based on AIC:</a:t>
            </a:r>
            <a:endParaRPr b="1" sz="24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b="1" lang="zh-CN" sz="2000">
                <a:latin typeface="Lato"/>
                <a:ea typeface="Lato"/>
                <a:cs typeface="Lato"/>
                <a:sym typeface="Lato"/>
              </a:rPr>
              <a:t>The final regression model includes only two predictor variables: Country and Year, indicating these two variables are the most significant predictors of the Infant Mortality Rate (IMR) in the dataset.</a:t>
            </a:r>
            <a:endParaRPr b="1"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b="1" lang="zh-CN" sz="2000">
                <a:latin typeface="Lato"/>
                <a:ea typeface="Lato"/>
                <a:cs typeface="Lato"/>
                <a:sym typeface="Lato"/>
              </a:rPr>
              <a:t>We have a similar performance matric even after removing variables due to singularity issues, and this happens for serval reasons:</a:t>
            </a:r>
            <a:endParaRPr b="1" sz="2000">
              <a:latin typeface="Lato"/>
              <a:ea typeface="Lato"/>
              <a:cs typeface="Lato"/>
              <a:sym typeface="Lato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b="1" lang="zh-CN" sz="2000">
                <a:latin typeface="Lato"/>
                <a:ea typeface="Lato"/>
                <a:cs typeface="Lato"/>
                <a:sym typeface="Lato"/>
              </a:rPr>
              <a:t>Dominance of Remaining Predictors</a:t>
            </a:r>
            <a:endParaRPr b="1" sz="2000">
              <a:latin typeface="Lato"/>
              <a:ea typeface="Lato"/>
              <a:cs typeface="Lato"/>
              <a:sym typeface="Lato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b="1" lang="zh-CN" sz="2000">
                <a:latin typeface="Lato"/>
                <a:ea typeface="Lato"/>
                <a:cs typeface="Lato"/>
                <a:sym typeface="Lato"/>
              </a:rPr>
              <a:t>Multicollinearity</a:t>
            </a:r>
            <a:endParaRPr b="1" sz="2000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53" name="Google Shape;265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7154" y="2789382"/>
            <a:ext cx="4022424" cy="402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Click="0" spd="slow" p14:dur="1250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2642839" y="-2691161"/>
            <a:ext cx="6887673" cy="12210649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"/>
          <p:cNvSpPr txBox="1"/>
          <p:nvPr/>
        </p:nvSpPr>
        <p:spPr>
          <a:xfrm>
            <a:off x="144525" y="181975"/>
            <a:ext cx="5307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4A60"/>
              </a:buClr>
              <a:buSzPts val="6600"/>
              <a:buFont typeface="Arial"/>
              <a:buNone/>
            </a:pPr>
            <a:r>
              <a:rPr lang="zh-CN" sz="4800">
                <a:solidFill>
                  <a:srgbClr val="214A60"/>
                </a:solidFill>
              </a:rPr>
              <a:t>Introduction</a:t>
            </a:r>
            <a:endParaRPr b="0" i="0" sz="4800" u="none" cap="none" strike="noStrike">
              <a:solidFill>
                <a:srgbClr val="214A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0" name="Google Shape;360;p2"/>
          <p:cNvGrpSpPr/>
          <p:nvPr/>
        </p:nvGrpSpPr>
        <p:grpSpPr>
          <a:xfrm>
            <a:off x="924075" y="1437925"/>
            <a:ext cx="10597419" cy="1105040"/>
            <a:chOff x="424820" y="1177877"/>
            <a:chExt cx="8294137" cy="849900"/>
          </a:xfrm>
        </p:grpSpPr>
        <p:sp>
          <p:nvSpPr>
            <p:cNvPr id="361" name="Google Shape;361;p2"/>
            <p:cNvSpPr/>
            <p:nvPr/>
          </p:nvSpPr>
          <p:spPr>
            <a:xfrm>
              <a:off x="3063957" y="1177877"/>
              <a:ext cx="5655000" cy="849900"/>
            </a:xfrm>
            <a:prstGeom prst="rect">
              <a:avLst/>
            </a:prstGeom>
            <a:solidFill>
              <a:srgbClr val="F55E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2400">
                  <a:solidFill>
                    <a:srgbClr val="214A60"/>
                  </a:solidFill>
                </a:rPr>
                <a:t>         </a:t>
              </a:r>
              <a:endParaRPr sz="2400">
                <a:solidFill>
                  <a:srgbClr val="214A6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lang="zh-CN" sz="3000">
                  <a:solidFill>
                    <a:srgbClr val="214A60"/>
                  </a:solidFill>
                </a:rPr>
                <a:t>    </a:t>
              </a:r>
              <a:r>
                <a:rPr b="1" lang="zh-CN" sz="3100">
                  <a:solidFill>
                    <a:srgbClr val="214A60"/>
                  </a:solidFill>
                </a:rPr>
                <a:t> </a:t>
              </a:r>
              <a:r>
                <a:rPr b="1" lang="zh-CN" sz="2900">
                  <a:solidFill>
                    <a:srgbClr val="214A60"/>
                  </a:solidFill>
                  <a:latin typeface="Lato"/>
                  <a:ea typeface="Lato"/>
                  <a:cs typeface="Lato"/>
                  <a:sym typeface="Lato"/>
                </a:rPr>
                <a:t>Brief overview of Infant Mortality Rate</a:t>
              </a:r>
              <a:r>
                <a:rPr b="1" lang="zh-CN" sz="2800">
                  <a:solidFill>
                    <a:srgbClr val="214A60"/>
                  </a:solidFill>
                  <a:latin typeface="Lato"/>
                  <a:ea typeface="Lato"/>
                  <a:cs typeface="Lato"/>
                  <a:sym typeface="Lato"/>
                </a:rPr>
                <a:t> </a:t>
              </a:r>
              <a:endParaRPr b="1" sz="2800">
                <a:solidFill>
                  <a:srgbClr val="214A60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424820" y="1177878"/>
              <a:ext cx="2906400" cy="849900"/>
            </a:xfrm>
            <a:prstGeom prst="homePlate">
              <a:avLst>
                <a:gd fmla="val 26719" name="adj"/>
              </a:avLst>
            </a:prstGeom>
            <a:solidFill>
              <a:srgbClr val="AF43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600">
                  <a:latin typeface="Lato"/>
                  <a:ea typeface="Lato"/>
                  <a:cs typeface="Lato"/>
                  <a:sym typeface="Lato"/>
                </a:rPr>
                <a:t>01</a:t>
              </a:r>
              <a:endParaRPr sz="36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363" name="Google Shape;363;p2"/>
          <p:cNvGrpSpPr/>
          <p:nvPr/>
        </p:nvGrpSpPr>
        <p:grpSpPr>
          <a:xfrm>
            <a:off x="924075" y="3322212"/>
            <a:ext cx="10597419" cy="1105040"/>
            <a:chOff x="424820" y="1177877"/>
            <a:chExt cx="8294137" cy="849900"/>
          </a:xfrm>
        </p:grpSpPr>
        <p:sp>
          <p:nvSpPr>
            <p:cNvPr id="364" name="Google Shape;364;p2"/>
            <p:cNvSpPr/>
            <p:nvPr/>
          </p:nvSpPr>
          <p:spPr>
            <a:xfrm>
              <a:off x="3063957" y="1177877"/>
              <a:ext cx="5655000" cy="849900"/>
            </a:xfrm>
            <a:prstGeom prst="rect">
              <a:avLst/>
            </a:prstGeom>
            <a:solidFill>
              <a:srgbClr val="F55E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2400">
                  <a:solidFill>
                    <a:srgbClr val="214A60"/>
                  </a:solidFill>
                </a:rPr>
                <a:t>       </a:t>
              </a:r>
              <a:r>
                <a:rPr lang="zh-CN" sz="2400">
                  <a:solidFill>
                    <a:srgbClr val="214A60"/>
                  </a:solidFill>
                  <a:latin typeface="Lato"/>
                  <a:ea typeface="Lato"/>
                  <a:cs typeface="Lato"/>
                  <a:sym typeface="Lato"/>
                </a:rPr>
                <a:t> </a:t>
              </a:r>
              <a:r>
                <a:rPr b="1" lang="zh-CN" sz="3000">
                  <a:solidFill>
                    <a:srgbClr val="214A60"/>
                  </a:solidFill>
                  <a:latin typeface="Lato"/>
                  <a:ea typeface="Lato"/>
                  <a:cs typeface="Lato"/>
                  <a:sym typeface="Lato"/>
                </a:rPr>
                <a:t>Dataset Overview</a:t>
              </a:r>
              <a:endParaRPr sz="2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424820" y="1177878"/>
              <a:ext cx="2906400" cy="849900"/>
            </a:xfrm>
            <a:prstGeom prst="homePlate">
              <a:avLst>
                <a:gd fmla="val 26719" name="adj"/>
              </a:avLst>
            </a:prstGeom>
            <a:solidFill>
              <a:srgbClr val="AF43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600">
                  <a:latin typeface="Lato"/>
                  <a:ea typeface="Lato"/>
                  <a:cs typeface="Lato"/>
                  <a:sym typeface="Lato"/>
                </a:rPr>
                <a:t>02</a:t>
              </a:r>
              <a:endParaRPr/>
            </a:p>
          </p:txBody>
        </p:sp>
      </p:grpSp>
      <p:grpSp>
        <p:nvGrpSpPr>
          <p:cNvPr id="366" name="Google Shape;366;p2"/>
          <p:cNvGrpSpPr/>
          <p:nvPr/>
        </p:nvGrpSpPr>
        <p:grpSpPr>
          <a:xfrm>
            <a:off x="924075" y="5206487"/>
            <a:ext cx="10597419" cy="1105040"/>
            <a:chOff x="424820" y="1177877"/>
            <a:chExt cx="8294137" cy="849900"/>
          </a:xfrm>
        </p:grpSpPr>
        <p:sp>
          <p:nvSpPr>
            <p:cNvPr id="367" name="Google Shape;367;p2"/>
            <p:cNvSpPr/>
            <p:nvPr/>
          </p:nvSpPr>
          <p:spPr>
            <a:xfrm>
              <a:off x="3063957" y="1177877"/>
              <a:ext cx="5655000" cy="849900"/>
            </a:xfrm>
            <a:prstGeom prst="rect">
              <a:avLst/>
            </a:prstGeom>
            <a:solidFill>
              <a:srgbClr val="F55E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2400">
                  <a:solidFill>
                    <a:srgbClr val="214A60"/>
                  </a:solidFill>
                </a:rPr>
                <a:t>      </a:t>
              </a:r>
              <a:r>
                <a:rPr lang="zh-CN" sz="2400">
                  <a:solidFill>
                    <a:srgbClr val="214A60"/>
                  </a:solidFill>
                  <a:latin typeface="Lato"/>
                  <a:ea typeface="Lato"/>
                  <a:cs typeface="Lato"/>
                  <a:sym typeface="Lato"/>
                </a:rPr>
                <a:t> </a:t>
              </a:r>
              <a:r>
                <a:rPr lang="zh-CN" sz="2400">
                  <a:solidFill>
                    <a:srgbClr val="214A60"/>
                  </a:solidFill>
                  <a:latin typeface="Lato"/>
                  <a:ea typeface="Lato"/>
                  <a:cs typeface="Lato"/>
                  <a:sym typeface="Lato"/>
                </a:rPr>
                <a:t> </a:t>
              </a:r>
              <a:r>
                <a:rPr b="1" lang="zh-CN" sz="3000">
                  <a:solidFill>
                    <a:srgbClr val="214A60"/>
                  </a:solidFill>
                  <a:latin typeface="Lato"/>
                  <a:ea typeface="Lato"/>
                  <a:cs typeface="Lato"/>
                  <a:sym typeface="Lato"/>
                </a:rPr>
                <a:t>Purpose</a:t>
              </a:r>
              <a:endParaRPr sz="2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424820" y="1177878"/>
              <a:ext cx="2906400" cy="849900"/>
            </a:xfrm>
            <a:prstGeom prst="homePlate">
              <a:avLst>
                <a:gd fmla="val 26719" name="adj"/>
              </a:avLst>
            </a:prstGeom>
            <a:solidFill>
              <a:srgbClr val="AF43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3600">
                  <a:latin typeface="Lato"/>
                  <a:ea typeface="Lato"/>
                  <a:cs typeface="Lato"/>
                  <a:sym typeface="Lato"/>
                </a:rPr>
                <a:t>03</a:t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1250">
        <p:push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8" name="Shape 2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9" name="Google Shape;2659;p27"/>
          <p:cNvSpPr/>
          <p:nvPr/>
        </p:nvSpPr>
        <p:spPr>
          <a:xfrm>
            <a:off x="-159175" y="194175"/>
            <a:ext cx="11379000" cy="988200"/>
          </a:xfrm>
          <a:prstGeom prst="roundRect">
            <a:avLst>
              <a:gd fmla="val 16667" name="adj"/>
            </a:avLst>
          </a:prstGeom>
          <a:solidFill>
            <a:schemeClr val="accent2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800">
                <a:solidFill>
                  <a:schemeClr val="lt1"/>
                </a:solidFill>
              </a:rPr>
              <a:t>           Visualization: Diagnostic Plots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id="2660" name="Google Shape;2660;p27" title="iSlide™ 版权声明  COPYRIGHT NOTICE"/>
          <p:cNvGrpSpPr/>
          <p:nvPr/>
        </p:nvGrpSpPr>
        <p:grpSpPr>
          <a:xfrm>
            <a:off x="252835" y="282903"/>
            <a:ext cx="1247206" cy="783123"/>
            <a:chOff x="2979738" y="1189038"/>
            <a:chExt cx="7112000" cy="4465638"/>
          </a:xfrm>
        </p:grpSpPr>
        <p:sp>
          <p:nvSpPr>
            <p:cNvPr id="2661" name="Google Shape;2661;p27"/>
            <p:cNvSpPr/>
            <p:nvPr/>
          </p:nvSpPr>
          <p:spPr>
            <a:xfrm>
              <a:off x="4324351" y="4611688"/>
              <a:ext cx="4422775" cy="584200"/>
            </a:xfrm>
            <a:custGeom>
              <a:rect b="b" l="l" r="r" t="t"/>
              <a:pathLst>
                <a:path extrusionOk="0" h="155" w="1174">
                  <a:moveTo>
                    <a:pt x="0" y="0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0" y="116"/>
                    <a:pt x="39" y="155"/>
                    <a:pt x="86" y="155"/>
                  </a:cubicBezTo>
                  <a:cubicBezTo>
                    <a:pt x="1088" y="155"/>
                    <a:pt x="1088" y="155"/>
                    <a:pt x="1088" y="155"/>
                  </a:cubicBezTo>
                  <a:cubicBezTo>
                    <a:pt x="1135" y="155"/>
                    <a:pt x="1174" y="116"/>
                    <a:pt x="1174" y="69"/>
                  </a:cubicBezTo>
                  <a:cubicBezTo>
                    <a:pt x="1174" y="0"/>
                    <a:pt x="1174" y="0"/>
                    <a:pt x="11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2" name="Google Shape;2662;p27"/>
            <p:cNvSpPr/>
            <p:nvPr/>
          </p:nvSpPr>
          <p:spPr>
            <a:xfrm>
              <a:off x="4324351" y="2197100"/>
              <a:ext cx="4422775" cy="2414588"/>
            </a:xfrm>
            <a:custGeom>
              <a:rect b="b" l="l" r="r" t="t"/>
              <a:pathLst>
                <a:path extrusionOk="0" h="641" w="1174">
                  <a:moveTo>
                    <a:pt x="1174" y="641"/>
                  </a:moveTo>
                  <a:cubicBezTo>
                    <a:pt x="1174" y="87"/>
                    <a:pt x="1174" y="87"/>
                    <a:pt x="1174" y="87"/>
                  </a:cubicBezTo>
                  <a:cubicBezTo>
                    <a:pt x="1174" y="39"/>
                    <a:pt x="1135" y="0"/>
                    <a:pt x="1088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39" y="0"/>
                    <a:pt x="0" y="39"/>
                    <a:pt x="0" y="87"/>
                  </a:cubicBezTo>
                  <a:cubicBezTo>
                    <a:pt x="0" y="641"/>
                    <a:pt x="0" y="641"/>
                    <a:pt x="0" y="641"/>
                  </a:cubicBezTo>
                  <a:lnTo>
                    <a:pt x="1174" y="641"/>
                  </a:lnTo>
                  <a:close/>
                </a:path>
              </a:pathLst>
            </a:custGeom>
            <a:solidFill>
              <a:srgbClr val="7D62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3" name="Google Shape;2663;p27"/>
            <p:cNvSpPr/>
            <p:nvPr/>
          </p:nvSpPr>
          <p:spPr>
            <a:xfrm>
              <a:off x="6022976" y="5195888"/>
              <a:ext cx="1025525" cy="37147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4" name="Google Shape;2664;p27"/>
            <p:cNvSpPr/>
            <p:nvPr/>
          </p:nvSpPr>
          <p:spPr>
            <a:xfrm>
              <a:off x="5827713" y="5567363"/>
              <a:ext cx="1416050" cy="87313"/>
            </a:xfrm>
            <a:custGeom>
              <a:rect b="b" l="l" r="r" t="t"/>
              <a:pathLst>
                <a:path extrusionOk="0" h="23" w="376">
                  <a:moveTo>
                    <a:pt x="376" y="11"/>
                  </a:moveTo>
                  <a:cubicBezTo>
                    <a:pt x="376" y="18"/>
                    <a:pt x="371" y="23"/>
                    <a:pt x="364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5" y="23"/>
                    <a:pt x="0" y="18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364" y="0"/>
                    <a:pt x="364" y="0"/>
                    <a:pt x="364" y="0"/>
                  </a:cubicBezTo>
                  <a:cubicBezTo>
                    <a:pt x="371" y="0"/>
                    <a:pt x="376" y="5"/>
                    <a:pt x="376" y="1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5" name="Google Shape;2665;p27"/>
            <p:cNvSpPr/>
            <p:nvPr/>
          </p:nvSpPr>
          <p:spPr>
            <a:xfrm>
              <a:off x="4541838" y="2408238"/>
              <a:ext cx="3986213" cy="2011363"/>
            </a:xfrm>
            <a:prstGeom prst="rect">
              <a:avLst/>
            </a:prstGeom>
            <a:solidFill>
              <a:srgbClr val="7C93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6" name="Google Shape;2666;p27"/>
            <p:cNvSpPr/>
            <p:nvPr/>
          </p:nvSpPr>
          <p:spPr>
            <a:xfrm>
              <a:off x="2979738" y="3813175"/>
              <a:ext cx="1597025" cy="1597025"/>
            </a:xfrm>
            <a:prstGeom prst="ellipse">
              <a:avLst/>
            </a:prstGeom>
            <a:solidFill>
              <a:srgbClr val="96DA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7" name="Google Shape;2667;p27"/>
            <p:cNvSpPr/>
            <p:nvPr/>
          </p:nvSpPr>
          <p:spPr>
            <a:xfrm>
              <a:off x="8494713" y="3813175"/>
              <a:ext cx="1597025" cy="1597025"/>
            </a:xfrm>
            <a:prstGeom prst="ellipse">
              <a:avLst/>
            </a:prstGeom>
            <a:solidFill>
              <a:srgbClr val="96DA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8" name="Google Shape;2668;p27"/>
            <p:cNvSpPr/>
            <p:nvPr/>
          </p:nvSpPr>
          <p:spPr>
            <a:xfrm>
              <a:off x="6459538" y="2490788"/>
              <a:ext cx="622300" cy="569913"/>
            </a:xfrm>
            <a:custGeom>
              <a:rect b="b" l="l" r="r" t="t"/>
              <a:pathLst>
                <a:path extrusionOk="0" h="151" w="165">
                  <a:moveTo>
                    <a:pt x="139" y="0"/>
                  </a:moveTo>
                  <a:cubicBezTo>
                    <a:pt x="139" y="0"/>
                    <a:pt x="165" y="96"/>
                    <a:pt x="114" y="129"/>
                  </a:cubicBezTo>
                  <a:cubicBezTo>
                    <a:pt x="114" y="129"/>
                    <a:pt x="124" y="113"/>
                    <a:pt x="121" y="95"/>
                  </a:cubicBezTo>
                  <a:cubicBezTo>
                    <a:pt x="121" y="95"/>
                    <a:pt x="115" y="151"/>
                    <a:pt x="0" y="151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139" y="0"/>
                  </a:lnTo>
                  <a:close/>
                </a:path>
              </a:pathLst>
            </a:custGeom>
            <a:solidFill>
              <a:srgbClr val="582A1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9" name="Google Shape;2669;p27"/>
            <p:cNvSpPr/>
            <p:nvPr/>
          </p:nvSpPr>
          <p:spPr>
            <a:xfrm>
              <a:off x="5857876" y="2490788"/>
              <a:ext cx="620713" cy="569913"/>
            </a:xfrm>
            <a:custGeom>
              <a:rect b="b" l="l" r="r" t="t"/>
              <a:pathLst>
                <a:path extrusionOk="0" h="151" w="165">
                  <a:moveTo>
                    <a:pt x="26" y="0"/>
                  </a:moveTo>
                  <a:cubicBezTo>
                    <a:pt x="26" y="0"/>
                    <a:pt x="0" y="96"/>
                    <a:pt x="50" y="129"/>
                  </a:cubicBezTo>
                  <a:cubicBezTo>
                    <a:pt x="50" y="129"/>
                    <a:pt x="41" y="113"/>
                    <a:pt x="44" y="95"/>
                  </a:cubicBezTo>
                  <a:cubicBezTo>
                    <a:pt x="44" y="95"/>
                    <a:pt x="50" y="151"/>
                    <a:pt x="165" y="151"/>
                  </a:cubicBezTo>
                  <a:cubicBezTo>
                    <a:pt x="165" y="29"/>
                    <a:pt x="165" y="29"/>
                    <a:pt x="165" y="29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582A1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0" name="Google Shape;2670;p27"/>
            <p:cNvSpPr/>
            <p:nvPr/>
          </p:nvSpPr>
          <p:spPr>
            <a:xfrm>
              <a:off x="6154738" y="2924175"/>
              <a:ext cx="674688" cy="741363"/>
            </a:xfrm>
            <a:custGeom>
              <a:rect b="b" l="l" r="r" t="t"/>
              <a:pathLst>
                <a:path extrusionOk="0" h="197" w="179">
                  <a:moveTo>
                    <a:pt x="144" y="136"/>
                  </a:moveTo>
                  <a:cubicBezTo>
                    <a:pt x="160" y="106"/>
                    <a:pt x="179" y="106"/>
                    <a:pt x="175" y="62"/>
                  </a:cubicBezTo>
                  <a:cubicBezTo>
                    <a:pt x="175" y="62"/>
                    <a:pt x="119" y="54"/>
                    <a:pt x="119" y="2"/>
                  </a:cubicBezTo>
                  <a:cubicBezTo>
                    <a:pt x="119" y="2"/>
                    <a:pt x="101" y="12"/>
                    <a:pt x="85" y="12"/>
                  </a:cubicBezTo>
                  <a:cubicBezTo>
                    <a:pt x="69" y="13"/>
                    <a:pt x="51" y="0"/>
                    <a:pt x="51" y="0"/>
                  </a:cubicBezTo>
                  <a:cubicBezTo>
                    <a:pt x="51" y="0"/>
                    <a:pt x="46" y="56"/>
                    <a:pt x="5" y="66"/>
                  </a:cubicBezTo>
                  <a:cubicBezTo>
                    <a:pt x="0" y="111"/>
                    <a:pt x="17" y="157"/>
                    <a:pt x="44" y="180"/>
                  </a:cubicBezTo>
                  <a:cubicBezTo>
                    <a:pt x="63" y="197"/>
                    <a:pt x="129" y="164"/>
                    <a:pt x="144" y="136"/>
                  </a:cubicBezTo>
                  <a:close/>
                </a:path>
              </a:pathLst>
            </a:custGeom>
            <a:solidFill>
              <a:srgbClr val="FECE9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1" name="Google Shape;2671;p27"/>
            <p:cNvSpPr/>
            <p:nvPr/>
          </p:nvSpPr>
          <p:spPr>
            <a:xfrm>
              <a:off x="6343651" y="2932113"/>
              <a:ext cx="327025" cy="222250"/>
            </a:xfrm>
            <a:custGeom>
              <a:rect b="b" l="l" r="r" t="t"/>
              <a:pathLst>
                <a:path extrusionOk="0" h="59" w="87">
                  <a:moveTo>
                    <a:pt x="87" y="42"/>
                  </a:moveTo>
                  <a:cubicBezTo>
                    <a:pt x="87" y="42"/>
                    <a:pt x="87" y="42"/>
                    <a:pt x="87" y="42"/>
                  </a:cubicBezTo>
                  <a:cubicBezTo>
                    <a:pt x="78" y="32"/>
                    <a:pt x="69" y="19"/>
                    <a:pt x="69" y="0"/>
                  </a:cubicBezTo>
                  <a:cubicBezTo>
                    <a:pt x="69" y="0"/>
                    <a:pt x="51" y="10"/>
                    <a:pt x="35" y="10"/>
                  </a:cubicBezTo>
                  <a:cubicBezTo>
                    <a:pt x="23" y="11"/>
                    <a:pt x="9" y="3"/>
                    <a:pt x="3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6" y="11"/>
                    <a:pt x="46" y="59"/>
                    <a:pt x="87" y="42"/>
                  </a:cubicBezTo>
                  <a:close/>
                </a:path>
              </a:pathLst>
            </a:custGeom>
            <a:solidFill>
              <a:srgbClr val="EEB8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2" name="Google Shape;2672;p27"/>
            <p:cNvSpPr/>
            <p:nvPr/>
          </p:nvSpPr>
          <p:spPr>
            <a:xfrm>
              <a:off x="5965826" y="1708150"/>
              <a:ext cx="1009650" cy="1279525"/>
            </a:xfrm>
            <a:custGeom>
              <a:rect b="b" l="l" r="r" t="t"/>
              <a:pathLst>
                <a:path extrusionOk="0" h="340" w="268">
                  <a:moveTo>
                    <a:pt x="262" y="180"/>
                  </a:moveTo>
                  <a:cubicBezTo>
                    <a:pt x="268" y="0"/>
                    <a:pt x="134" y="14"/>
                    <a:pt x="134" y="14"/>
                  </a:cubicBezTo>
                  <a:cubicBezTo>
                    <a:pt x="134" y="14"/>
                    <a:pt x="0" y="0"/>
                    <a:pt x="6" y="180"/>
                  </a:cubicBezTo>
                  <a:cubicBezTo>
                    <a:pt x="6" y="180"/>
                    <a:pt x="6" y="255"/>
                    <a:pt x="26" y="283"/>
                  </a:cubicBezTo>
                  <a:cubicBezTo>
                    <a:pt x="53" y="320"/>
                    <a:pt x="101" y="340"/>
                    <a:pt x="134" y="340"/>
                  </a:cubicBezTo>
                  <a:cubicBezTo>
                    <a:pt x="167" y="340"/>
                    <a:pt x="216" y="323"/>
                    <a:pt x="242" y="283"/>
                  </a:cubicBezTo>
                  <a:cubicBezTo>
                    <a:pt x="263" y="252"/>
                    <a:pt x="262" y="180"/>
                    <a:pt x="262" y="180"/>
                  </a:cubicBezTo>
                  <a:close/>
                </a:path>
              </a:pathLst>
            </a:custGeom>
            <a:solidFill>
              <a:srgbClr val="FECE9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3" name="Google Shape;2673;p27"/>
            <p:cNvSpPr/>
            <p:nvPr/>
          </p:nvSpPr>
          <p:spPr>
            <a:xfrm>
              <a:off x="6927851" y="2386013"/>
              <a:ext cx="112713" cy="241300"/>
            </a:xfrm>
            <a:custGeom>
              <a:rect b="b" l="l" r="r" t="t"/>
              <a:pathLst>
                <a:path extrusionOk="0" h="64" w="30">
                  <a:moveTo>
                    <a:pt x="4" y="16"/>
                  </a:moveTo>
                  <a:cubicBezTo>
                    <a:pt x="4" y="16"/>
                    <a:pt x="12" y="0"/>
                    <a:pt x="21" y="10"/>
                  </a:cubicBezTo>
                  <a:cubicBezTo>
                    <a:pt x="30" y="21"/>
                    <a:pt x="28" y="64"/>
                    <a:pt x="0" y="64"/>
                  </a:cubicBezTo>
                  <a:cubicBezTo>
                    <a:pt x="0" y="64"/>
                    <a:pt x="4" y="26"/>
                    <a:pt x="4" y="16"/>
                  </a:cubicBezTo>
                  <a:close/>
                </a:path>
              </a:pathLst>
            </a:custGeom>
            <a:solidFill>
              <a:srgbClr val="FECE9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4" name="Google Shape;2674;p27"/>
            <p:cNvSpPr/>
            <p:nvPr/>
          </p:nvSpPr>
          <p:spPr>
            <a:xfrm>
              <a:off x="6942138" y="2446338"/>
              <a:ext cx="63500" cy="123825"/>
            </a:xfrm>
            <a:custGeom>
              <a:rect b="b" l="l" r="r" t="t"/>
              <a:pathLst>
                <a:path extrusionOk="0" h="33" w="17">
                  <a:moveTo>
                    <a:pt x="0" y="15"/>
                  </a:moveTo>
                  <a:cubicBezTo>
                    <a:pt x="0" y="15"/>
                    <a:pt x="6" y="0"/>
                    <a:pt x="12" y="8"/>
                  </a:cubicBezTo>
                  <a:cubicBezTo>
                    <a:pt x="17" y="16"/>
                    <a:pt x="14" y="26"/>
                    <a:pt x="6" y="33"/>
                  </a:cubicBezTo>
                  <a:cubicBezTo>
                    <a:pt x="6" y="33"/>
                    <a:pt x="10" y="5"/>
                    <a:pt x="0" y="15"/>
                  </a:cubicBezTo>
                  <a:close/>
                </a:path>
              </a:pathLst>
            </a:custGeom>
            <a:solidFill>
              <a:srgbClr val="EEB8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5" name="Google Shape;2675;p27"/>
            <p:cNvSpPr/>
            <p:nvPr/>
          </p:nvSpPr>
          <p:spPr>
            <a:xfrm>
              <a:off x="5899151" y="2386013"/>
              <a:ext cx="115888" cy="241300"/>
            </a:xfrm>
            <a:custGeom>
              <a:rect b="b" l="l" r="r" t="t"/>
              <a:pathLst>
                <a:path extrusionOk="0" h="64" w="31">
                  <a:moveTo>
                    <a:pt x="26" y="16"/>
                  </a:moveTo>
                  <a:cubicBezTo>
                    <a:pt x="26" y="16"/>
                    <a:pt x="18" y="0"/>
                    <a:pt x="9" y="10"/>
                  </a:cubicBezTo>
                  <a:cubicBezTo>
                    <a:pt x="0" y="21"/>
                    <a:pt x="3" y="64"/>
                    <a:pt x="31" y="64"/>
                  </a:cubicBezTo>
                  <a:cubicBezTo>
                    <a:pt x="31" y="64"/>
                    <a:pt x="26" y="26"/>
                    <a:pt x="26" y="16"/>
                  </a:cubicBezTo>
                  <a:close/>
                </a:path>
              </a:pathLst>
            </a:custGeom>
            <a:solidFill>
              <a:srgbClr val="FECE9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6" name="Google Shape;2676;p27"/>
            <p:cNvSpPr/>
            <p:nvPr/>
          </p:nvSpPr>
          <p:spPr>
            <a:xfrm>
              <a:off x="5929313" y="2446338"/>
              <a:ext cx="63500" cy="123825"/>
            </a:xfrm>
            <a:custGeom>
              <a:rect b="b" l="l" r="r" t="t"/>
              <a:pathLst>
                <a:path extrusionOk="0" h="33" w="17">
                  <a:moveTo>
                    <a:pt x="17" y="15"/>
                  </a:moveTo>
                  <a:cubicBezTo>
                    <a:pt x="17" y="15"/>
                    <a:pt x="12" y="0"/>
                    <a:pt x="6" y="8"/>
                  </a:cubicBezTo>
                  <a:cubicBezTo>
                    <a:pt x="0" y="16"/>
                    <a:pt x="3" y="26"/>
                    <a:pt x="12" y="33"/>
                  </a:cubicBezTo>
                  <a:cubicBezTo>
                    <a:pt x="12" y="33"/>
                    <a:pt x="8" y="5"/>
                    <a:pt x="17" y="15"/>
                  </a:cubicBezTo>
                  <a:close/>
                </a:path>
              </a:pathLst>
            </a:custGeom>
            <a:solidFill>
              <a:srgbClr val="EEB8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7" name="Google Shape;2677;p27"/>
            <p:cNvSpPr/>
            <p:nvPr/>
          </p:nvSpPr>
          <p:spPr>
            <a:xfrm>
              <a:off x="6418263" y="2600325"/>
              <a:ext cx="112713" cy="71438"/>
            </a:xfrm>
            <a:prstGeom prst="ellipse">
              <a:avLst/>
            </a:prstGeom>
            <a:solidFill>
              <a:srgbClr val="EEB8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8" name="Google Shape;2678;p27"/>
            <p:cNvSpPr/>
            <p:nvPr/>
          </p:nvSpPr>
          <p:spPr>
            <a:xfrm>
              <a:off x="6275388" y="2698750"/>
              <a:ext cx="395288" cy="90488"/>
            </a:xfrm>
            <a:custGeom>
              <a:rect b="b" l="l" r="r" t="t"/>
              <a:pathLst>
                <a:path extrusionOk="0" h="24" w="105">
                  <a:moveTo>
                    <a:pt x="0" y="4"/>
                  </a:moveTo>
                  <a:cubicBezTo>
                    <a:pt x="0" y="4"/>
                    <a:pt x="2" y="5"/>
                    <a:pt x="4" y="6"/>
                  </a:cubicBezTo>
                  <a:cubicBezTo>
                    <a:pt x="7" y="7"/>
                    <a:pt x="11" y="9"/>
                    <a:pt x="16" y="11"/>
                  </a:cubicBezTo>
                  <a:cubicBezTo>
                    <a:pt x="19" y="12"/>
                    <a:pt x="21" y="12"/>
                    <a:pt x="24" y="13"/>
                  </a:cubicBezTo>
                  <a:cubicBezTo>
                    <a:pt x="27" y="14"/>
                    <a:pt x="30" y="15"/>
                    <a:pt x="33" y="15"/>
                  </a:cubicBezTo>
                  <a:cubicBezTo>
                    <a:pt x="35" y="15"/>
                    <a:pt x="36" y="16"/>
                    <a:pt x="38" y="16"/>
                  </a:cubicBezTo>
                  <a:cubicBezTo>
                    <a:pt x="40" y="16"/>
                    <a:pt x="41" y="16"/>
                    <a:pt x="43" y="16"/>
                  </a:cubicBezTo>
                  <a:cubicBezTo>
                    <a:pt x="46" y="17"/>
                    <a:pt x="50" y="16"/>
                    <a:pt x="53" y="16"/>
                  </a:cubicBezTo>
                  <a:cubicBezTo>
                    <a:pt x="56" y="16"/>
                    <a:pt x="60" y="15"/>
                    <a:pt x="63" y="15"/>
                  </a:cubicBezTo>
                  <a:cubicBezTo>
                    <a:pt x="66" y="15"/>
                    <a:pt x="69" y="14"/>
                    <a:pt x="72" y="13"/>
                  </a:cubicBezTo>
                  <a:cubicBezTo>
                    <a:pt x="76" y="12"/>
                    <a:pt x="78" y="11"/>
                    <a:pt x="81" y="10"/>
                  </a:cubicBezTo>
                  <a:cubicBezTo>
                    <a:pt x="83" y="10"/>
                    <a:pt x="84" y="9"/>
                    <a:pt x="85" y="9"/>
                  </a:cubicBezTo>
                  <a:cubicBezTo>
                    <a:pt x="87" y="8"/>
                    <a:pt x="88" y="8"/>
                    <a:pt x="89" y="7"/>
                  </a:cubicBezTo>
                  <a:cubicBezTo>
                    <a:pt x="91" y="6"/>
                    <a:pt x="94" y="5"/>
                    <a:pt x="96" y="4"/>
                  </a:cubicBezTo>
                  <a:cubicBezTo>
                    <a:pt x="97" y="3"/>
                    <a:pt x="99" y="3"/>
                    <a:pt x="101" y="2"/>
                  </a:cubicBezTo>
                  <a:cubicBezTo>
                    <a:pt x="103" y="1"/>
                    <a:pt x="105" y="0"/>
                    <a:pt x="105" y="0"/>
                  </a:cubicBezTo>
                  <a:cubicBezTo>
                    <a:pt x="105" y="0"/>
                    <a:pt x="104" y="1"/>
                    <a:pt x="101" y="3"/>
                  </a:cubicBezTo>
                  <a:cubicBezTo>
                    <a:pt x="100" y="4"/>
                    <a:pt x="99" y="6"/>
                    <a:pt x="97" y="7"/>
                  </a:cubicBezTo>
                  <a:cubicBezTo>
                    <a:pt x="96" y="9"/>
                    <a:pt x="93" y="10"/>
                    <a:pt x="91" y="11"/>
                  </a:cubicBezTo>
                  <a:cubicBezTo>
                    <a:pt x="89" y="13"/>
                    <a:pt x="87" y="15"/>
                    <a:pt x="84" y="16"/>
                  </a:cubicBezTo>
                  <a:cubicBezTo>
                    <a:pt x="81" y="17"/>
                    <a:pt x="78" y="19"/>
                    <a:pt x="75" y="20"/>
                  </a:cubicBezTo>
                  <a:cubicBezTo>
                    <a:pt x="71" y="21"/>
                    <a:pt x="68" y="22"/>
                    <a:pt x="64" y="23"/>
                  </a:cubicBezTo>
                  <a:cubicBezTo>
                    <a:pt x="61" y="23"/>
                    <a:pt x="57" y="24"/>
                    <a:pt x="53" y="24"/>
                  </a:cubicBezTo>
                  <a:cubicBezTo>
                    <a:pt x="50" y="24"/>
                    <a:pt x="46" y="24"/>
                    <a:pt x="42" y="24"/>
                  </a:cubicBezTo>
                  <a:cubicBezTo>
                    <a:pt x="39" y="24"/>
                    <a:pt x="35" y="23"/>
                    <a:pt x="32" y="22"/>
                  </a:cubicBezTo>
                  <a:cubicBezTo>
                    <a:pt x="28" y="21"/>
                    <a:pt x="25" y="20"/>
                    <a:pt x="22" y="19"/>
                  </a:cubicBezTo>
                  <a:cubicBezTo>
                    <a:pt x="19" y="18"/>
                    <a:pt x="17" y="16"/>
                    <a:pt x="14" y="15"/>
                  </a:cubicBezTo>
                  <a:cubicBezTo>
                    <a:pt x="12" y="14"/>
                    <a:pt x="10" y="12"/>
                    <a:pt x="8" y="11"/>
                  </a:cubicBezTo>
                  <a:cubicBezTo>
                    <a:pt x="6" y="10"/>
                    <a:pt x="5" y="9"/>
                    <a:pt x="4" y="7"/>
                  </a:cubicBezTo>
                  <a:cubicBezTo>
                    <a:pt x="1" y="5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EA81A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9" name="Google Shape;2679;p27"/>
            <p:cNvSpPr/>
            <p:nvPr/>
          </p:nvSpPr>
          <p:spPr>
            <a:xfrm>
              <a:off x="6667501" y="2430463"/>
              <a:ext cx="120650" cy="117475"/>
            </a:xfrm>
            <a:prstGeom prst="ellipse">
              <a:avLst/>
            </a:prstGeom>
            <a:solidFill>
              <a:srgbClr val="35221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0" name="Google Shape;2680;p27"/>
            <p:cNvSpPr/>
            <p:nvPr/>
          </p:nvSpPr>
          <p:spPr>
            <a:xfrm>
              <a:off x="6727826" y="2441575"/>
              <a:ext cx="38100" cy="38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1" name="Google Shape;2681;p27"/>
            <p:cNvSpPr/>
            <p:nvPr/>
          </p:nvSpPr>
          <p:spPr>
            <a:xfrm>
              <a:off x="6154738" y="2430463"/>
              <a:ext cx="120650" cy="117475"/>
            </a:xfrm>
            <a:prstGeom prst="ellipse">
              <a:avLst/>
            </a:prstGeom>
            <a:solidFill>
              <a:srgbClr val="35221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2" name="Google Shape;2682;p27"/>
            <p:cNvSpPr/>
            <p:nvPr/>
          </p:nvSpPr>
          <p:spPr>
            <a:xfrm>
              <a:off x="6215063" y="2441575"/>
              <a:ext cx="38100" cy="38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3" name="Google Shape;2683;p27"/>
            <p:cNvSpPr/>
            <p:nvPr/>
          </p:nvSpPr>
          <p:spPr>
            <a:xfrm>
              <a:off x="5786438" y="3089275"/>
              <a:ext cx="1385888" cy="1330325"/>
            </a:xfrm>
            <a:custGeom>
              <a:rect b="b" l="l" r="r" t="t"/>
              <a:pathLst>
                <a:path extrusionOk="0" h="353" w="368">
                  <a:moveTo>
                    <a:pt x="358" y="48"/>
                  </a:moveTo>
                  <a:cubicBezTo>
                    <a:pt x="349" y="37"/>
                    <a:pt x="234" y="0"/>
                    <a:pt x="234" y="0"/>
                  </a:cubicBezTo>
                  <a:cubicBezTo>
                    <a:pt x="184" y="36"/>
                    <a:pt x="184" y="36"/>
                    <a:pt x="184" y="36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3" y="0"/>
                    <a:pt x="19" y="37"/>
                    <a:pt x="9" y="48"/>
                  </a:cubicBezTo>
                  <a:cubicBezTo>
                    <a:pt x="0" y="59"/>
                    <a:pt x="70" y="155"/>
                    <a:pt x="70" y="155"/>
                  </a:cubicBezTo>
                  <a:cubicBezTo>
                    <a:pt x="81" y="353"/>
                    <a:pt x="81" y="353"/>
                    <a:pt x="81" y="353"/>
                  </a:cubicBezTo>
                  <a:cubicBezTo>
                    <a:pt x="184" y="353"/>
                    <a:pt x="184" y="353"/>
                    <a:pt x="184" y="353"/>
                  </a:cubicBezTo>
                  <a:cubicBezTo>
                    <a:pt x="184" y="353"/>
                    <a:pt x="184" y="353"/>
                    <a:pt x="184" y="353"/>
                  </a:cubicBezTo>
                  <a:cubicBezTo>
                    <a:pt x="290" y="353"/>
                    <a:pt x="290" y="353"/>
                    <a:pt x="290" y="353"/>
                  </a:cubicBezTo>
                  <a:cubicBezTo>
                    <a:pt x="298" y="155"/>
                    <a:pt x="298" y="155"/>
                    <a:pt x="298" y="155"/>
                  </a:cubicBezTo>
                  <a:cubicBezTo>
                    <a:pt x="298" y="155"/>
                    <a:pt x="368" y="59"/>
                    <a:pt x="358" y="48"/>
                  </a:cubicBezTo>
                  <a:close/>
                </a:path>
              </a:pathLst>
            </a:custGeom>
            <a:solidFill>
              <a:srgbClr val="5FA3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4" name="Google Shape;2684;p27"/>
            <p:cNvSpPr/>
            <p:nvPr/>
          </p:nvSpPr>
          <p:spPr>
            <a:xfrm>
              <a:off x="6154738" y="3089275"/>
              <a:ext cx="323850" cy="298450"/>
            </a:xfrm>
            <a:custGeom>
              <a:rect b="b" l="l" r="r" t="t"/>
              <a:pathLst>
                <a:path extrusionOk="0" h="188" w="204">
                  <a:moveTo>
                    <a:pt x="83" y="0"/>
                  </a:moveTo>
                  <a:lnTo>
                    <a:pt x="0" y="29"/>
                  </a:lnTo>
                  <a:lnTo>
                    <a:pt x="126" y="188"/>
                  </a:lnTo>
                  <a:lnTo>
                    <a:pt x="204" y="86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75C4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5" name="Google Shape;2685;p27"/>
            <p:cNvSpPr/>
            <p:nvPr/>
          </p:nvSpPr>
          <p:spPr>
            <a:xfrm>
              <a:off x="6478588" y="3089275"/>
              <a:ext cx="323850" cy="298450"/>
            </a:xfrm>
            <a:custGeom>
              <a:rect b="b" l="l" r="r" t="t"/>
              <a:pathLst>
                <a:path extrusionOk="0" h="188" w="204">
                  <a:moveTo>
                    <a:pt x="119" y="0"/>
                  </a:moveTo>
                  <a:lnTo>
                    <a:pt x="204" y="29"/>
                  </a:lnTo>
                  <a:lnTo>
                    <a:pt x="79" y="188"/>
                  </a:lnTo>
                  <a:lnTo>
                    <a:pt x="0" y="86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75C4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6" name="Google Shape;2686;p27"/>
            <p:cNvSpPr/>
            <p:nvPr/>
          </p:nvSpPr>
          <p:spPr>
            <a:xfrm>
              <a:off x="6437313" y="3395663"/>
              <a:ext cx="79375" cy="77788"/>
            </a:xfrm>
            <a:prstGeom prst="ellipse">
              <a:avLst/>
            </a:prstGeom>
            <a:solidFill>
              <a:srgbClr val="75C4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7" name="Google Shape;2687;p27"/>
            <p:cNvSpPr/>
            <p:nvPr/>
          </p:nvSpPr>
          <p:spPr>
            <a:xfrm>
              <a:off x="6437313" y="3665538"/>
              <a:ext cx="79375" cy="79375"/>
            </a:xfrm>
            <a:prstGeom prst="ellipse">
              <a:avLst/>
            </a:prstGeom>
            <a:solidFill>
              <a:srgbClr val="75C4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8" name="Google Shape;2688;p27"/>
            <p:cNvSpPr/>
            <p:nvPr/>
          </p:nvSpPr>
          <p:spPr>
            <a:xfrm>
              <a:off x="6437313" y="3937000"/>
              <a:ext cx="79375" cy="76200"/>
            </a:xfrm>
            <a:prstGeom prst="ellipse">
              <a:avLst/>
            </a:prstGeom>
            <a:solidFill>
              <a:srgbClr val="75C4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9" name="Google Shape;2689;p27"/>
            <p:cNvSpPr/>
            <p:nvPr/>
          </p:nvSpPr>
          <p:spPr>
            <a:xfrm>
              <a:off x="6437313" y="4208463"/>
              <a:ext cx="79375" cy="74613"/>
            </a:xfrm>
            <a:prstGeom prst="ellipse">
              <a:avLst/>
            </a:prstGeom>
            <a:solidFill>
              <a:srgbClr val="75C4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0" name="Google Shape;2690;p27"/>
            <p:cNvSpPr/>
            <p:nvPr/>
          </p:nvSpPr>
          <p:spPr>
            <a:xfrm>
              <a:off x="5600701" y="3105150"/>
              <a:ext cx="701675" cy="1314450"/>
            </a:xfrm>
            <a:custGeom>
              <a:rect b="b" l="l" r="r" t="t"/>
              <a:pathLst>
                <a:path extrusionOk="0" h="349" w="186">
                  <a:moveTo>
                    <a:pt x="76" y="349"/>
                  </a:moveTo>
                  <a:cubicBezTo>
                    <a:pt x="91" y="243"/>
                    <a:pt x="110" y="170"/>
                    <a:pt x="110" y="170"/>
                  </a:cubicBezTo>
                  <a:cubicBezTo>
                    <a:pt x="102" y="220"/>
                    <a:pt x="94" y="285"/>
                    <a:pt x="88" y="349"/>
                  </a:cubicBezTo>
                  <a:cubicBezTo>
                    <a:pt x="186" y="349"/>
                    <a:pt x="186" y="349"/>
                    <a:pt x="186" y="349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26" y="4"/>
                    <a:pt x="47" y="44"/>
                    <a:pt x="47" y="44"/>
                  </a:cubicBezTo>
                  <a:cubicBezTo>
                    <a:pt x="29" y="75"/>
                    <a:pt x="12" y="222"/>
                    <a:pt x="0" y="349"/>
                  </a:cubicBezTo>
                  <a:lnTo>
                    <a:pt x="76" y="3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1" name="Google Shape;2691;p27"/>
            <p:cNvSpPr/>
            <p:nvPr/>
          </p:nvSpPr>
          <p:spPr>
            <a:xfrm>
              <a:off x="6053138" y="3105150"/>
              <a:ext cx="225425" cy="831850"/>
            </a:xfrm>
            <a:custGeom>
              <a:rect b="b" l="l" r="r" t="t"/>
              <a:pathLst>
                <a:path extrusionOk="0" h="524" w="142">
                  <a:moveTo>
                    <a:pt x="119" y="0"/>
                  </a:moveTo>
                  <a:lnTo>
                    <a:pt x="10" y="74"/>
                  </a:lnTo>
                  <a:lnTo>
                    <a:pt x="74" y="140"/>
                  </a:lnTo>
                  <a:lnTo>
                    <a:pt x="0" y="194"/>
                  </a:lnTo>
                  <a:lnTo>
                    <a:pt x="142" y="524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ED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2" name="Google Shape;2692;p27"/>
            <p:cNvSpPr/>
            <p:nvPr/>
          </p:nvSpPr>
          <p:spPr>
            <a:xfrm>
              <a:off x="6648451" y="3105150"/>
              <a:ext cx="696913" cy="1314450"/>
            </a:xfrm>
            <a:custGeom>
              <a:rect b="b" l="l" r="r" t="t"/>
              <a:pathLst>
                <a:path extrusionOk="0" h="349" w="185">
                  <a:moveTo>
                    <a:pt x="109" y="349"/>
                  </a:moveTo>
                  <a:cubicBezTo>
                    <a:pt x="94" y="243"/>
                    <a:pt x="75" y="170"/>
                    <a:pt x="75" y="170"/>
                  </a:cubicBezTo>
                  <a:cubicBezTo>
                    <a:pt x="84" y="220"/>
                    <a:pt x="91" y="285"/>
                    <a:pt x="97" y="349"/>
                  </a:cubicBezTo>
                  <a:cubicBezTo>
                    <a:pt x="0" y="349"/>
                    <a:pt x="0" y="349"/>
                    <a:pt x="0" y="349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0" y="4"/>
                    <a:pt x="138" y="44"/>
                    <a:pt x="138" y="44"/>
                  </a:cubicBezTo>
                  <a:cubicBezTo>
                    <a:pt x="157" y="75"/>
                    <a:pt x="174" y="222"/>
                    <a:pt x="185" y="349"/>
                  </a:cubicBezTo>
                  <a:lnTo>
                    <a:pt x="109" y="3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3" name="Google Shape;2693;p27"/>
            <p:cNvSpPr/>
            <p:nvPr/>
          </p:nvSpPr>
          <p:spPr>
            <a:xfrm>
              <a:off x="6667502" y="3105152"/>
              <a:ext cx="225425" cy="831852"/>
            </a:xfrm>
            <a:custGeom>
              <a:rect b="b" l="l" r="r" t="t"/>
              <a:pathLst>
                <a:path extrusionOk="0" h="524" w="142">
                  <a:moveTo>
                    <a:pt x="24" y="0"/>
                  </a:moveTo>
                  <a:lnTo>
                    <a:pt x="133" y="74"/>
                  </a:lnTo>
                  <a:lnTo>
                    <a:pt x="69" y="140"/>
                  </a:lnTo>
                  <a:lnTo>
                    <a:pt x="142" y="194"/>
                  </a:lnTo>
                  <a:lnTo>
                    <a:pt x="0" y="52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ED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4" name="Google Shape;2694;p27"/>
            <p:cNvSpPr/>
            <p:nvPr/>
          </p:nvSpPr>
          <p:spPr>
            <a:xfrm>
              <a:off x="5894388" y="1595438"/>
              <a:ext cx="1179513" cy="858838"/>
            </a:xfrm>
            <a:custGeom>
              <a:rect b="b" l="l" r="r" t="t"/>
              <a:pathLst>
                <a:path extrusionOk="0" h="228" w="313">
                  <a:moveTo>
                    <a:pt x="76" y="112"/>
                  </a:moveTo>
                  <a:cubicBezTo>
                    <a:pt x="76" y="112"/>
                    <a:pt x="87" y="180"/>
                    <a:pt x="149" y="200"/>
                  </a:cubicBezTo>
                  <a:cubicBezTo>
                    <a:pt x="149" y="200"/>
                    <a:pt x="119" y="151"/>
                    <a:pt x="115" y="136"/>
                  </a:cubicBezTo>
                  <a:cubicBezTo>
                    <a:pt x="115" y="136"/>
                    <a:pt x="160" y="208"/>
                    <a:pt x="197" y="217"/>
                  </a:cubicBezTo>
                  <a:cubicBezTo>
                    <a:pt x="197" y="217"/>
                    <a:pt x="162" y="159"/>
                    <a:pt x="163" y="145"/>
                  </a:cubicBezTo>
                  <a:cubicBezTo>
                    <a:pt x="163" y="145"/>
                    <a:pt x="188" y="221"/>
                    <a:pt x="278" y="228"/>
                  </a:cubicBezTo>
                  <a:cubicBezTo>
                    <a:pt x="278" y="228"/>
                    <a:pt x="290" y="218"/>
                    <a:pt x="296" y="222"/>
                  </a:cubicBezTo>
                  <a:cubicBezTo>
                    <a:pt x="296" y="222"/>
                    <a:pt x="313" y="13"/>
                    <a:pt x="156" y="27"/>
                  </a:cubicBezTo>
                  <a:cubicBezTo>
                    <a:pt x="156" y="27"/>
                    <a:pt x="0" y="0"/>
                    <a:pt x="9" y="222"/>
                  </a:cubicBezTo>
                  <a:cubicBezTo>
                    <a:pt x="9" y="222"/>
                    <a:pt x="18" y="216"/>
                    <a:pt x="27" y="228"/>
                  </a:cubicBezTo>
                  <a:cubicBezTo>
                    <a:pt x="27" y="228"/>
                    <a:pt x="67" y="163"/>
                    <a:pt x="76" y="112"/>
                  </a:cubicBezTo>
                  <a:close/>
                </a:path>
              </a:pathLst>
            </a:custGeom>
            <a:solidFill>
              <a:srgbClr val="582A1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5" name="Google Shape;2695;p27"/>
            <p:cNvSpPr/>
            <p:nvPr/>
          </p:nvSpPr>
          <p:spPr>
            <a:xfrm>
              <a:off x="6110288" y="2284413"/>
              <a:ext cx="165100" cy="55563"/>
            </a:xfrm>
            <a:custGeom>
              <a:rect b="b" l="l" r="r" t="t"/>
              <a:pathLst>
                <a:path extrusionOk="0" h="15" w="44">
                  <a:moveTo>
                    <a:pt x="0" y="15"/>
                  </a:moveTo>
                  <a:cubicBezTo>
                    <a:pt x="0" y="15"/>
                    <a:pt x="1" y="12"/>
                    <a:pt x="5" y="9"/>
                  </a:cubicBezTo>
                  <a:cubicBezTo>
                    <a:pt x="6" y="7"/>
                    <a:pt x="9" y="6"/>
                    <a:pt x="11" y="4"/>
                  </a:cubicBezTo>
                  <a:cubicBezTo>
                    <a:pt x="12" y="4"/>
                    <a:pt x="14" y="3"/>
                    <a:pt x="15" y="2"/>
                  </a:cubicBezTo>
                  <a:cubicBezTo>
                    <a:pt x="17" y="2"/>
                    <a:pt x="18" y="1"/>
                    <a:pt x="20" y="1"/>
                  </a:cubicBezTo>
                  <a:cubicBezTo>
                    <a:pt x="21" y="1"/>
                    <a:pt x="23" y="0"/>
                    <a:pt x="25" y="0"/>
                  </a:cubicBezTo>
                  <a:cubicBezTo>
                    <a:pt x="26" y="0"/>
                    <a:pt x="28" y="0"/>
                    <a:pt x="29" y="0"/>
                  </a:cubicBezTo>
                  <a:cubicBezTo>
                    <a:pt x="31" y="0"/>
                    <a:pt x="32" y="1"/>
                    <a:pt x="33" y="1"/>
                  </a:cubicBezTo>
                  <a:cubicBezTo>
                    <a:pt x="35" y="1"/>
                    <a:pt x="36" y="1"/>
                    <a:pt x="37" y="2"/>
                  </a:cubicBezTo>
                  <a:cubicBezTo>
                    <a:pt x="38" y="2"/>
                    <a:pt x="39" y="2"/>
                    <a:pt x="40" y="3"/>
                  </a:cubicBezTo>
                  <a:cubicBezTo>
                    <a:pt x="41" y="3"/>
                    <a:pt x="42" y="4"/>
                    <a:pt x="42" y="4"/>
                  </a:cubicBezTo>
                  <a:cubicBezTo>
                    <a:pt x="43" y="5"/>
                    <a:pt x="44" y="5"/>
                    <a:pt x="44" y="5"/>
                  </a:cubicBezTo>
                  <a:cubicBezTo>
                    <a:pt x="44" y="5"/>
                    <a:pt x="43" y="5"/>
                    <a:pt x="42" y="5"/>
                  </a:cubicBezTo>
                  <a:cubicBezTo>
                    <a:pt x="41" y="5"/>
                    <a:pt x="41" y="5"/>
                    <a:pt x="40" y="5"/>
                  </a:cubicBezTo>
                  <a:cubicBezTo>
                    <a:pt x="39" y="5"/>
                    <a:pt x="38" y="5"/>
                    <a:pt x="37" y="5"/>
                  </a:cubicBezTo>
                  <a:cubicBezTo>
                    <a:pt x="35" y="5"/>
                    <a:pt x="34" y="5"/>
                    <a:pt x="33" y="5"/>
                  </a:cubicBezTo>
                  <a:cubicBezTo>
                    <a:pt x="32" y="5"/>
                    <a:pt x="31" y="5"/>
                    <a:pt x="29" y="5"/>
                  </a:cubicBezTo>
                  <a:cubicBezTo>
                    <a:pt x="28" y="6"/>
                    <a:pt x="27" y="6"/>
                    <a:pt x="25" y="6"/>
                  </a:cubicBezTo>
                  <a:cubicBezTo>
                    <a:pt x="24" y="6"/>
                    <a:pt x="23" y="6"/>
                    <a:pt x="21" y="7"/>
                  </a:cubicBezTo>
                  <a:cubicBezTo>
                    <a:pt x="19" y="7"/>
                    <a:pt x="16" y="8"/>
                    <a:pt x="13" y="9"/>
                  </a:cubicBezTo>
                  <a:cubicBezTo>
                    <a:pt x="11" y="10"/>
                    <a:pt x="9" y="11"/>
                    <a:pt x="7" y="12"/>
                  </a:cubicBezTo>
                  <a:cubicBezTo>
                    <a:pt x="3" y="14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582A1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6" name="Google Shape;2696;p27"/>
            <p:cNvSpPr/>
            <p:nvPr/>
          </p:nvSpPr>
          <p:spPr>
            <a:xfrm>
              <a:off x="5743576" y="3429000"/>
              <a:ext cx="493713" cy="458788"/>
            </a:xfrm>
            <a:custGeom>
              <a:rect b="b" l="l" r="r" t="t"/>
              <a:pathLst>
                <a:path extrusionOk="0" h="122" w="131">
                  <a:moveTo>
                    <a:pt x="118" y="59"/>
                  </a:moveTo>
                  <a:cubicBezTo>
                    <a:pt x="114" y="47"/>
                    <a:pt x="110" y="36"/>
                    <a:pt x="106" y="25"/>
                  </a:cubicBezTo>
                  <a:cubicBezTo>
                    <a:pt x="97" y="5"/>
                    <a:pt x="87" y="0"/>
                    <a:pt x="67" y="0"/>
                  </a:cubicBezTo>
                  <a:cubicBezTo>
                    <a:pt x="66" y="0"/>
                    <a:pt x="66" y="0"/>
                    <a:pt x="65" y="0"/>
                  </a:cubicBezTo>
                  <a:cubicBezTo>
                    <a:pt x="65" y="0"/>
                    <a:pt x="64" y="0"/>
                    <a:pt x="63" y="0"/>
                  </a:cubicBezTo>
                  <a:cubicBezTo>
                    <a:pt x="43" y="0"/>
                    <a:pt x="33" y="5"/>
                    <a:pt x="25" y="25"/>
                  </a:cubicBezTo>
                  <a:cubicBezTo>
                    <a:pt x="20" y="36"/>
                    <a:pt x="16" y="47"/>
                    <a:pt x="12" y="59"/>
                  </a:cubicBezTo>
                  <a:cubicBezTo>
                    <a:pt x="7" y="74"/>
                    <a:pt x="2" y="88"/>
                    <a:pt x="3" y="104"/>
                  </a:cubicBezTo>
                  <a:cubicBezTo>
                    <a:pt x="4" y="121"/>
                    <a:pt x="24" y="122"/>
                    <a:pt x="37" y="122"/>
                  </a:cubicBezTo>
                  <a:cubicBezTo>
                    <a:pt x="43" y="122"/>
                    <a:pt x="43" y="112"/>
                    <a:pt x="37" y="112"/>
                  </a:cubicBezTo>
                  <a:cubicBezTo>
                    <a:pt x="0" y="112"/>
                    <a:pt x="16" y="78"/>
                    <a:pt x="23" y="58"/>
                  </a:cubicBezTo>
                  <a:cubicBezTo>
                    <a:pt x="26" y="50"/>
                    <a:pt x="29" y="42"/>
                    <a:pt x="32" y="34"/>
                  </a:cubicBezTo>
                  <a:cubicBezTo>
                    <a:pt x="37" y="18"/>
                    <a:pt x="45" y="10"/>
                    <a:pt x="63" y="10"/>
                  </a:cubicBezTo>
                  <a:cubicBezTo>
                    <a:pt x="64" y="10"/>
                    <a:pt x="65" y="9"/>
                    <a:pt x="65" y="9"/>
                  </a:cubicBezTo>
                  <a:cubicBezTo>
                    <a:pt x="66" y="9"/>
                    <a:pt x="66" y="10"/>
                    <a:pt x="67" y="10"/>
                  </a:cubicBezTo>
                  <a:cubicBezTo>
                    <a:pt x="85" y="10"/>
                    <a:pt x="93" y="18"/>
                    <a:pt x="98" y="34"/>
                  </a:cubicBezTo>
                  <a:cubicBezTo>
                    <a:pt x="101" y="42"/>
                    <a:pt x="104" y="50"/>
                    <a:pt x="107" y="58"/>
                  </a:cubicBezTo>
                  <a:cubicBezTo>
                    <a:pt x="114" y="78"/>
                    <a:pt x="131" y="112"/>
                    <a:pt x="93" y="112"/>
                  </a:cubicBezTo>
                  <a:cubicBezTo>
                    <a:pt x="87" y="112"/>
                    <a:pt x="87" y="122"/>
                    <a:pt x="93" y="122"/>
                  </a:cubicBezTo>
                  <a:cubicBezTo>
                    <a:pt x="106" y="122"/>
                    <a:pt x="126" y="121"/>
                    <a:pt x="127" y="104"/>
                  </a:cubicBezTo>
                  <a:cubicBezTo>
                    <a:pt x="128" y="88"/>
                    <a:pt x="123" y="74"/>
                    <a:pt x="118" y="59"/>
                  </a:cubicBezTo>
                  <a:close/>
                </a:path>
              </a:pathLst>
            </a:custGeom>
            <a:solidFill>
              <a:srgbClr val="7D62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27"/>
            <p:cNvSpPr/>
            <p:nvPr/>
          </p:nvSpPr>
          <p:spPr>
            <a:xfrm>
              <a:off x="5857876" y="3835400"/>
              <a:ext cx="71438" cy="68263"/>
            </a:xfrm>
            <a:prstGeom prst="ellipse">
              <a:avLst/>
            </a:prstGeom>
            <a:solidFill>
              <a:srgbClr val="CAB9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27"/>
            <p:cNvSpPr/>
            <p:nvPr/>
          </p:nvSpPr>
          <p:spPr>
            <a:xfrm>
              <a:off x="6049963" y="3835400"/>
              <a:ext cx="71438" cy="68263"/>
            </a:xfrm>
            <a:prstGeom prst="ellipse">
              <a:avLst/>
            </a:prstGeom>
            <a:solidFill>
              <a:srgbClr val="CAB9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9" name="Google Shape;2699;p27"/>
            <p:cNvSpPr/>
            <p:nvPr/>
          </p:nvSpPr>
          <p:spPr>
            <a:xfrm>
              <a:off x="5970588" y="3067050"/>
              <a:ext cx="334963" cy="384175"/>
            </a:xfrm>
            <a:custGeom>
              <a:rect b="b" l="l" r="r" t="t"/>
              <a:pathLst>
                <a:path extrusionOk="0" h="102" w="89">
                  <a:moveTo>
                    <a:pt x="10" y="96"/>
                  </a:moveTo>
                  <a:cubicBezTo>
                    <a:pt x="12" y="52"/>
                    <a:pt x="36" y="16"/>
                    <a:pt x="80" y="10"/>
                  </a:cubicBezTo>
                  <a:cubicBezTo>
                    <a:pt x="86" y="9"/>
                    <a:pt x="89" y="0"/>
                    <a:pt x="83" y="1"/>
                  </a:cubicBezTo>
                  <a:cubicBezTo>
                    <a:pt x="35" y="8"/>
                    <a:pt x="2" y="48"/>
                    <a:pt x="0" y="96"/>
                  </a:cubicBezTo>
                  <a:cubicBezTo>
                    <a:pt x="0" y="102"/>
                    <a:pt x="10" y="102"/>
                    <a:pt x="10" y="96"/>
                  </a:cubicBezTo>
                  <a:close/>
                </a:path>
              </a:pathLst>
            </a:custGeom>
            <a:solidFill>
              <a:srgbClr val="7D62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0" name="Google Shape;2700;p27"/>
            <p:cNvSpPr/>
            <p:nvPr/>
          </p:nvSpPr>
          <p:spPr>
            <a:xfrm>
              <a:off x="6645276" y="3067050"/>
              <a:ext cx="360363" cy="384175"/>
            </a:xfrm>
            <a:custGeom>
              <a:rect b="b" l="l" r="r" t="t"/>
              <a:pathLst>
                <a:path extrusionOk="0" h="102" w="96">
                  <a:moveTo>
                    <a:pt x="86" y="96"/>
                  </a:moveTo>
                  <a:cubicBezTo>
                    <a:pt x="84" y="52"/>
                    <a:pt x="57" y="14"/>
                    <a:pt x="13" y="8"/>
                  </a:cubicBezTo>
                  <a:cubicBezTo>
                    <a:pt x="7" y="8"/>
                    <a:pt x="0" y="0"/>
                    <a:pt x="6" y="1"/>
                  </a:cubicBezTo>
                  <a:cubicBezTo>
                    <a:pt x="54" y="7"/>
                    <a:pt x="93" y="36"/>
                    <a:pt x="96" y="96"/>
                  </a:cubicBezTo>
                  <a:cubicBezTo>
                    <a:pt x="96" y="102"/>
                    <a:pt x="86" y="102"/>
                    <a:pt x="86" y="96"/>
                  </a:cubicBezTo>
                  <a:close/>
                </a:path>
              </a:pathLst>
            </a:custGeom>
            <a:solidFill>
              <a:srgbClr val="7D62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27"/>
            <p:cNvSpPr/>
            <p:nvPr/>
          </p:nvSpPr>
          <p:spPr>
            <a:xfrm>
              <a:off x="6892926" y="3384550"/>
              <a:ext cx="180975" cy="176213"/>
            </a:xfrm>
            <a:prstGeom prst="ellipse">
              <a:avLst/>
            </a:prstGeom>
            <a:solidFill>
              <a:srgbClr val="CAB9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27"/>
            <p:cNvSpPr/>
            <p:nvPr/>
          </p:nvSpPr>
          <p:spPr>
            <a:xfrm>
              <a:off x="6927851" y="3417888"/>
              <a:ext cx="112713" cy="109538"/>
            </a:xfrm>
            <a:prstGeom prst="ellipse">
              <a:avLst/>
            </a:prstGeom>
            <a:solidFill>
              <a:srgbClr val="E5D6E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3" name="Google Shape;2703;p27"/>
            <p:cNvSpPr/>
            <p:nvPr/>
          </p:nvSpPr>
          <p:spPr>
            <a:xfrm>
              <a:off x="3702051" y="1403350"/>
              <a:ext cx="1357313" cy="1355725"/>
            </a:xfrm>
            <a:prstGeom prst="ellipse">
              <a:avLst/>
            </a:prstGeom>
            <a:solidFill>
              <a:srgbClr val="96DA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4" name="Google Shape;2704;p27"/>
            <p:cNvSpPr/>
            <p:nvPr/>
          </p:nvSpPr>
          <p:spPr>
            <a:xfrm>
              <a:off x="4060826" y="1727200"/>
              <a:ext cx="523875" cy="738188"/>
            </a:xfrm>
            <a:custGeom>
              <a:rect b="b" l="l" r="r" t="t"/>
              <a:pathLst>
                <a:path extrusionOk="0" h="196" w="139">
                  <a:moveTo>
                    <a:pt x="139" y="140"/>
                  </a:moveTo>
                  <a:cubicBezTo>
                    <a:pt x="139" y="171"/>
                    <a:pt x="114" y="196"/>
                    <a:pt x="83" y="196"/>
                  </a:cubicBezTo>
                  <a:cubicBezTo>
                    <a:pt x="56" y="196"/>
                    <a:pt x="56" y="196"/>
                    <a:pt x="56" y="196"/>
                  </a:cubicBezTo>
                  <a:cubicBezTo>
                    <a:pt x="25" y="196"/>
                    <a:pt x="0" y="171"/>
                    <a:pt x="0" y="140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25"/>
                    <a:pt x="25" y="0"/>
                    <a:pt x="56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14" y="0"/>
                    <a:pt x="139" y="25"/>
                    <a:pt x="139" y="56"/>
                  </a:cubicBezTo>
                  <a:lnTo>
                    <a:pt x="139" y="140"/>
                  </a:lnTo>
                  <a:close/>
                </a:path>
              </a:pathLst>
            </a:custGeom>
            <a:solidFill>
              <a:srgbClr val="E13D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5" name="Google Shape;2705;p27"/>
            <p:cNvSpPr/>
            <p:nvPr/>
          </p:nvSpPr>
          <p:spPr>
            <a:xfrm>
              <a:off x="4121151" y="1595438"/>
              <a:ext cx="403225" cy="176213"/>
            </a:xfrm>
            <a:custGeom>
              <a:rect b="b" l="l" r="r" t="t"/>
              <a:pathLst>
                <a:path extrusionOk="0" h="47" w="107">
                  <a:moveTo>
                    <a:pt x="107" y="33"/>
                  </a:moveTo>
                  <a:cubicBezTo>
                    <a:pt x="107" y="41"/>
                    <a:pt x="101" y="47"/>
                    <a:pt x="93" y="4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6" y="47"/>
                    <a:pt x="0" y="41"/>
                    <a:pt x="0" y="3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01" y="0"/>
                    <a:pt x="107" y="6"/>
                    <a:pt x="107" y="14"/>
                  </a:cubicBezTo>
                  <a:lnTo>
                    <a:pt x="107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6" name="Google Shape;2706;p27"/>
            <p:cNvSpPr/>
            <p:nvPr/>
          </p:nvSpPr>
          <p:spPr>
            <a:xfrm>
              <a:off x="4187826" y="1617663"/>
              <a:ext cx="46038" cy="134938"/>
            </a:xfrm>
            <a:custGeom>
              <a:rect b="b" l="l" r="r" t="t"/>
              <a:pathLst>
                <a:path extrusionOk="0" h="36" w="12">
                  <a:moveTo>
                    <a:pt x="12" y="30"/>
                  </a:moveTo>
                  <a:cubicBezTo>
                    <a:pt x="12" y="33"/>
                    <a:pt x="9" y="36"/>
                    <a:pt x="6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EAE5E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7" name="Google Shape;2707;p27"/>
            <p:cNvSpPr/>
            <p:nvPr/>
          </p:nvSpPr>
          <p:spPr>
            <a:xfrm>
              <a:off x="4294188" y="1617663"/>
              <a:ext cx="44450" cy="134938"/>
            </a:xfrm>
            <a:custGeom>
              <a:rect b="b" l="l" r="r" t="t"/>
              <a:pathLst>
                <a:path extrusionOk="0" h="36" w="12">
                  <a:moveTo>
                    <a:pt x="12" y="30"/>
                  </a:moveTo>
                  <a:cubicBezTo>
                    <a:pt x="12" y="33"/>
                    <a:pt x="9" y="36"/>
                    <a:pt x="6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EAE5E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8" name="Google Shape;2708;p27"/>
            <p:cNvSpPr/>
            <p:nvPr/>
          </p:nvSpPr>
          <p:spPr>
            <a:xfrm>
              <a:off x="4398963" y="1617663"/>
              <a:ext cx="46038" cy="134938"/>
            </a:xfrm>
            <a:custGeom>
              <a:rect b="b" l="l" r="r" t="t"/>
              <a:pathLst>
                <a:path extrusionOk="0" h="36" w="12">
                  <a:moveTo>
                    <a:pt x="12" y="30"/>
                  </a:moveTo>
                  <a:cubicBezTo>
                    <a:pt x="12" y="33"/>
                    <a:pt x="9" y="36"/>
                    <a:pt x="6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EAE5E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9" name="Google Shape;2709;p27"/>
            <p:cNvSpPr/>
            <p:nvPr/>
          </p:nvSpPr>
          <p:spPr>
            <a:xfrm>
              <a:off x="4138613" y="1911350"/>
              <a:ext cx="366713" cy="3651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0" name="Google Shape;2710;p27"/>
            <p:cNvSpPr/>
            <p:nvPr/>
          </p:nvSpPr>
          <p:spPr>
            <a:xfrm>
              <a:off x="4229101" y="2001838"/>
              <a:ext cx="185738" cy="184150"/>
            </a:xfrm>
            <a:custGeom>
              <a:rect b="b" l="l" r="r" t="t"/>
              <a:pathLst>
                <a:path extrusionOk="0" h="116" w="117">
                  <a:moveTo>
                    <a:pt x="117" y="40"/>
                  </a:moveTo>
                  <a:lnTo>
                    <a:pt x="79" y="40"/>
                  </a:lnTo>
                  <a:lnTo>
                    <a:pt x="79" y="0"/>
                  </a:lnTo>
                  <a:lnTo>
                    <a:pt x="38" y="0"/>
                  </a:lnTo>
                  <a:lnTo>
                    <a:pt x="38" y="40"/>
                  </a:lnTo>
                  <a:lnTo>
                    <a:pt x="0" y="40"/>
                  </a:lnTo>
                  <a:lnTo>
                    <a:pt x="0" y="78"/>
                  </a:lnTo>
                  <a:lnTo>
                    <a:pt x="38" y="78"/>
                  </a:lnTo>
                  <a:lnTo>
                    <a:pt x="38" y="116"/>
                  </a:lnTo>
                  <a:lnTo>
                    <a:pt x="79" y="116"/>
                  </a:lnTo>
                  <a:lnTo>
                    <a:pt x="79" y="78"/>
                  </a:lnTo>
                  <a:lnTo>
                    <a:pt x="117" y="78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1" name="Google Shape;2711;p27"/>
            <p:cNvSpPr/>
            <p:nvPr/>
          </p:nvSpPr>
          <p:spPr>
            <a:xfrm>
              <a:off x="4297363" y="2306638"/>
              <a:ext cx="354013" cy="342900"/>
            </a:xfrm>
            <a:custGeom>
              <a:rect b="b" l="l" r="r" t="t"/>
              <a:pathLst>
                <a:path extrusionOk="0" h="91" w="94">
                  <a:moveTo>
                    <a:pt x="58" y="0"/>
                  </a:moveTo>
                  <a:cubicBezTo>
                    <a:pt x="20" y="25"/>
                    <a:pt x="20" y="25"/>
                    <a:pt x="20" y="25"/>
                  </a:cubicBezTo>
                  <a:cubicBezTo>
                    <a:pt x="4" y="35"/>
                    <a:pt x="0" y="56"/>
                    <a:pt x="10" y="71"/>
                  </a:cubicBezTo>
                  <a:cubicBezTo>
                    <a:pt x="19" y="87"/>
                    <a:pt x="40" y="91"/>
                    <a:pt x="56" y="81"/>
                  </a:cubicBezTo>
                  <a:cubicBezTo>
                    <a:pt x="94" y="57"/>
                    <a:pt x="94" y="57"/>
                    <a:pt x="94" y="57"/>
                  </a:cubicBezTo>
                  <a:lnTo>
                    <a:pt x="58" y="0"/>
                  </a:ln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2" name="Google Shape;2712;p27"/>
            <p:cNvSpPr/>
            <p:nvPr/>
          </p:nvSpPr>
          <p:spPr>
            <a:xfrm>
              <a:off x="4516438" y="2178050"/>
              <a:ext cx="357188" cy="342900"/>
            </a:xfrm>
            <a:custGeom>
              <a:rect b="b" l="l" r="r" t="t"/>
              <a:pathLst>
                <a:path extrusionOk="0" h="91" w="95">
                  <a:moveTo>
                    <a:pt x="36" y="91"/>
                  </a:moveTo>
                  <a:cubicBezTo>
                    <a:pt x="75" y="66"/>
                    <a:pt x="75" y="66"/>
                    <a:pt x="75" y="66"/>
                  </a:cubicBezTo>
                  <a:cubicBezTo>
                    <a:pt x="90" y="56"/>
                    <a:pt x="95" y="36"/>
                    <a:pt x="85" y="20"/>
                  </a:cubicBezTo>
                  <a:cubicBezTo>
                    <a:pt x="75" y="5"/>
                    <a:pt x="55" y="0"/>
                    <a:pt x="39" y="10"/>
                  </a:cubicBezTo>
                  <a:cubicBezTo>
                    <a:pt x="0" y="34"/>
                    <a:pt x="0" y="34"/>
                    <a:pt x="0" y="34"/>
                  </a:cubicBezTo>
                  <a:lnTo>
                    <a:pt x="36" y="91"/>
                  </a:lnTo>
                  <a:close/>
                </a:path>
              </a:pathLst>
            </a:custGeom>
            <a:solidFill>
              <a:srgbClr val="F97A7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3" name="Google Shape;2713;p27"/>
            <p:cNvSpPr/>
            <p:nvPr/>
          </p:nvSpPr>
          <p:spPr>
            <a:xfrm>
              <a:off x="7672388" y="2924175"/>
              <a:ext cx="1093788" cy="862013"/>
            </a:xfrm>
            <a:custGeom>
              <a:rect b="b" l="l" r="r" t="t"/>
              <a:pathLst>
                <a:path extrusionOk="0" h="229" w="290">
                  <a:moveTo>
                    <a:pt x="290" y="77"/>
                  </a:moveTo>
                  <a:cubicBezTo>
                    <a:pt x="290" y="35"/>
                    <a:pt x="256" y="0"/>
                    <a:pt x="213" y="0"/>
                  </a:cubicBezTo>
                  <a:cubicBezTo>
                    <a:pt x="184" y="0"/>
                    <a:pt x="158" y="17"/>
                    <a:pt x="145" y="42"/>
                  </a:cubicBezTo>
                  <a:cubicBezTo>
                    <a:pt x="132" y="17"/>
                    <a:pt x="107" y="0"/>
                    <a:pt x="77" y="0"/>
                  </a:cubicBezTo>
                  <a:cubicBezTo>
                    <a:pt x="35" y="0"/>
                    <a:pt x="0" y="35"/>
                    <a:pt x="0" y="77"/>
                  </a:cubicBezTo>
                  <a:cubicBezTo>
                    <a:pt x="0" y="91"/>
                    <a:pt x="4" y="104"/>
                    <a:pt x="11" y="116"/>
                  </a:cubicBezTo>
                  <a:cubicBezTo>
                    <a:pt x="11" y="116"/>
                    <a:pt x="40" y="145"/>
                    <a:pt x="145" y="229"/>
                  </a:cubicBezTo>
                  <a:cubicBezTo>
                    <a:pt x="250" y="145"/>
                    <a:pt x="279" y="116"/>
                    <a:pt x="280" y="116"/>
                  </a:cubicBezTo>
                  <a:cubicBezTo>
                    <a:pt x="286" y="104"/>
                    <a:pt x="290" y="91"/>
                    <a:pt x="290" y="77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4" name="Google Shape;2714;p27"/>
            <p:cNvSpPr/>
            <p:nvPr/>
          </p:nvSpPr>
          <p:spPr>
            <a:xfrm>
              <a:off x="7635876" y="3048000"/>
              <a:ext cx="1166813" cy="614363"/>
            </a:xfrm>
            <a:custGeom>
              <a:rect b="b" l="l" r="r" t="t"/>
              <a:pathLst>
                <a:path extrusionOk="0" h="163" w="310">
                  <a:moveTo>
                    <a:pt x="306" y="80"/>
                  </a:moveTo>
                  <a:cubicBezTo>
                    <a:pt x="293" y="80"/>
                    <a:pt x="279" y="80"/>
                    <a:pt x="266" y="80"/>
                  </a:cubicBezTo>
                  <a:cubicBezTo>
                    <a:pt x="265" y="80"/>
                    <a:pt x="263" y="81"/>
                    <a:pt x="263" y="83"/>
                  </a:cubicBezTo>
                  <a:cubicBezTo>
                    <a:pt x="261" y="95"/>
                    <a:pt x="259" y="108"/>
                    <a:pt x="257" y="119"/>
                  </a:cubicBezTo>
                  <a:cubicBezTo>
                    <a:pt x="252" y="86"/>
                    <a:pt x="247" y="54"/>
                    <a:pt x="242" y="21"/>
                  </a:cubicBezTo>
                  <a:cubicBezTo>
                    <a:pt x="241" y="18"/>
                    <a:pt x="236" y="18"/>
                    <a:pt x="236" y="21"/>
                  </a:cubicBezTo>
                  <a:cubicBezTo>
                    <a:pt x="230" y="58"/>
                    <a:pt x="223" y="95"/>
                    <a:pt x="217" y="132"/>
                  </a:cubicBezTo>
                  <a:cubicBezTo>
                    <a:pt x="214" y="89"/>
                    <a:pt x="210" y="47"/>
                    <a:pt x="206" y="4"/>
                  </a:cubicBezTo>
                  <a:cubicBezTo>
                    <a:pt x="206" y="1"/>
                    <a:pt x="201" y="0"/>
                    <a:pt x="200" y="3"/>
                  </a:cubicBezTo>
                  <a:cubicBezTo>
                    <a:pt x="194" y="26"/>
                    <a:pt x="188" y="48"/>
                    <a:pt x="182" y="70"/>
                  </a:cubicBezTo>
                  <a:cubicBezTo>
                    <a:pt x="181" y="75"/>
                    <a:pt x="180" y="79"/>
                    <a:pt x="179" y="83"/>
                  </a:cubicBezTo>
                  <a:cubicBezTo>
                    <a:pt x="179" y="83"/>
                    <a:pt x="177" y="83"/>
                    <a:pt x="173" y="83"/>
                  </a:cubicBezTo>
                  <a:cubicBezTo>
                    <a:pt x="161" y="83"/>
                    <a:pt x="150" y="83"/>
                    <a:pt x="138" y="83"/>
                  </a:cubicBezTo>
                  <a:cubicBezTo>
                    <a:pt x="138" y="83"/>
                    <a:pt x="137" y="83"/>
                    <a:pt x="137" y="83"/>
                  </a:cubicBezTo>
                  <a:cubicBezTo>
                    <a:pt x="135" y="83"/>
                    <a:pt x="133" y="83"/>
                    <a:pt x="131" y="83"/>
                  </a:cubicBezTo>
                  <a:cubicBezTo>
                    <a:pt x="130" y="83"/>
                    <a:pt x="128" y="84"/>
                    <a:pt x="128" y="85"/>
                  </a:cubicBezTo>
                  <a:cubicBezTo>
                    <a:pt x="126" y="98"/>
                    <a:pt x="124" y="111"/>
                    <a:pt x="123" y="122"/>
                  </a:cubicBezTo>
                  <a:cubicBezTo>
                    <a:pt x="117" y="89"/>
                    <a:pt x="112" y="56"/>
                    <a:pt x="107" y="24"/>
                  </a:cubicBezTo>
                  <a:cubicBezTo>
                    <a:pt x="107" y="21"/>
                    <a:pt x="102" y="21"/>
                    <a:pt x="101" y="24"/>
                  </a:cubicBezTo>
                  <a:cubicBezTo>
                    <a:pt x="95" y="61"/>
                    <a:pt x="89" y="98"/>
                    <a:pt x="83" y="135"/>
                  </a:cubicBezTo>
                  <a:cubicBezTo>
                    <a:pt x="79" y="92"/>
                    <a:pt x="75" y="50"/>
                    <a:pt x="71" y="7"/>
                  </a:cubicBezTo>
                  <a:cubicBezTo>
                    <a:pt x="71" y="4"/>
                    <a:pt x="66" y="3"/>
                    <a:pt x="65" y="6"/>
                  </a:cubicBezTo>
                  <a:cubicBezTo>
                    <a:pt x="59" y="29"/>
                    <a:pt x="53" y="51"/>
                    <a:pt x="48" y="73"/>
                  </a:cubicBezTo>
                  <a:cubicBezTo>
                    <a:pt x="46" y="77"/>
                    <a:pt x="45" y="82"/>
                    <a:pt x="44" y="86"/>
                  </a:cubicBezTo>
                  <a:cubicBezTo>
                    <a:pt x="44" y="86"/>
                    <a:pt x="43" y="86"/>
                    <a:pt x="38" y="86"/>
                  </a:cubicBezTo>
                  <a:cubicBezTo>
                    <a:pt x="27" y="86"/>
                    <a:pt x="15" y="86"/>
                    <a:pt x="4" y="86"/>
                  </a:cubicBezTo>
                  <a:cubicBezTo>
                    <a:pt x="0" y="86"/>
                    <a:pt x="0" y="92"/>
                    <a:pt x="4" y="92"/>
                  </a:cubicBezTo>
                  <a:cubicBezTo>
                    <a:pt x="18" y="92"/>
                    <a:pt x="32" y="92"/>
                    <a:pt x="47" y="92"/>
                  </a:cubicBezTo>
                  <a:cubicBezTo>
                    <a:pt x="48" y="92"/>
                    <a:pt x="49" y="91"/>
                    <a:pt x="50" y="89"/>
                  </a:cubicBezTo>
                  <a:cubicBezTo>
                    <a:pt x="55" y="68"/>
                    <a:pt x="61" y="46"/>
                    <a:pt x="67" y="25"/>
                  </a:cubicBezTo>
                  <a:cubicBezTo>
                    <a:pt x="71" y="70"/>
                    <a:pt x="75" y="114"/>
                    <a:pt x="79" y="159"/>
                  </a:cubicBezTo>
                  <a:cubicBezTo>
                    <a:pt x="79" y="162"/>
                    <a:pt x="84" y="163"/>
                    <a:pt x="85" y="160"/>
                  </a:cubicBezTo>
                  <a:cubicBezTo>
                    <a:pt x="91" y="121"/>
                    <a:pt x="98" y="82"/>
                    <a:pt x="104" y="44"/>
                  </a:cubicBezTo>
                  <a:cubicBezTo>
                    <a:pt x="109" y="77"/>
                    <a:pt x="114" y="110"/>
                    <a:pt x="120" y="143"/>
                  </a:cubicBezTo>
                  <a:cubicBezTo>
                    <a:pt x="120" y="145"/>
                    <a:pt x="125" y="146"/>
                    <a:pt x="125" y="143"/>
                  </a:cubicBezTo>
                  <a:cubicBezTo>
                    <a:pt x="128" y="125"/>
                    <a:pt x="131" y="111"/>
                    <a:pt x="133" y="94"/>
                  </a:cubicBezTo>
                  <a:cubicBezTo>
                    <a:pt x="134" y="91"/>
                    <a:pt x="134" y="90"/>
                    <a:pt x="134" y="89"/>
                  </a:cubicBezTo>
                  <a:cubicBezTo>
                    <a:pt x="138" y="89"/>
                    <a:pt x="141" y="89"/>
                    <a:pt x="145" y="89"/>
                  </a:cubicBezTo>
                  <a:cubicBezTo>
                    <a:pt x="154" y="89"/>
                    <a:pt x="163" y="89"/>
                    <a:pt x="172" y="89"/>
                  </a:cubicBezTo>
                  <a:cubicBezTo>
                    <a:pt x="172" y="89"/>
                    <a:pt x="173" y="89"/>
                    <a:pt x="173" y="89"/>
                  </a:cubicBezTo>
                  <a:cubicBezTo>
                    <a:pt x="176" y="89"/>
                    <a:pt x="179" y="89"/>
                    <a:pt x="181" y="89"/>
                  </a:cubicBezTo>
                  <a:cubicBezTo>
                    <a:pt x="183" y="89"/>
                    <a:pt x="184" y="88"/>
                    <a:pt x="184" y="87"/>
                  </a:cubicBezTo>
                  <a:cubicBezTo>
                    <a:pt x="190" y="65"/>
                    <a:pt x="196" y="44"/>
                    <a:pt x="201" y="22"/>
                  </a:cubicBezTo>
                  <a:cubicBezTo>
                    <a:pt x="205" y="67"/>
                    <a:pt x="209" y="111"/>
                    <a:pt x="213" y="156"/>
                  </a:cubicBezTo>
                  <a:cubicBezTo>
                    <a:pt x="214" y="159"/>
                    <a:pt x="219" y="161"/>
                    <a:pt x="219" y="157"/>
                  </a:cubicBezTo>
                  <a:cubicBezTo>
                    <a:pt x="226" y="118"/>
                    <a:pt x="232" y="80"/>
                    <a:pt x="239" y="41"/>
                  </a:cubicBezTo>
                  <a:cubicBezTo>
                    <a:pt x="244" y="74"/>
                    <a:pt x="249" y="107"/>
                    <a:pt x="254" y="140"/>
                  </a:cubicBezTo>
                  <a:cubicBezTo>
                    <a:pt x="255" y="143"/>
                    <a:pt x="260" y="143"/>
                    <a:pt x="260" y="140"/>
                  </a:cubicBezTo>
                  <a:cubicBezTo>
                    <a:pt x="263" y="122"/>
                    <a:pt x="265" y="108"/>
                    <a:pt x="268" y="91"/>
                  </a:cubicBezTo>
                  <a:cubicBezTo>
                    <a:pt x="268" y="88"/>
                    <a:pt x="269" y="87"/>
                    <a:pt x="269" y="86"/>
                  </a:cubicBezTo>
                  <a:cubicBezTo>
                    <a:pt x="272" y="86"/>
                    <a:pt x="276" y="86"/>
                    <a:pt x="279" y="86"/>
                  </a:cubicBezTo>
                  <a:cubicBezTo>
                    <a:pt x="288" y="86"/>
                    <a:pt x="297" y="86"/>
                    <a:pt x="306" y="86"/>
                  </a:cubicBezTo>
                  <a:cubicBezTo>
                    <a:pt x="310" y="86"/>
                    <a:pt x="310" y="80"/>
                    <a:pt x="306" y="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5" name="Google Shape;2715;p27"/>
            <p:cNvSpPr/>
            <p:nvPr/>
          </p:nvSpPr>
          <p:spPr>
            <a:xfrm>
              <a:off x="8012113" y="1403350"/>
              <a:ext cx="1355725" cy="1355725"/>
            </a:xfrm>
            <a:prstGeom prst="ellipse">
              <a:avLst/>
            </a:prstGeom>
            <a:solidFill>
              <a:srgbClr val="96DA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6" name="Google Shape;2716;p27"/>
            <p:cNvSpPr/>
            <p:nvPr/>
          </p:nvSpPr>
          <p:spPr>
            <a:xfrm>
              <a:off x="8610601" y="1655763"/>
              <a:ext cx="558800" cy="752475"/>
            </a:xfrm>
            <a:custGeom>
              <a:rect b="b" l="l" r="r" t="t"/>
              <a:pathLst>
                <a:path extrusionOk="0" h="200" w="148">
                  <a:moveTo>
                    <a:pt x="119" y="179"/>
                  </a:moveTo>
                  <a:cubicBezTo>
                    <a:pt x="117" y="192"/>
                    <a:pt x="104" y="200"/>
                    <a:pt x="91" y="198"/>
                  </a:cubicBezTo>
                  <a:cubicBezTo>
                    <a:pt x="21" y="184"/>
                    <a:pt x="21" y="184"/>
                    <a:pt x="21" y="184"/>
                  </a:cubicBezTo>
                  <a:cubicBezTo>
                    <a:pt x="8" y="181"/>
                    <a:pt x="0" y="169"/>
                    <a:pt x="2" y="156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1" y="9"/>
                    <a:pt x="44" y="0"/>
                    <a:pt x="57" y="3"/>
                  </a:cubicBezTo>
                  <a:cubicBezTo>
                    <a:pt x="127" y="17"/>
                    <a:pt x="127" y="17"/>
                    <a:pt x="127" y="17"/>
                  </a:cubicBezTo>
                  <a:cubicBezTo>
                    <a:pt x="140" y="19"/>
                    <a:pt x="148" y="32"/>
                    <a:pt x="146" y="45"/>
                  </a:cubicBezTo>
                  <a:lnTo>
                    <a:pt x="119" y="179"/>
                  </a:lnTo>
                  <a:close/>
                </a:path>
              </a:pathLst>
            </a:custGeom>
            <a:solidFill>
              <a:srgbClr val="F4F3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7" name="Google Shape;2717;p27"/>
            <p:cNvSpPr/>
            <p:nvPr/>
          </p:nvSpPr>
          <p:spPr>
            <a:xfrm>
              <a:off x="8815388" y="1768475"/>
              <a:ext cx="149225" cy="530225"/>
            </a:xfrm>
            <a:custGeom>
              <a:rect b="b" l="l" r="r" t="t"/>
              <a:pathLst>
                <a:path extrusionOk="0" h="141" w="40">
                  <a:moveTo>
                    <a:pt x="15" y="134"/>
                  </a:moveTo>
                  <a:cubicBezTo>
                    <a:pt x="14" y="138"/>
                    <a:pt x="10" y="141"/>
                    <a:pt x="6" y="140"/>
                  </a:cubicBezTo>
                  <a:cubicBezTo>
                    <a:pt x="6" y="140"/>
                    <a:pt x="6" y="140"/>
                    <a:pt x="6" y="140"/>
                  </a:cubicBezTo>
                  <a:cubicBezTo>
                    <a:pt x="2" y="139"/>
                    <a:pt x="0" y="136"/>
                    <a:pt x="1" y="132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6" y="2"/>
                    <a:pt x="30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8" y="1"/>
                    <a:pt x="40" y="5"/>
                    <a:pt x="40" y="9"/>
                  </a:cubicBezTo>
                  <a:lnTo>
                    <a:pt x="15" y="134"/>
                  </a:lnTo>
                  <a:close/>
                </a:path>
              </a:pathLst>
            </a:custGeom>
            <a:solidFill>
              <a:srgbClr val="D7E2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8" name="Google Shape;2718;p27"/>
            <p:cNvSpPr/>
            <p:nvPr/>
          </p:nvSpPr>
          <p:spPr>
            <a:xfrm>
              <a:off x="8739188" y="1730375"/>
              <a:ext cx="142875" cy="142875"/>
            </a:xfrm>
            <a:custGeom>
              <a:rect b="b" l="l" r="r" t="t"/>
              <a:pathLst>
                <a:path extrusionOk="0" h="38" w="38">
                  <a:moveTo>
                    <a:pt x="36" y="22"/>
                  </a:moveTo>
                  <a:cubicBezTo>
                    <a:pt x="34" y="32"/>
                    <a:pt x="25" y="38"/>
                    <a:pt x="16" y="36"/>
                  </a:cubicBezTo>
                  <a:cubicBezTo>
                    <a:pt x="6" y="34"/>
                    <a:pt x="0" y="25"/>
                    <a:pt x="2" y="16"/>
                  </a:cubicBezTo>
                  <a:cubicBezTo>
                    <a:pt x="4" y="6"/>
                    <a:pt x="13" y="0"/>
                    <a:pt x="23" y="2"/>
                  </a:cubicBezTo>
                  <a:cubicBezTo>
                    <a:pt x="32" y="4"/>
                    <a:pt x="38" y="13"/>
                    <a:pt x="36" y="22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9" name="Google Shape;2719;p27"/>
            <p:cNvSpPr/>
            <p:nvPr/>
          </p:nvSpPr>
          <p:spPr>
            <a:xfrm>
              <a:off x="8777288" y="1757363"/>
              <a:ext cx="71438" cy="90488"/>
            </a:xfrm>
            <a:custGeom>
              <a:rect b="b" l="l" r="r" t="t"/>
              <a:pathLst>
                <a:path extrusionOk="0" h="24" w="19">
                  <a:moveTo>
                    <a:pt x="17" y="23"/>
                  </a:moveTo>
                  <a:cubicBezTo>
                    <a:pt x="15" y="24"/>
                    <a:pt x="13" y="24"/>
                    <a:pt x="12" y="2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9" y="20"/>
                    <a:pt x="18" y="22"/>
                    <a:pt x="17" y="23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0" name="Google Shape;2720;p27"/>
            <p:cNvSpPr/>
            <p:nvPr/>
          </p:nvSpPr>
          <p:spPr>
            <a:xfrm>
              <a:off x="8697913" y="1938338"/>
              <a:ext cx="142875" cy="142875"/>
            </a:xfrm>
            <a:custGeom>
              <a:rect b="b" l="l" r="r" t="t"/>
              <a:pathLst>
                <a:path extrusionOk="0" h="38" w="38">
                  <a:moveTo>
                    <a:pt x="37" y="22"/>
                  </a:moveTo>
                  <a:cubicBezTo>
                    <a:pt x="35" y="32"/>
                    <a:pt x="25" y="38"/>
                    <a:pt x="16" y="36"/>
                  </a:cubicBezTo>
                  <a:cubicBezTo>
                    <a:pt x="6" y="34"/>
                    <a:pt x="0" y="25"/>
                    <a:pt x="2" y="16"/>
                  </a:cubicBezTo>
                  <a:cubicBezTo>
                    <a:pt x="4" y="6"/>
                    <a:pt x="13" y="0"/>
                    <a:pt x="23" y="2"/>
                  </a:cubicBezTo>
                  <a:cubicBezTo>
                    <a:pt x="32" y="4"/>
                    <a:pt x="38" y="13"/>
                    <a:pt x="37" y="22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1" name="Google Shape;2721;p27"/>
            <p:cNvSpPr/>
            <p:nvPr/>
          </p:nvSpPr>
          <p:spPr>
            <a:xfrm>
              <a:off x="8736013" y="1963738"/>
              <a:ext cx="71438" cy="90488"/>
            </a:xfrm>
            <a:custGeom>
              <a:rect b="b" l="l" r="r" t="t"/>
              <a:pathLst>
                <a:path extrusionOk="0" h="24" w="19">
                  <a:moveTo>
                    <a:pt x="17" y="23"/>
                  </a:moveTo>
                  <a:cubicBezTo>
                    <a:pt x="15" y="24"/>
                    <a:pt x="13" y="24"/>
                    <a:pt x="12" y="2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6" y="0"/>
                    <a:pt x="7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9" y="20"/>
                    <a:pt x="18" y="22"/>
                    <a:pt x="17" y="23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2" name="Google Shape;2722;p27"/>
            <p:cNvSpPr/>
            <p:nvPr/>
          </p:nvSpPr>
          <p:spPr>
            <a:xfrm>
              <a:off x="8656638" y="2144713"/>
              <a:ext cx="146050" cy="142875"/>
            </a:xfrm>
            <a:custGeom>
              <a:rect b="b" l="l" r="r" t="t"/>
              <a:pathLst>
                <a:path extrusionOk="0" h="38" w="39">
                  <a:moveTo>
                    <a:pt x="37" y="22"/>
                  </a:moveTo>
                  <a:cubicBezTo>
                    <a:pt x="35" y="32"/>
                    <a:pt x="26" y="38"/>
                    <a:pt x="16" y="36"/>
                  </a:cubicBezTo>
                  <a:cubicBezTo>
                    <a:pt x="7" y="34"/>
                    <a:pt x="0" y="25"/>
                    <a:pt x="2" y="16"/>
                  </a:cubicBezTo>
                  <a:cubicBezTo>
                    <a:pt x="4" y="6"/>
                    <a:pt x="13" y="0"/>
                    <a:pt x="23" y="2"/>
                  </a:cubicBezTo>
                  <a:cubicBezTo>
                    <a:pt x="32" y="4"/>
                    <a:pt x="39" y="13"/>
                    <a:pt x="37" y="22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3" name="Google Shape;2723;p27"/>
            <p:cNvSpPr/>
            <p:nvPr/>
          </p:nvSpPr>
          <p:spPr>
            <a:xfrm>
              <a:off x="8694738" y="2171700"/>
              <a:ext cx="71438" cy="90488"/>
            </a:xfrm>
            <a:custGeom>
              <a:rect b="b" l="l" r="r" t="t"/>
              <a:pathLst>
                <a:path extrusionOk="0" h="24" w="19">
                  <a:moveTo>
                    <a:pt x="17" y="23"/>
                  </a:moveTo>
                  <a:cubicBezTo>
                    <a:pt x="15" y="24"/>
                    <a:pt x="13" y="24"/>
                    <a:pt x="12" y="2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6" y="0"/>
                    <a:pt x="7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9" y="20"/>
                    <a:pt x="19" y="22"/>
                    <a:pt x="17" y="23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4" name="Google Shape;2724;p27"/>
            <p:cNvSpPr/>
            <p:nvPr/>
          </p:nvSpPr>
          <p:spPr>
            <a:xfrm>
              <a:off x="8980488" y="1779588"/>
              <a:ext cx="142875" cy="142875"/>
            </a:xfrm>
            <a:custGeom>
              <a:rect b="b" l="l" r="r" t="t"/>
              <a:pathLst>
                <a:path extrusionOk="0" h="38" w="38">
                  <a:moveTo>
                    <a:pt x="36" y="22"/>
                  </a:moveTo>
                  <a:cubicBezTo>
                    <a:pt x="34" y="31"/>
                    <a:pt x="25" y="38"/>
                    <a:pt x="15" y="36"/>
                  </a:cubicBezTo>
                  <a:cubicBezTo>
                    <a:pt x="6" y="34"/>
                    <a:pt x="0" y="25"/>
                    <a:pt x="1" y="15"/>
                  </a:cubicBezTo>
                  <a:cubicBezTo>
                    <a:pt x="3" y="6"/>
                    <a:pt x="12" y="0"/>
                    <a:pt x="22" y="1"/>
                  </a:cubicBezTo>
                  <a:cubicBezTo>
                    <a:pt x="31" y="3"/>
                    <a:pt x="38" y="12"/>
                    <a:pt x="36" y="22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5" name="Google Shape;2725;p27"/>
            <p:cNvSpPr/>
            <p:nvPr/>
          </p:nvSpPr>
          <p:spPr>
            <a:xfrm>
              <a:off x="9013826" y="1801813"/>
              <a:ext cx="71438" cy="95250"/>
            </a:xfrm>
            <a:custGeom>
              <a:rect b="b" l="l" r="r" t="t"/>
              <a:pathLst>
                <a:path extrusionOk="0" h="25" w="19">
                  <a:moveTo>
                    <a:pt x="17" y="24"/>
                  </a:moveTo>
                  <a:cubicBezTo>
                    <a:pt x="15" y="25"/>
                    <a:pt x="13" y="24"/>
                    <a:pt x="12" y="23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3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6" y="1"/>
                    <a:pt x="7" y="2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20"/>
                    <a:pt x="19" y="23"/>
                    <a:pt x="17" y="2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6" name="Google Shape;2726;p27"/>
            <p:cNvSpPr/>
            <p:nvPr/>
          </p:nvSpPr>
          <p:spPr>
            <a:xfrm>
              <a:off x="8939213" y="1982788"/>
              <a:ext cx="142875" cy="147638"/>
            </a:xfrm>
            <a:custGeom>
              <a:rect b="b" l="l" r="r" t="t"/>
              <a:pathLst>
                <a:path extrusionOk="0" h="39" w="38">
                  <a:moveTo>
                    <a:pt x="36" y="23"/>
                  </a:moveTo>
                  <a:cubicBezTo>
                    <a:pt x="34" y="32"/>
                    <a:pt x="25" y="39"/>
                    <a:pt x="15" y="37"/>
                  </a:cubicBezTo>
                  <a:cubicBezTo>
                    <a:pt x="6" y="35"/>
                    <a:pt x="0" y="26"/>
                    <a:pt x="2" y="16"/>
                  </a:cubicBezTo>
                  <a:cubicBezTo>
                    <a:pt x="3" y="7"/>
                    <a:pt x="13" y="0"/>
                    <a:pt x="22" y="2"/>
                  </a:cubicBezTo>
                  <a:cubicBezTo>
                    <a:pt x="32" y="4"/>
                    <a:pt x="38" y="13"/>
                    <a:pt x="36" y="23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7" name="Google Shape;2727;p27"/>
            <p:cNvSpPr/>
            <p:nvPr/>
          </p:nvSpPr>
          <p:spPr>
            <a:xfrm>
              <a:off x="8972551" y="2009775"/>
              <a:ext cx="71438" cy="93663"/>
            </a:xfrm>
            <a:custGeom>
              <a:rect b="b" l="l" r="r" t="t"/>
              <a:pathLst>
                <a:path extrusionOk="0" h="25" w="19">
                  <a:moveTo>
                    <a:pt x="17" y="24"/>
                  </a:moveTo>
                  <a:cubicBezTo>
                    <a:pt x="16" y="25"/>
                    <a:pt x="13" y="24"/>
                    <a:pt x="12" y="23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1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6" y="1"/>
                    <a:pt x="7" y="2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20"/>
                    <a:pt x="19" y="23"/>
                    <a:pt x="17" y="2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8" name="Google Shape;2728;p27"/>
            <p:cNvSpPr/>
            <p:nvPr/>
          </p:nvSpPr>
          <p:spPr>
            <a:xfrm>
              <a:off x="8897938" y="2190750"/>
              <a:ext cx="142875" cy="142875"/>
            </a:xfrm>
            <a:custGeom>
              <a:rect b="b" l="l" r="r" t="t"/>
              <a:pathLst>
                <a:path extrusionOk="0" h="38" w="38">
                  <a:moveTo>
                    <a:pt x="36" y="23"/>
                  </a:moveTo>
                  <a:cubicBezTo>
                    <a:pt x="34" y="32"/>
                    <a:pt x="25" y="38"/>
                    <a:pt x="16" y="37"/>
                  </a:cubicBezTo>
                  <a:cubicBezTo>
                    <a:pt x="6" y="35"/>
                    <a:pt x="0" y="26"/>
                    <a:pt x="2" y="16"/>
                  </a:cubicBezTo>
                  <a:cubicBezTo>
                    <a:pt x="4" y="7"/>
                    <a:pt x="13" y="0"/>
                    <a:pt x="22" y="2"/>
                  </a:cubicBezTo>
                  <a:cubicBezTo>
                    <a:pt x="32" y="4"/>
                    <a:pt x="38" y="13"/>
                    <a:pt x="36" y="23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9" name="Google Shape;2729;p27"/>
            <p:cNvSpPr/>
            <p:nvPr/>
          </p:nvSpPr>
          <p:spPr>
            <a:xfrm>
              <a:off x="8931276" y="2216150"/>
              <a:ext cx="71438" cy="93663"/>
            </a:xfrm>
            <a:custGeom>
              <a:rect b="b" l="l" r="r" t="t"/>
              <a:pathLst>
                <a:path extrusionOk="0" h="25" w="19">
                  <a:moveTo>
                    <a:pt x="17" y="24"/>
                  </a:moveTo>
                  <a:cubicBezTo>
                    <a:pt x="16" y="25"/>
                    <a:pt x="13" y="24"/>
                    <a:pt x="12" y="23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1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6" y="1"/>
                    <a:pt x="7" y="2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20"/>
                    <a:pt x="19" y="22"/>
                    <a:pt x="17" y="2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0" name="Google Shape;2730;p27"/>
            <p:cNvSpPr/>
            <p:nvPr/>
          </p:nvSpPr>
          <p:spPr>
            <a:xfrm>
              <a:off x="8212138" y="1749425"/>
              <a:ext cx="546100" cy="749300"/>
            </a:xfrm>
            <a:custGeom>
              <a:rect b="b" l="l" r="r" t="t"/>
              <a:pathLst>
                <a:path extrusionOk="0" h="199" w="145">
                  <a:moveTo>
                    <a:pt x="143" y="157"/>
                  </a:moveTo>
                  <a:cubicBezTo>
                    <a:pt x="145" y="170"/>
                    <a:pt x="136" y="182"/>
                    <a:pt x="123" y="185"/>
                  </a:cubicBezTo>
                  <a:cubicBezTo>
                    <a:pt x="53" y="196"/>
                    <a:pt x="53" y="196"/>
                    <a:pt x="53" y="196"/>
                  </a:cubicBezTo>
                  <a:cubicBezTo>
                    <a:pt x="40" y="199"/>
                    <a:pt x="27" y="190"/>
                    <a:pt x="25" y="177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0" y="29"/>
                    <a:pt x="9" y="17"/>
                    <a:pt x="22" y="14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105" y="0"/>
                    <a:pt x="118" y="9"/>
                    <a:pt x="120" y="22"/>
                  </a:cubicBezTo>
                  <a:lnTo>
                    <a:pt x="143" y="1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1" name="Google Shape;2731;p27"/>
            <p:cNvSpPr/>
            <p:nvPr/>
          </p:nvSpPr>
          <p:spPr>
            <a:xfrm>
              <a:off x="8415338" y="1858963"/>
              <a:ext cx="139700" cy="530225"/>
            </a:xfrm>
            <a:custGeom>
              <a:rect b="b" l="l" r="r" t="t"/>
              <a:pathLst>
                <a:path extrusionOk="0" h="141" w="37">
                  <a:moveTo>
                    <a:pt x="36" y="132"/>
                  </a:moveTo>
                  <a:cubicBezTo>
                    <a:pt x="37" y="136"/>
                    <a:pt x="34" y="140"/>
                    <a:pt x="30" y="141"/>
                  </a:cubicBezTo>
                  <a:cubicBezTo>
                    <a:pt x="30" y="141"/>
                    <a:pt x="30" y="141"/>
                    <a:pt x="30" y="141"/>
                  </a:cubicBezTo>
                  <a:cubicBezTo>
                    <a:pt x="26" y="141"/>
                    <a:pt x="23" y="139"/>
                    <a:pt x="22" y="135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5"/>
                    <a:pt x="3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6"/>
                  </a:cubicBezTo>
                  <a:lnTo>
                    <a:pt x="36" y="132"/>
                  </a:lnTo>
                  <a:close/>
                </a:path>
              </a:pathLst>
            </a:custGeom>
            <a:solidFill>
              <a:srgbClr val="DC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2" name="Google Shape;2732;p27"/>
            <p:cNvSpPr/>
            <p:nvPr/>
          </p:nvSpPr>
          <p:spPr>
            <a:xfrm>
              <a:off x="8324851" y="1889125"/>
              <a:ext cx="71438" cy="55563"/>
            </a:xfrm>
            <a:custGeom>
              <a:rect b="b" l="l" r="r" t="t"/>
              <a:pathLst>
                <a:path extrusionOk="0" h="15" w="19">
                  <a:moveTo>
                    <a:pt x="11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7" y="13"/>
                    <a:pt x="19" y="9"/>
                    <a:pt x="18" y="6"/>
                  </a:cubicBezTo>
                  <a:cubicBezTo>
                    <a:pt x="18" y="2"/>
                    <a:pt x="14" y="0"/>
                    <a:pt x="11" y="0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3" name="Google Shape;2733;p27"/>
            <p:cNvSpPr/>
            <p:nvPr/>
          </p:nvSpPr>
          <p:spPr>
            <a:xfrm>
              <a:off x="8261351" y="1897063"/>
              <a:ext cx="71438" cy="58738"/>
            </a:xfrm>
            <a:custGeom>
              <a:rect b="b" l="l" r="r" t="t"/>
              <a:pathLst>
                <a:path extrusionOk="0" h="16" w="19">
                  <a:moveTo>
                    <a:pt x="9" y="15"/>
                  </a:moveTo>
                  <a:cubicBezTo>
                    <a:pt x="19" y="13"/>
                    <a:pt x="19" y="13"/>
                    <a:pt x="19" y="13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3" y="2"/>
                    <a:pt x="0" y="6"/>
                    <a:pt x="1" y="10"/>
                  </a:cubicBezTo>
                  <a:cubicBezTo>
                    <a:pt x="2" y="13"/>
                    <a:pt x="5" y="16"/>
                    <a:pt x="9" y="15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4" name="Google Shape;2734;p27"/>
            <p:cNvSpPr/>
            <p:nvPr/>
          </p:nvSpPr>
          <p:spPr>
            <a:xfrm>
              <a:off x="8351838" y="2035175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10" y="1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6" y="13"/>
                    <a:pt x="19" y="10"/>
                    <a:pt x="18" y="6"/>
                  </a:cubicBezTo>
                  <a:cubicBezTo>
                    <a:pt x="17" y="2"/>
                    <a:pt x="14" y="0"/>
                    <a:pt x="10" y="1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5" name="Google Shape;2735;p27"/>
            <p:cNvSpPr/>
            <p:nvPr/>
          </p:nvSpPr>
          <p:spPr>
            <a:xfrm>
              <a:off x="8286751" y="2043113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8" y="16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2" y="3"/>
                    <a:pt x="0" y="6"/>
                    <a:pt x="1" y="10"/>
                  </a:cubicBezTo>
                  <a:cubicBezTo>
                    <a:pt x="1" y="14"/>
                    <a:pt x="5" y="16"/>
                    <a:pt x="8" y="16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6" name="Google Shape;2736;p27"/>
            <p:cNvSpPr/>
            <p:nvPr/>
          </p:nvSpPr>
          <p:spPr>
            <a:xfrm>
              <a:off x="8374063" y="2182813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11" y="1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7" y="14"/>
                    <a:pt x="19" y="10"/>
                    <a:pt x="19" y="7"/>
                  </a:cubicBezTo>
                  <a:cubicBezTo>
                    <a:pt x="18" y="3"/>
                    <a:pt x="15" y="0"/>
                    <a:pt x="11" y="1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7" name="Google Shape;2737;p27"/>
            <p:cNvSpPr/>
            <p:nvPr/>
          </p:nvSpPr>
          <p:spPr>
            <a:xfrm>
              <a:off x="8313738" y="2193925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8" y="15"/>
                  </a:moveTo>
                  <a:cubicBezTo>
                    <a:pt x="19" y="13"/>
                    <a:pt x="19" y="13"/>
                    <a:pt x="19" y="1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2" y="2"/>
                    <a:pt x="0" y="6"/>
                    <a:pt x="0" y="9"/>
                  </a:cubicBezTo>
                  <a:cubicBezTo>
                    <a:pt x="1" y="13"/>
                    <a:pt x="4" y="16"/>
                    <a:pt x="8" y="15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8" name="Google Shape;2738;p27"/>
            <p:cNvSpPr/>
            <p:nvPr/>
          </p:nvSpPr>
          <p:spPr>
            <a:xfrm>
              <a:off x="8399463" y="2333625"/>
              <a:ext cx="73025" cy="60325"/>
            </a:xfrm>
            <a:custGeom>
              <a:rect b="b" l="l" r="r" t="t"/>
              <a:pathLst>
                <a:path extrusionOk="0" h="16" w="19">
                  <a:moveTo>
                    <a:pt x="11" y="1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7" y="13"/>
                    <a:pt x="19" y="10"/>
                    <a:pt x="18" y="6"/>
                  </a:cubicBezTo>
                  <a:cubicBezTo>
                    <a:pt x="18" y="2"/>
                    <a:pt x="14" y="0"/>
                    <a:pt x="11" y="1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9" name="Google Shape;2739;p27"/>
            <p:cNvSpPr/>
            <p:nvPr/>
          </p:nvSpPr>
          <p:spPr>
            <a:xfrm>
              <a:off x="8335963" y="2339975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9" y="15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3" y="3"/>
                    <a:pt x="0" y="6"/>
                    <a:pt x="1" y="10"/>
                  </a:cubicBezTo>
                  <a:cubicBezTo>
                    <a:pt x="2" y="14"/>
                    <a:pt x="5" y="16"/>
                    <a:pt x="9" y="15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0" name="Google Shape;2740;p27"/>
            <p:cNvSpPr/>
            <p:nvPr/>
          </p:nvSpPr>
          <p:spPr>
            <a:xfrm>
              <a:off x="8562976" y="1847850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10" y="1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6" y="13"/>
                    <a:pt x="19" y="10"/>
                    <a:pt x="18" y="6"/>
                  </a:cubicBezTo>
                  <a:cubicBezTo>
                    <a:pt x="18" y="2"/>
                    <a:pt x="14" y="0"/>
                    <a:pt x="10" y="1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1" name="Google Shape;2741;p27"/>
            <p:cNvSpPr/>
            <p:nvPr/>
          </p:nvSpPr>
          <p:spPr>
            <a:xfrm>
              <a:off x="8497888" y="1854200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8" y="16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2" y="3"/>
                    <a:pt x="0" y="6"/>
                    <a:pt x="1" y="10"/>
                  </a:cubicBezTo>
                  <a:cubicBezTo>
                    <a:pt x="1" y="14"/>
                    <a:pt x="5" y="16"/>
                    <a:pt x="8" y="16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2" name="Google Shape;2742;p27"/>
            <p:cNvSpPr/>
            <p:nvPr/>
          </p:nvSpPr>
          <p:spPr>
            <a:xfrm>
              <a:off x="8585201" y="1993900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11" y="1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7" y="14"/>
                    <a:pt x="19" y="10"/>
                    <a:pt x="19" y="7"/>
                  </a:cubicBezTo>
                  <a:cubicBezTo>
                    <a:pt x="18" y="3"/>
                    <a:pt x="15" y="0"/>
                    <a:pt x="11" y="1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3" name="Google Shape;2743;p27"/>
            <p:cNvSpPr/>
            <p:nvPr/>
          </p:nvSpPr>
          <p:spPr>
            <a:xfrm>
              <a:off x="8524876" y="2005013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8" y="15"/>
                  </a:moveTo>
                  <a:cubicBezTo>
                    <a:pt x="19" y="13"/>
                    <a:pt x="19" y="13"/>
                    <a:pt x="19" y="1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2" y="2"/>
                    <a:pt x="0" y="6"/>
                    <a:pt x="0" y="9"/>
                  </a:cubicBezTo>
                  <a:cubicBezTo>
                    <a:pt x="1" y="13"/>
                    <a:pt x="4" y="16"/>
                    <a:pt x="8" y="15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4" name="Google Shape;2744;p27"/>
            <p:cNvSpPr/>
            <p:nvPr/>
          </p:nvSpPr>
          <p:spPr>
            <a:xfrm>
              <a:off x="8610601" y="2144713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11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7" y="13"/>
                    <a:pt x="19" y="10"/>
                    <a:pt x="18" y="6"/>
                  </a:cubicBezTo>
                  <a:cubicBezTo>
                    <a:pt x="18" y="2"/>
                    <a:pt x="14" y="0"/>
                    <a:pt x="11" y="0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5" name="Google Shape;2745;p27"/>
            <p:cNvSpPr/>
            <p:nvPr/>
          </p:nvSpPr>
          <p:spPr>
            <a:xfrm>
              <a:off x="8547101" y="2152650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9" y="15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3" y="3"/>
                    <a:pt x="0" y="6"/>
                    <a:pt x="1" y="10"/>
                  </a:cubicBezTo>
                  <a:cubicBezTo>
                    <a:pt x="2" y="14"/>
                    <a:pt x="5" y="16"/>
                    <a:pt x="9" y="15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6" name="Google Shape;2746;p27"/>
            <p:cNvSpPr/>
            <p:nvPr/>
          </p:nvSpPr>
          <p:spPr>
            <a:xfrm>
              <a:off x="8637588" y="2292350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10" y="1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6" y="14"/>
                    <a:pt x="19" y="10"/>
                    <a:pt x="18" y="6"/>
                  </a:cubicBezTo>
                  <a:cubicBezTo>
                    <a:pt x="18" y="3"/>
                    <a:pt x="14" y="0"/>
                    <a:pt x="10" y="1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7" name="Google Shape;2747;p27"/>
            <p:cNvSpPr/>
            <p:nvPr/>
          </p:nvSpPr>
          <p:spPr>
            <a:xfrm>
              <a:off x="8574088" y="2303463"/>
              <a:ext cx="71438" cy="55563"/>
            </a:xfrm>
            <a:custGeom>
              <a:rect b="b" l="l" r="r" t="t"/>
              <a:pathLst>
                <a:path extrusionOk="0" h="15" w="19">
                  <a:moveTo>
                    <a:pt x="8" y="15"/>
                  </a:moveTo>
                  <a:cubicBezTo>
                    <a:pt x="19" y="13"/>
                    <a:pt x="19" y="13"/>
                    <a:pt x="19" y="13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2" y="2"/>
                    <a:pt x="0" y="6"/>
                    <a:pt x="1" y="9"/>
                  </a:cubicBezTo>
                  <a:cubicBezTo>
                    <a:pt x="1" y="13"/>
                    <a:pt x="5" y="15"/>
                    <a:pt x="8" y="15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8" name="Google Shape;2748;p27"/>
            <p:cNvSpPr/>
            <p:nvPr/>
          </p:nvSpPr>
          <p:spPr>
            <a:xfrm>
              <a:off x="3284538" y="4291013"/>
              <a:ext cx="968375" cy="723900"/>
            </a:xfrm>
            <a:custGeom>
              <a:rect b="b" l="l" r="r" t="t"/>
              <a:pathLst>
                <a:path extrusionOk="0" h="192" w="257">
                  <a:moveTo>
                    <a:pt x="257" y="159"/>
                  </a:moveTo>
                  <a:cubicBezTo>
                    <a:pt x="257" y="177"/>
                    <a:pt x="243" y="192"/>
                    <a:pt x="225" y="192"/>
                  </a:cubicBezTo>
                  <a:cubicBezTo>
                    <a:pt x="33" y="192"/>
                    <a:pt x="33" y="192"/>
                    <a:pt x="33" y="192"/>
                  </a:cubicBezTo>
                  <a:cubicBezTo>
                    <a:pt x="15" y="192"/>
                    <a:pt x="0" y="177"/>
                    <a:pt x="0" y="159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43" y="0"/>
                    <a:pt x="257" y="15"/>
                    <a:pt x="257" y="33"/>
                  </a:cubicBezTo>
                  <a:lnTo>
                    <a:pt x="257" y="1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9" name="Google Shape;2749;p27"/>
            <p:cNvSpPr/>
            <p:nvPr/>
          </p:nvSpPr>
          <p:spPr>
            <a:xfrm>
              <a:off x="3567113" y="4137025"/>
              <a:ext cx="403225" cy="153988"/>
            </a:xfrm>
            <a:custGeom>
              <a:rect b="b" l="l" r="r" t="t"/>
              <a:pathLst>
                <a:path extrusionOk="0" h="41" w="107">
                  <a:moveTo>
                    <a:pt x="107" y="41"/>
                  </a:moveTo>
                  <a:cubicBezTo>
                    <a:pt x="95" y="41"/>
                    <a:pt x="95" y="41"/>
                    <a:pt x="95" y="41"/>
                  </a:cubicBezTo>
                  <a:cubicBezTo>
                    <a:pt x="95" y="22"/>
                    <a:pt x="95" y="22"/>
                    <a:pt x="95" y="22"/>
                  </a:cubicBezTo>
                  <a:cubicBezTo>
                    <a:pt x="95" y="17"/>
                    <a:pt x="91" y="12"/>
                    <a:pt x="85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17" y="12"/>
                    <a:pt x="13" y="17"/>
                    <a:pt x="13" y="2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97" y="0"/>
                    <a:pt x="107" y="10"/>
                    <a:pt x="107" y="22"/>
                  </a:cubicBezTo>
                  <a:lnTo>
                    <a:pt x="107" y="41"/>
                  </a:lnTo>
                  <a:close/>
                </a:path>
              </a:pathLst>
            </a:custGeom>
            <a:solidFill>
              <a:srgbClr val="7D62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0" name="Google Shape;2750;p27"/>
            <p:cNvSpPr/>
            <p:nvPr/>
          </p:nvSpPr>
          <p:spPr>
            <a:xfrm>
              <a:off x="3544888" y="4438650"/>
              <a:ext cx="447675" cy="447675"/>
            </a:xfrm>
            <a:prstGeom prst="ellipse">
              <a:avLst/>
            </a:pr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1" name="Google Shape;2751;p27"/>
            <p:cNvSpPr/>
            <p:nvPr/>
          </p:nvSpPr>
          <p:spPr>
            <a:xfrm>
              <a:off x="3657601" y="4551363"/>
              <a:ext cx="225425" cy="222250"/>
            </a:xfrm>
            <a:custGeom>
              <a:rect b="b" l="l" r="r" t="t"/>
              <a:pathLst>
                <a:path extrusionOk="0" h="140" w="142">
                  <a:moveTo>
                    <a:pt x="142" y="47"/>
                  </a:moveTo>
                  <a:lnTo>
                    <a:pt x="95" y="47"/>
                  </a:lnTo>
                  <a:lnTo>
                    <a:pt x="95" y="0"/>
                  </a:lnTo>
                  <a:lnTo>
                    <a:pt x="47" y="0"/>
                  </a:lnTo>
                  <a:lnTo>
                    <a:pt x="47" y="47"/>
                  </a:lnTo>
                  <a:lnTo>
                    <a:pt x="0" y="47"/>
                  </a:lnTo>
                  <a:lnTo>
                    <a:pt x="0" y="92"/>
                  </a:lnTo>
                  <a:lnTo>
                    <a:pt x="47" y="92"/>
                  </a:lnTo>
                  <a:lnTo>
                    <a:pt x="47" y="140"/>
                  </a:lnTo>
                  <a:lnTo>
                    <a:pt x="95" y="140"/>
                  </a:lnTo>
                  <a:lnTo>
                    <a:pt x="95" y="92"/>
                  </a:lnTo>
                  <a:lnTo>
                    <a:pt x="142" y="92"/>
                  </a:lnTo>
                  <a:lnTo>
                    <a:pt x="142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2" name="Google Shape;2752;p27"/>
            <p:cNvSpPr/>
            <p:nvPr/>
          </p:nvSpPr>
          <p:spPr>
            <a:xfrm>
              <a:off x="8897938" y="4114800"/>
              <a:ext cx="782638" cy="1023938"/>
            </a:xfrm>
            <a:custGeom>
              <a:rect b="b" l="l" r="r" t="t"/>
              <a:pathLst>
                <a:path extrusionOk="0" h="272" w="208">
                  <a:moveTo>
                    <a:pt x="208" y="252"/>
                  </a:moveTo>
                  <a:cubicBezTo>
                    <a:pt x="208" y="263"/>
                    <a:pt x="199" y="272"/>
                    <a:pt x="188" y="27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9" y="272"/>
                    <a:pt x="0" y="263"/>
                    <a:pt x="0" y="25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9" y="0"/>
                    <a:pt x="208" y="9"/>
                    <a:pt x="208" y="20"/>
                  </a:cubicBezTo>
                  <a:lnTo>
                    <a:pt x="208" y="252"/>
                  </a:lnTo>
                  <a:close/>
                </a:path>
              </a:pathLst>
            </a:custGeom>
            <a:solidFill>
              <a:srgbClr val="7D62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3" name="Google Shape;2753;p27"/>
            <p:cNvSpPr/>
            <p:nvPr/>
          </p:nvSpPr>
          <p:spPr>
            <a:xfrm>
              <a:off x="8980488" y="4194175"/>
              <a:ext cx="617538" cy="835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4" name="Google Shape;2754;p27"/>
            <p:cNvSpPr/>
            <p:nvPr/>
          </p:nvSpPr>
          <p:spPr>
            <a:xfrm>
              <a:off x="9085263" y="4027488"/>
              <a:ext cx="407988" cy="203200"/>
            </a:xfrm>
            <a:custGeom>
              <a:rect b="b" l="l" r="r" t="t"/>
              <a:pathLst>
                <a:path extrusionOk="0" h="54" w="108">
                  <a:moveTo>
                    <a:pt x="97" y="31"/>
                  </a:moveTo>
                  <a:cubicBezTo>
                    <a:pt x="76" y="31"/>
                    <a:pt x="76" y="31"/>
                    <a:pt x="76" y="31"/>
                  </a:cubicBezTo>
                  <a:cubicBezTo>
                    <a:pt x="77" y="29"/>
                    <a:pt x="78" y="26"/>
                    <a:pt x="78" y="24"/>
                  </a:cubicBezTo>
                  <a:cubicBezTo>
                    <a:pt x="78" y="11"/>
                    <a:pt x="67" y="0"/>
                    <a:pt x="54" y="0"/>
                  </a:cubicBezTo>
                  <a:cubicBezTo>
                    <a:pt x="41" y="0"/>
                    <a:pt x="31" y="11"/>
                    <a:pt x="31" y="24"/>
                  </a:cubicBezTo>
                  <a:cubicBezTo>
                    <a:pt x="31" y="26"/>
                    <a:pt x="31" y="29"/>
                    <a:pt x="3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5" y="31"/>
                    <a:pt x="0" y="36"/>
                    <a:pt x="0" y="43"/>
                  </a:cubicBezTo>
                  <a:cubicBezTo>
                    <a:pt x="0" y="49"/>
                    <a:pt x="5" y="54"/>
                    <a:pt x="12" y="54"/>
                  </a:cubicBezTo>
                  <a:cubicBezTo>
                    <a:pt x="97" y="54"/>
                    <a:pt x="97" y="54"/>
                    <a:pt x="97" y="54"/>
                  </a:cubicBezTo>
                  <a:cubicBezTo>
                    <a:pt x="103" y="54"/>
                    <a:pt x="108" y="49"/>
                    <a:pt x="108" y="43"/>
                  </a:cubicBezTo>
                  <a:cubicBezTo>
                    <a:pt x="108" y="36"/>
                    <a:pt x="103" y="31"/>
                    <a:pt x="97" y="31"/>
                  </a:cubicBezTo>
                  <a:close/>
                  <a:moveTo>
                    <a:pt x="54" y="30"/>
                  </a:moveTo>
                  <a:cubicBezTo>
                    <a:pt x="49" y="30"/>
                    <a:pt x="46" y="26"/>
                    <a:pt x="46" y="21"/>
                  </a:cubicBezTo>
                  <a:cubicBezTo>
                    <a:pt x="46" y="16"/>
                    <a:pt x="49" y="12"/>
                    <a:pt x="54" y="12"/>
                  </a:cubicBezTo>
                  <a:cubicBezTo>
                    <a:pt x="59" y="12"/>
                    <a:pt x="63" y="16"/>
                    <a:pt x="63" y="21"/>
                  </a:cubicBezTo>
                  <a:cubicBezTo>
                    <a:pt x="63" y="26"/>
                    <a:pt x="59" y="30"/>
                    <a:pt x="54" y="30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5" name="Google Shape;2755;p27"/>
            <p:cNvSpPr/>
            <p:nvPr/>
          </p:nvSpPr>
          <p:spPr>
            <a:xfrm>
              <a:off x="9040813" y="4295775"/>
              <a:ext cx="219075" cy="304800"/>
            </a:xfrm>
            <a:prstGeom prst="rect">
              <a:avLst/>
            </a:pr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6" name="Google Shape;2756;p27"/>
            <p:cNvSpPr/>
            <p:nvPr/>
          </p:nvSpPr>
          <p:spPr>
            <a:xfrm>
              <a:off x="9296401" y="4295775"/>
              <a:ext cx="241300" cy="33338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7" name="Google Shape;2757;p27"/>
            <p:cNvSpPr/>
            <p:nvPr/>
          </p:nvSpPr>
          <p:spPr>
            <a:xfrm>
              <a:off x="9296401" y="4386263"/>
              <a:ext cx="241300" cy="33338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8" name="Google Shape;2758;p27"/>
            <p:cNvSpPr/>
            <p:nvPr/>
          </p:nvSpPr>
          <p:spPr>
            <a:xfrm>
              <a:off x="9296401" y="4475163"/>
              <a:ext cx="241300" cy="34925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9" name="Google Shape;2759;p27"/>
            <p:cNvSpPr/>
            <p:nvPr/>
          </p:nvSpPr>
          <p:spPr>
            <a:xfrm>
              <a:off x="9296401" y="4565650"/>
              <a:ext cx="241300" cy="34925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0" name="Google Shape;2760;p27"/>
            <p:cNvSpPr/>
            <p:nvPr/>
          </p:nvSpPr>
          <p:spPr>
            <a:xfrm>
              <a:off x="9040813" y="4656138"/>
              <a:ext cx="496888" cy="34925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1" name="Google Shape;2761;p27"/>
            <p:cNvSpPr/>
            <p:nvPr/>
          </p:nvSpPr>
          <p:spPr>
            <a:xfrm>
              <a:off x="9040813" y="4746625"/>
              <a:ext cx="496888" cy="34925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2" name="Google Shape;2762;p27"/>
            <p:cNvSpPr/>
            <p:nvPr/>
          </p:nvSpPr>
          <p:spPr>
            <a:xfrm>
              <a:off x="9040813" y="4837113"/>
              <a:ext cx="496888" cy="34925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3" name="Google Shape;2763;p27"/>
            <p:cNvSpPr/>
            <p:nvPr/>
          </p:nvSpPr>
          <p:spPr>
            <a:xfrm>
              <a:off x="9040813" y="4927600"/>
              <a:ext cx="496888" cy="33338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4" name="Google Shape;2764;p27"/>
            <p:cNvSpPr/>
            <p:nvPr/>
          </p:nvSpPr>
          <p:spPr>
            <a:xfrm>
              <a:off x="3336926" y="2811463"/>
              <a:ext cx="2466975" cy="831850"/>
            </a:xfrm>
            <a:custGeom>
              <a:rect b="b" l="l" r="r" t="t"/>
              <a:pathLst>
                <a:path extrusionOk="0" h="221" w="655">
                  <a:moveTo>
                    <a:pt x="647" y="13"/>
                  </a:moveTo>
                  <a:cubicBezTo>
                    <a:pt x="655" y="4"/>
                    <a:pt x="652" y="0"/>
                    <a:pt x="641" y="5"/>
                  </a:cubicBezTo>
                  <a:cubicBezTo>
                    <a:pt x="578" y="33"/>
                    <a:pt x="578" y="33"/>
                    <a:pt x="578" y="33"/>
                  </a:cubicBezTo>
                  <a:cubicBezTo>
                    <a:pt x="567" y="38"/>
                    <a:pt x="548" y="42"/>
                    <a:pt x="536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1"/>
                    <a:pt x="0" y="64"/>
                  </a:cubicBezTo>
                  <a:cubicBezTo>
                    <a:pt x="0" y="199"/>
                    <a:pt x="0" y="199"/>
                    <a:pt x="0" y="199"/>
                  </a:cubicBezTo>
                  <a:cubicBezTo>
                    <a:pt x="0" y="211"/>
                    <a:pt x="10" y="221"/>
                    <a:pt x="22" y="221"/>
                  </a:cubicBezTo>
                  <a:cubicBezTo>
                    <a:pt x="536" y="221"/>
                    <a:pt x="536" y="221"/>
                    <a:pt x="536" y="221"/>
                  </a:cubicBezTo>
                  <a:cubicBezTo>
                    <a:pt x="548" y="221"/>
                    <a:pt x="558" y="211"/>
                    <a:pt x="558" y="199"/>
                  </a:cubicBezTo>
                  <a:cubicBezTo>
                    <a:pt x="558" y="143"/>
                    <a:pt x="558" y="143"/>
                    <a:pt x="558" y="143"/>
                  </a:cubicBezTo>
                  <a:cubicBezTo>
                    <a:pt x="558" y="131"/>
                    <a:pt x="564" y="114"/>
                    <a:pt x="572" y="104"/>
                  </a:cubicBezTo>
                  <a:lnTo>
                    <a:pt x="647" y="13"/>
                  </a:ln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5" name="Google Shape;2765;p27"/>
            <p:cNvSpPr/>
            <p:nvPr/>
          </p:nvSpPr>
          <p:spPr>
            <a:xfrm>
              <a:off x="3592513" y="3071813"/>
              <a:ext cx="1574800" cy="55563"/>
            </a:xfrm>
            <a:prstGeom prst="rect">
              <a:avLst/>
            </a:prstGeom>
            <a:solidFill>
              <a:srgbClr val="FFD1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6" name="Google Shape;2766;p27"/>
            <p:cNvSpPr/>
            <p:nvPr/>
          </p:nvSpPr>
          <p:spPr>
            <a:xfrm>
              <a:off x="3592513" y="3341688"/>
              <a:ext cx="1574800" cy="57150"/>
            </a:xfrm>
            <a:prstGeom prst="rect">
              <a:avLst/>
            </a:prstGeom>
            <a:solidFill>
              <a:srgbClr val="FFD1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7" name="Google Shape;2767;p27"/>
            <p:cNvSpPr/>
            <p:nvPr/>
          </p:nvSpPr>
          <p:spPr>
            <a:xfrm>
              <a:off x="3592513" y="3206750"/>
              <a:ext cx="1574800" cy="57150"/>
            </a:xfrm>
            <a:prstGeom prst="rect">
              <a:avLst/>
            </a:prstGeom>
            <a:solidFill>
              <a:srgbClr val="FFD1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8" name="Google Shape;2768;p27"/>
            <p:cNvSpPr/>
            <p:nvPr/>
          </p:nvSpPr>
          <p:spPr>
            <a:xfrm>
              <a:off x="3592513" y="3478213"/>
              <a:ext cx="1574800" cy="55563"/>
            </a:xfrm>
            <a:prstGeom prst="rect">
              <a:avLst/>
            </a:prstGeom>
            <a:solidFill>
              <a:srgbClr val="FFD1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9" name="Google Shape;2769;p27"/>
            <p:cNvSpPr/>
            <p:nvPr/>
          </p:nvSpPr>
          <p:spPr>
            <a:xfrm>
              <a:off x="9290051" y="2555875"/>
              <a:ext cx="636588" cy="492125"/>
            </a:xfrm>
            <a:custGeom>
              <a:rect b="b" l="l" r="r" t="t"/>
              <a:pathLst>
                <a:path extrusionOk="0" h="131" w="169">
                  <a:moveTo>
                    <a:pt x="118" y="5"/>
                  </a:moveTo>
                  <a:cubicBezTo>
                    <a:pt x="130" y="0"/>
                    <a:pt x="144" y="4"/>
                    <a:pt x="150" y="16"/>
                  </a:cubicBezTo>
                  <a:cubicBezTo>
                    <a:pt x="163" y="42"/>
                    <a:pt x="163" y="42"/>
                    <a:pt x="163" y="42"/>
                  </a:cubicBezTo>
                  <a:cubicBezTo>
                    <a:pt x="169" y="54"/>
                    <a:pt x="164" y="69"/>
                    <a:pt x="153" y="75"/>
                  </a:cubicBezTo>
                  <a:cubicBezTo>
                    <a:pt x="52" y="125"/>
                    <a:pt x="52" y="125"/>
                    <a:pt x="52" y="125"/>
                  </a:cubicBezTo>
                  <a:cubicBezTo>
                    <a:pt x="40" y="131"/>
                    <a:pt x="25" y="126"/>
                    <a:pt x="19" y="114"/>
                  </a:cubicBezTo>
                  <a:cubicBezTo>
                    <a:pt x="6" y="88"/>
                    <a:pt x="6" y="88"/>
                    <a:pt x="6" y="88"/>
                  </a:cubicBezTo>
                  <a:cubicBezTo>
                    <a:pt x="0" y="76"/>
                    <a:pt x="5" y="62"/>
                    <a:pt x="17" y="56"/>
                  </a:cubicBezTo>
                  <a:lnTo>
                    <a:pt x="118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0" name="Google Shape;2770;p27"/>
            <p:cNvSpPr/>
            <p:nvPr/>
          </p:nvSpPr>
          <p:spPr>
            <a:xfrm>
              <a:off x="9469438" y="2660650"/>
              <a:ext cx="282575" cy="279400"/>
            </a:xfrm>
            <a:custGeom>
              <a:rect b="b" l="l" r="r" t="t"/>
              <a:pathLst>
                <a:path extrusionOk="0" h="74" w="75">
                  <a:moveTo>
                    <a:pt x="3" y="35"/>
                  </a:moveTo>
                  <a:cubicBezTo>
                    <a:pt x="0" y="29"/>
                    <a:pt x="3" y="21"/>
                    <a:pt x="9" y="18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46" y="0"/>
                    <a:pt x="53" y="2"/>
                    <a:pt x="56" y="8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5" y="45"/>
                    <a:pt x="72" y="53"/>
                    <a:pt x="66" y="56"/>
                  </a:cubicBezTo>
                  <a:cubicBezTo>
                    <a:pt x="36" y="71"/>
                    <a:pt x="36" y="71"/>
                    <a:pt x="36" y="71"/>
                  </a:cubicBezTo>
                  <a:cubicBezTo>
                    <a:pt x="29" y="74"/>
                    <a:pt x="22" y="72"/>
                    <a:pt x="19" y="66"/>
                  </a:cubicBezTo>
                  <a:lnTo>
                    <a:pt x="3" y="35"/>
                  </a:ln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1" name="Google Shape;2771;p27"/>
            <p:cNvSpPr/>
            <p:nvPr/>
          </p:nvSpPr>
          <p:spPr>
            <a:xfrm>
              <a:off x="9650413" y="2747963"/>
              <a:ext cx="41275" cy="44450"/>
            </a:xfrm>
            <a:custGeom>
              <a:rect b="b" l="l" r="r" t="t"/>
              <a:pathLst>
                <a:path extrusionOk="0" h="12" w="11">
                  <a:moveTo>
                    <a:pt x="1" y="8"/>
                  </a:moveTo>
                  <a:cubicBezTo>
                    <a:pt x="0" y="6"/>
                    <a:pt x="1" y="3"/>
                    <a:pt x="3" y="2"/>
                  </a:cubicBezTo>
                  <a:cubicBezTo>
                    <a:pt x="6" y="0"/>
                    <a:pt x="9" y="1"/>
                    <a:pt x="10" y="4"/>
                  </a:cubicBezTo>
                  <a:cubicBezTo>
                    <a:pt x="11" y="6"/>
                    <a:pt x="10" y="9"/>
                    <a:pt x="8" y="10"/>
                  </a:cubicBezTo>
                  <a:cubicBezTo>
                    <a:pt x="5" y="12"/>
                    <a:pt x="2" y="11"/>
                    <a:pt x="1" y="8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2" name="Google Shape;2772;p27"/>
            <p:cNvSpPr/>
            <p:nvPr/>
          </p:nvSpPr>
          <p:spPr>
            <a:xfrm>
              <a:off x="9590088" y="2778125"/>
              <a:ext cx="41275" cy="44450"/>
            </a:xfrm>
            <a:custGeom>
              <a:rect b="b" l="l" r="r" t="t"/>
              <a:pathLst>
                <a:path extrusionOk="0" h="12" w="11">
                  <a:moveTo>
                    <a:pt x="1" y="8"/>
                  </a:moveTo>
                  <a:cubicBezTo>
                    <a:pt x="0" y="6"/>
                    <a:pt x="1" y="3"/>
                    <a:pt x="3" y="2"/>
                  </a:cubicBezTo>
                  <a:cubicBezTo>
                    <a:pt x="6" y="0"/>
                    <a:pt x="9" y="1"/>
                    <a:pt x="10" y="4"/>
                  </a:cubicBezTo>
                  <a:cubicBezTo>
                    <a:pt x="11" y="6"/>
                    <a:pt x="10" y="9"/>
                    <a:pt x="8" y="10"/>
                  </a:cubicBezTo>
                  <a:cubicBezTo>
                    <a:pt x="5" y="12"/>
                    <a:pt x="2" y="11"/>
                    <a:pt x="1" y="8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3" name="Google Shape;2773;p27"/>
            <p:cNvSpPr/>
            <p:nvPr/>
          </p:nvSpPr>
          <p:spPr>
            <a:xfrm>
              <a:off x="9529763" y="2811463"/>
              <a:ext cx="42863" cy="41275"/>
            </a:xfrm>
            <a:custGeom>
              <a:rect b="b" l="l" r="r" t="t"/>
              <a:pathLst>
                <a:path extrusionOk="0" h="11" w="11">
                  <a:moveTo>
                    <a:pt x="1" y="7"/>
                  </a:moveTo>
                  <a:cubicBezTo>
                    <a:pt x="0" y="5"/>
                    <a:pt x="1" y="2"/>
                    <a:pt x="3" y="1"/>
                  </a:cubicBezTo>
                  <a:cubicBezTo>
                    <a:pt x="6" y="0"/>
                    <a:pt x="9" y="1"/>
                    <a:pt x="10" y="3"/>
                  </a:cubicBezTo>
                  <a:cubicBezTo>
                    <a:pt x="11" y="5"/>
                    <a:pt x="10" y="8"/>
                    <a:pt x="8" y="9"/>
                  </a:cubicBezTo>
                  <a:cubicBezTo>
                    <a:pt x="5" y="11"/>
                    <a:pt x="2" y="10"/>
                    <a:pt x="1" y="7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4" name="Google Shape;2774;p27"/>
            <p:cNvSpPr/>
            <p:nvPr/>
          </p:nvSpPr>
          <p:spPr>
            <a:xfrm>
              <a:off x="9680576" y="2811463"/>
              <a:ext cx="41275" cy="41275"/>
            </a:xfrm>
            <a:custGeom>
              <a:rect b="b" l="l" r="r" t="t"/>
              <a:pathLst>
                <a:path extrusionOk="0" h="11" w="11">
                  <a:moveTo>
                    <a:pt x="1" y="7"/>
                  </a:moveTo>
                  <a:cubicBezTo>
                    <a:pt x="0" y="5"/>
                    <a:pt x="1" y="2"/>
                    <a:pt x="4" y="1"/>
                  </a:cubicBezTo>
                  <a:cubicBezTo>
                    <a:pt x="6" y="0"/>
                    <a:pt x="9" y="1"/>
                    <a:pt x="10" y="3"/>
                  </a:cubicBezTo>
                  <a:cubicBezTo>
                    <a:pt x="11" y="5"/>
                    <a:pt x="10" y="8"/>
                    <a:pt x="8" y="10"/>
                  </a:cubicBezTo>
                  <a:cubicBezTo>
                    <a:pt x="5" y="11"/>
                    <a:pt x="3" y="10"/>
                    <a:pt x="1" y="7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5" name="Google Shape;2775;p27"/>
            <p:cNvSpPr/>
            <p:nvPr/>
          </p:nvSpPr>
          <p:spPr>
            <a:xfrm>
              <a:off x="9620251" y="2841625"/>
              <a:ext cx="41275" cy="41275"/>
            </a:xfrm>
            <a:custGeom>
              <a:rect b="b" l="l" r="r" t="t"/>
              <a:pathLst>
                <a:path extrusionOk="0" h="11" w="11">
                  <a:moveTo>
                    <a:pt x="1" y="7"/>
                  </a:moveTo>
                  <a:cubicBezTo>
                    <a:pt x="0" y="5"/>
                    <a:pt x="1" y="2"/>
                    <a:pt x="3" y="1"/>
                  </a:cubicBezTo>
                  <a:cubicBezTo>
                    <a:pt x="6" y="0"/>
                    <a:pt x="9" y="1"/>
                    <a:pt x="10" y="3"/>
                  </a:cubicBezTo>
                  <a:cubicBezTo>
                    <a:pt x="11" y="5"/>
                    <a:pt x="10" y="8"/>
                    <a:pt x="8" y="10"/>
                  </a:cubicBezTo>
                  <a:cubicBezTo>
                    <a:pt x="5" y="11"/>
                    <a:pt x="2" y="10"/>
                    <a:pt x="1" y="7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6" name="Google Shape;2776;p27"/>
            <p:cNvSpPr/>
            <p:nvPr/>
          </p:nvSpPr>
          <p:spPr>
            <a:xfrm>
              <a:off x="9559926" y="2871788"/>
              <a:ext cx="42863" cy="41275"/>
            </a:xfrm>
            <a:custGeom>
              <a:rect b="b" l="l" r="r" t="t"/>
              <a:pathLst>
                <a:path extrusionOk="0" h="11" w="11">
                  <a:moveTo>
                    <a:pt x="1" y="7"/>
                  </a:moveTo>
                  <a:cubicBezTo>
                    <a:pt x="0" y="5"/>
                    <a:pt x="1" y="2"/>
                    <a:pt x="3" y="1"/>
                  </a:cubicBezTo>
                  <a:cubicBezTo>
                    <a:pt x="6" y="0"/>
                    <a:pt x="9" y="1"/>
                    <a:pt x="10" y="3"/>
                  </a:cubicBezTo>
                  <a:cubicBezTo>
                    <a:pt x="11" y="5"/>
                    <a:pt x="10" y="8"/>
                    <a:pt x="8" y="10"/>
                  </a:cubicBezTo>
                  <a:cubicBezTo>
                    <a:pt x="5" y="11"/>
                    <a:pt x="2" y="10"/>
                    <a:pt x="1" y="7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7" name="Google Shape;2777;p27"/>
            <p:cNvSpPr/>
            <p:nvPr/>
          </p:nvSpPr>
          <p:spPr>
            <a:xfrm>
              <a:off x="9620251" y="2687638"/>
              <a:ext cx="41275" cy="41275"/>
            </a:xfrm>
            <a:custGeom>
              <a:rect b="b" l="l" r="r" t="t"/>
              <a:pathLst>
                <a:path extrusionOk="0" h="11" w="11">
                  <a:moveTo>
                    <a:pt x="1" y="8"/>
                  </a:moveTo>
                  <a:cubicBezTo>
                    <a:pt x="0" y="6"/>
                    <a:pt x="1" y="3"/>
                    <a:pt x="3" y="1"/>
                  </a:cubicBezTo>
                  <a:cubicBezTo>
                    <a:pt x="6" y="0"/>
                    <a:pt x="9" y="1"/>
                    <a:pt x="10" y="4"/>
                  </a:cubicBezTo>
                  <a:cubicBezTo>
                    <a:pt x="11" y="6"/>
                    <a:pt x="10" y="9"/>
                    <a:pt x="8" y="10"/>
                  </a:cubicBezTo>
                  <a:cubicBezTo>
                    <a:pt x="5" y="11"/>
                    <a:pt x="2" y="10"/>
                    <a:pt x="1" y="8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8" name="Google Shape;2778;p27"/>
            <p:cNvSpPr/>
            <p:nvPr/>
          </p:nvSpPr>
          <p:spPr>
            <a:xfrm>
              <a:off x="9559926" y="2717800"/>
              <a:ext cx="42863" cy="44450"/>
            </a:xfrm>
            <a:custGeom>
              <a:rect b="b" l="l" r="r" t="t"/>
              <a:pathLst>
                <a:path extrusionOk="0" h="12" w="11">
                  <a:moveTo>
                    <a:pt x="1" y="8"/>
                  </a:moveTo>
                  <a:cubicBezTo>
                    <a:pt x="0" y="6"/>
                    <a:pt x="1" y="3"/>
                    <a:pt x="3" y="2"/>
                  </a:cubicBezTo>
                  <a:cubicBezTo>
                    <a:pt x="6" y="0"/>
                    <a:pt x="9" y="1"/>
                    <a:pt x="10" y="4"/>
                  </a:cubicBezTo>
                  <a:cubicBezTo>
                    <a:pt x="11" y="6"/>
                    <a:pt x="10" y="9"/>
                    <a:pt x="8" y="10"/>
                  </a:cubicBezTo>
                  <a:cubicBezTo>
                    <a:pt x="5" y="12"/>
                    <a:pt x="2" y="11"/>
                    <a:pt x="1" y="8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9" name="Google Shape;2779;p27"/>
            <p:cNvSpPr/>
            <p:nvPr/>
          </p:nvSpPr>
          <p:spPr>
            <a:xfrm>
              <a:off x="9499601" y="2747963"/>
              <a:ext cx="42863" cy="44450"/>
            </a:xfrm>
            <a:custGeom>
              <a:rect b="b" l="l" r="r" t="t"/>
              <a:pathLst>
                <a:path extrusionOk="0" h="12" w="11">
                  <a:moveTo>
                    <a:pt x="1" y="8"/>
                  </a:moveTo>
                  <a:cubicBezTo>
                    <a:pt x="0" y="6"/>
                    <a:pt x="1" y="3"/>
                    <a:pt x="3" y="2"/>
                  </a:cubicBezTo>
                  <a:cubicBezTo>
                    <a:pt x="6" y="0"/>
                    <a:pt x="8" y="1"/>
                    <a:pt x="10" y="4"/>
                  </a:cubicBezTo>
                  <a:cubicBezTo>
                    <a:pt x="11" y="6"/>
                    <a:pt x="10" y="9"/>
                    <a:pt x="7" y="10"/>
                  </a:cubicBezTo>
                  <a:cubicBezTo>
                    <a:pt x="5" y="12"/>
                    <a:pt x="2" y="11"/>
                    <a:pt x="1" y="8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0" name="Google Shape;2780;p27"/>
            <p:cNvSpPr/>
            <p:nvPr/>
          </p:nvSpPr>
          <p:spPr>
            <a:xfrm>
              <a:off x="9175751" y="3154363"/>
              <a:ext cx="630238" cy="361950"/>
            </a:xfrm>
            <a:custGeom>
              <a:rect b="b" l="l" r="r" t="t"/>
              <a:pathLst>
                <a:path extrusionOk="0" h="96" w="167">
                  <a:moveTo>
                    <a:pt x="145" y="17"/>
                  </a:moveTo>
                  <a:cubicBezTo>
                    <a:pt x="158" y="19"/>
                    <a:pt x="167" y="32"/>
                    <a:pt x="166" y="45"/>
                  </a:cubicBezTo>
                  <a:cubicBezTo>
                    <a:pt x="162" y="74"/>
                    <a:pt x="162" y="74"/>
                    <a:pt x="162" y="74"/>
                  </a:cubicBezTo>
                  <a:cubicBezTo>
                    <a:pt x="160" y="87"/>
                    <a:pt x="147" y="96"/>
                    <a:pt x="134" y="94"/>
                  </a:cubicBezTo>
                  <a:cubicBezTo>
                    <a:pt x="23" y="79"/>
                    <a:pt x="23" y="79"/>
                    <a:pt x="23" y="79"/>
                  </a:cubicBezTo>
                  <a:cubicBezTo>
                    <a:pt x="9" y="77"/>
                    <a:pt x="0" y="65"/>
                    <a:pt x="2" y="51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8" y="9"/>
                    <a:pt x="20" y="0"/>
                    <a:pt x="33" y="2"/>
                  </a:cubicBezTo>
                  <a:lnTo>
                    <a:pt x="145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1" name="Google Shape;2781;p27"/>
            <p:cNvSpPr/>
            <p:nvPr/>
          </p:nvSpPr>
          <p:spPr>
            <a:xfrm>
              <a:off x="9372601" y="3209925"/>
              <a:ext cx="244475" cy="249238"/>
            </a:xfrm>
            <a:custGeom>
              <a:rect b="b" l="l" r="r" t="t"/>
              <a:pathLst>
                <a:path extrusionOk="0" h="66" w="65">
                  <a:moveTo>
                    <a:pt x="6" y="12"/>
                  </a:moveTo>
                  <a:cubicBezTo>
                    <a:pt x="7" y="5"/>
                    <a:pt x="13" y="0"/>
                    <a:pt x="20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60" y="7"/>
                    <a:pt x="65" y="13"/>
                    <a:pt x="64" y="20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59" y="61"/>
                    <a:pt x="52" y="66"/>
                    <a:pt x="45" y="65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5" y="59"/>
                    <a:pt x="0" y="53"/>
                    <a:pt x="1" y="46"/>
                  </a:cubicBezTo>
                  <a:lnTo>
                    <a:pt x="6" y="12"/>
                  </a:ln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2" name="Google Shape;2782;p27"/>
            <p:cNvSpPr/>
            <p:nvPr/>
          </p:nvSpPr>
          <p:spPr>
            <a:xfrm>
              <a:off x="9542463" y="3324225"/>
              <a:ext cx="41275" cy="41275"/>
            </a:xfrm>
            <a:custGeom>
              <a:rect b="b" l="l" r="r" t="t"/>
              <a:pathLst>
                <a:path extrusionOk="0" h="11" w="11">
                  <a:moveTo>
                    <a:pt x="1" y="5"/>
                  </a:moveTo>
                  <a:cubicBezTo>
                    <a:pt x="1" y="2"/>
                    <a:pt x="3" y="0"/>
                    <a:pt x="6" y="1"/>
                  </a:cubicBezTo>
                  <a:cubicBezTo>
                    <a:pt x="9" y="1"/>
                    <a:pt x="11" y="4"/>
                    <a:pt x="10" y="6"/>
                  </a:cubicBezTo>
                  <a:cubicBezTo>
                    <a:pt x="10" y="9"/>
                    <a:pt x="7" y="11"/>
                    <a:pt x="5" y="11"/>
                  </a:cubicBezTo>
                  <a:cubicBezTo>
                    <a:pt x="2" y="10"/>
                    <a:pt x="0" y="8"/>
                    <a:pt x="1" y="5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3" name="Google Shape;2783;p27"/>
            <p:cNvSpPr/>
            <p:nvPr/>
          </p:nvSpPr>
          <p:spPr>
            <a:xfrm>
              <a:off x="9474201" y="3316288"/>
              <a:ext cx="41275" cy="38100"/>
            </a:xfrm>
            <a:custGeom>
              <a:rect b="b" l="l" r="r" t="t"/>
              <a:pathLst>
                <a:path extrusionOk="0" h="10" w="11">
                  <a:moveTo>
                    <a:pt x="1" y="5"/>
                  </a:moveTo>
                  <a:cubicBezTo>
                    <a:pt x="1" y="2"/>
                    <a:pt x="4" y="0"/>
                    <a:pt x="6" y="0"/>
                  </a:cubicBezTo>
                  <a:cubicBezTo>
                    <a:pt x="9" y="1"/>
                    <a:pt x="11" y="3"/>
                    <a:pt x="10" y="6"/>
                  </a:cubicBezTo>
                  <a:cubicBezTo>
                    <a:pt x="10" y="9"/>
                    <a:pt x="8" y="10"/>
                    <a:pt x="5" y="10"/>
                  </a:cubicBezTo>
                  <a:cubicBezTo>
                    <a:pt x="2" y="10"/>
                    <a:pt x="0" y="7"/>
                    <a:pt x="1" y="5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4" name="Google Shape;2784;p27"/>
            <p:cNvSpPr/>
            <p:nvPr/>
          </p:nvSpPr>
          <p:spPr>
            <a:xfrm>
              <a:off x="9405938" y="3308350"/>
              <a:ext cx="41275" cy="38100"/>
            </a:xfrm>
            <a:custGeom>
              <a:rect b="b" l="l" r="r" t="t"/>
              <a:pathLst>
                <a:path extrusionOk="0" h="10" w="11">
                  <a:moveTo>
                    <a:pt x="1" y="4"/>
                  </a:moveTo>
                  <a:cubicBezTo>
                    <a:pt x="1" y="1"/>
                    <a:pt x="4" y="0"/>
                    <a:pt x="6" y="0"/>
                  </a:cubicBezTo>
                  <a:cubicBezTo>
                    <a:pt x="9" y="0"/>
                    <a:pt x="11" y="3"/>
                    <a:pt x="11" y="5"/>
                  </a:cubicBezTo>
                  <a:cubicBezTo>
                    <a:pt x="10" y="8"/>
                    <a:pt x="8" y="10"/>
                    <a:pt x="5" y="10"/>
                  </a:cubicBezTo>
                  <a:cubicBezTo>
                    <a:pt x="2" y="9"/>
                    <a:pt x="0" y="7"/>
                    <a:pt x="1" y="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5" name="Google Shape;2785;p27"/>
            <p:cNvSpPr/>
            <p:nvPr/>
          </p:nvSpPr>
          <p:spPr>
            <a:xfrm>
              <a:off x="9534526" y="3390900"/>
              <a:ext cx="38100" cy="41275"/>
            </a:xfrm>
            <a:custGeom>
              <a:rect b="b" l="l" r="r" t="t"/>
              <a:pathLst>
                <a:path extrusionOk="0" h="11" w="10">
                  <a:moveTo>
                    <a:pt x="0" y="5"/>
                  </a:moveTo>
                  <a:cubicBezTo>
                    <a:pt x="0" y="2"/>
                    <a:pt x="3" y="0"/>
                    <a:pt x="6" y="1"/>
                  </a:cubicBezTo>
                  <a:cubicBezTo>
                    <a:pt x="8" y="1"/>
                    <a:pt x="10" y="4"/>
                    <a:pt x="10" y="6"/>
                  </a:cubicBezTo>
                  <a:cubicBezTo>
                    <a:pt x="9" y="9"/>
                    <a:pt x="7" y="11"/>
                    <a:pt x="4" y="10"/>
                  </a:cubicBezTo>
                  <a:cubicBezTo>
                    <a:pt x="2" y="10"/>
                    <a:pt x="0" y="8"/>
                    <a:pt x="0" y="5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6" name="Google Shape;2786;p27"/>
            <p:cNvSpPr/>
            <p:nvPr/>
          </p:nvSpPr>
          <p:spPr>
            <a:xfrm>
              <a:off x="9466263" y="3384550"/>
              <a:ext cx="38100" cy="36513"/>
            </a:xfrm>
            <a:custGeom>
              <a:rect b="b" l="l" r="r" t="t"/>
              <a:pathLst>
                <a:path extrusionOk="0" h="10" w="10">
                  <a:moveTo>
                    <a:pt x="0" y="4"/>
                  </a:moveTo>
                  <a:cubicBezTo>
                    <a:pt x="1" y="2"/>
                    <a:pt x="3" y="0"/>
                    <a:pt x="6" y="0"/>
                  </a:cubicBezTo>
                  <a:cubicBezTo>
                    <a:pt x="8" y="1"/>
                    <a:pt x="10" y="3"/>
                    <a:pt x="10" y="6"/>
                  </a:cubicBezTo>
                  <a:cubicBezTo>
                    <a:pt x="10" y="8"/>
                    <a:pt x="7" y="10"/>
                    <a:pt x="4" y="10"/>
                  </a:cubicBezTo>
                  <a:cubicBezTo>
                    <a:pt x="2" y="10"/>
                    <a:pt x="0" y="7"/>
                    <a:pt x="0" y="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7" name="Google Shape;2787;p27"/>
            <p:cNvSpPr/>
            <p:nvPr/>
          </p:nvSpPr>
          <p:spPr>
            <a:xfrm>
              <a:off x="9398001" y="3371850"/>
              <a:ext cx="38100" cy="41275"/>
            </a:xfrm>
            <a:custGeom>
              <a:rect b="b" l="l" r="r" t="t"/>
              <a:pathLst>
                <a:path extrusionOk="0" h="11" w="10">
                  <a:moveTo>
                    <a:pt x="0" y="5"/>
                  </a:moveTo>
                  <a:cubicBezTo>
                    <a:pt x="1" y="2"/>
                    <a:pt x="3" y="0"/>
                    <a:pt x="6" y="1"/>
                  </a:cubicBezTo>
                  <a:cubicBezTo>
                    <a:pt x="9" y="1"/>
                    <a:pt x="10" y="4"/>
                    <a:pt x="10" y="6"/>
                  </a:cubicBezTo>
                  <a:cubicBezTo>
                    <a:pt x="10" y="9"/>
                    <a:pt x="7" y="11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8" name="Google Shape;2788;p27"/>
            <p:cNvSpPr/>
            <p:nvPr/>
          </p:nvSpPr>
          <p:spPr>
            <a:xfrm>
              <a:off x="9553576" y="3259138"/>
              <a:ext cx="36513" cy="38100"/>
            </a:xfrm>
            <a:custGeom>
              <a:rect b="b" l="l" r="r" t="t"/>
              <a:pathLst>
                <a:path extrusionOk="0" h="10" w="10">
                  <a:moveTo>
                    <a:pt x="0" y="4"/>
                  </a:moveTo>
                  <a:cubicBezTo>
                    <a:pt x="0" y="1"/>
                    <a:pt x="3" y="0"/>
                    <a:pt x="6" y="0"/>
                  </a:cubicBezTo>
                  <a:cubicBezTo>
                    <a:pt x="8" y="0"/>
                    <a:pt x="10" y="3"/>
                    <a:pt x="10" y="6"/>
                  </a:cubicBezTo>
                  <a:cubicBezTo>
                    <a:pt x="9" y="8"/>
                    <a:pt x="7" y="10"/>
                    <a:pt x="4" y="10"/>
                  </a:cubicBezTo>
                  <a:cubicBezTo>
                    <a:pt x="2" y="9"/>
                    <a:pt x="0" y="7"/>
                    <a:pt x="0" y="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9" name="Google Shape;2789;p27"/>
            <p:cNvSpPr/>
            <p:nvPr/>
          </p:nvSpPr>
          <p:spPr>
            <a:xfrm>
              <a:off x="9485313" y="3248025"/>
              <a:ext cx="38100" cy="41275"/>
            </a:xfrm>
            <a:custGeom>
              <a:rect b="b" l="l" r="r" t="t"/>
              <a:pathLst>
                <a:path extrusionOk="0" h="11" w="10">
                  <a:moveTo>
                    <a:pt x="0" y="5"/>
                  </a:moveTo>
                  <a:cubicBezTo>
                    <a:pt x="1" y="2"/>
                    <a:pt x="3" y="0"/>
                    <a:pt x="6" y="1"/>
                  </a:cubicBezTo>
                  <a:cubicBezTo>
                    <a:pt x="8" y="1"/>
                    <a:pt x="10" y="3"/>
                    <a:pt x="10" y="6"/>
                  </a:cubicBezTo>
                  <a:cubicBezTo>
                    <a:pt x="9" y="9"/>
                    <a:pt x="7" y="11"/>
                    <a:pt x="4" y="10"/>
                  </a:cubicBezTo>
                  <a:cubicBezTo>
                    <a:pt x="2" y="10"/>
                    <a:pt x="0" y="7"/>
                    <a:pt x="0" y="5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0" name="Google Shape;2790;p27"/>
            <p:cNvSpPr/>
            <p:nvPr/>
          </p:nvSpPr>
          <p:spPr>
            <a:xfrm>
              <a:off x="9417051" y="3240088"/>
              <a:ext cx="38100" cy="38100"/>
            </a:xfrm>
            <a:custGeom>
              <a:rect b="b" l="l" r="r" t="t"/>
              <a:pathLst>
                <a:path extrusionOk="0" h="10" w="10">
                  <a:moveTo>
                    <a:pt x="0" y="4"/>
                  </a:moveTo>
                  <a:cubicBezTo>
                    <a:pt x="1" y="2"/>
                    <a:pt x="3" y="0"/>
                    <a:pt x="6" y="0"/>
                  </a:cubicBezTo>
                  <a:cubicBezTo>
                    <a:pt x="9" y="0"/>
                    <a:pt x="10" y="3"/>
                    <a:pt x="10" y="6"/>
                  </a:cubicBezTo>
                  <a:cubicBezTo>
                    <a:pt x="10" y="8"/>
                    <a:pt x="7" y="10"/>
                    <a:pt x="4" y="10"/>
                  </a:cubicBezTo>
                  <a:cubicBezTo>
                    <a:pt x="2" y="9"/>
                    <a:pt x="0" y="7"/>
                    <a:pt x="0" y="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1" name="Google Shape;2791;p27"/>
            <p:cNvSpPr/>
            <p:nvPr/>
          </p:nvSpPr>
          <p:spPr>
            <a:xfrm>
              <a:off x="7180263" y="1527175"/>
              <a:ext cx="609600" cy="560388"/>
            </a:xfrm>
            <a:custGeom>
              <a:rect b="b" l="l" r="r" t="t"/>
              <a:pathLst>
                <a:path extrusionOk="0" h="353" w="384">
                  <a:moveTo>
                    <a:pt x="327" y="214"/>
                  </a:moveTo>
                  <a:lnTo>
                    <a:pt x="64" y="0"/>
                  </a:lnTo>
                  <a:lnTo>
                    <a:pt x="0" y="83"/>
                  </a:lnTo>
                  <a:lnTo>
                    <a:pt x="261" y="294"/>
                  </a:lnTo>
                  <a:lnTo>
                    <a:pt x="232" y="327"/>
                  </a:lnTo>
                  <a:lnTo>
                    <a:pt x="265" y="353"/>
                  </a:lnTo>
                  <a:lnTo>
                    <a:pt x="384" y="204"/>
                  </a:lnTo>
                  <a:lnTo>
                    <a:pt x="353" y="178"/>
                  </a:lnTo>
                  <a:lnTo>
                    <a:pt x="327" y="214"/>
                  </a:lnTo>
                  <a:close/>
                </a:path>
              </a:pathLst>
            </a:custGeom>
            <a:solidFill>
              <a:srgbClr val="7C93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2" name="Google Shape;2792;p27"/>
            <p:cNvSpPr/>
            <p:nvPr/>
          </p:nvSpPr>
          <p:spPr>
            <a:xfrm>
              <a:off x="6813551" y="1255713"/>
              <a:ext cx="754063" cy="655638"/>
            </a:xfrm>
            <a:custGeom>
              <a:rect b="b" l="l" r="r" t="t"/>
              <a:pathLst>
                <a:path extrusionOk="0" h="174" w="200">
                  <a:moveTo>
                    <a:pt x="191" y="102"/>
                  </a:moveTo>
                  <a:cubicBezTo>
                    <a:pt x="183" y="112"/>
                    <a:pt x="183" y="112"/>
                    <a:pt x="183" y="11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83" y="32"/>
                    <a:pt x="65" y="31"/>
                    <a:pt x="55" y="39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6" y="0"/>
                    <a:pt x="3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9" y="47"/>
                    <a:pt x="49" y="47"/>
                    <a:pt x="49" y="47"/>
                  </a:cubicBezTo>
                  <a:cubicBezTo>
                    <a:pt x="43" y="59"/>
                    <a:pt x="47" y="76"/>
                    <a:pt x="60" y="86"/>
                  </a:cubicBezTo>
                  <a:cubicBezTo>
                    <a:pt x="147" y="156"/>
                    <a:pt x="147" y="156"/>
                    <a:pt x="147" y="156"/>
                  </a:cubicBezTo>
                  <a:cubicBezTo>
                    <a:pt x="138" y="167"/>
                    <a:pt x="138" y="167"/>
                    <a:pt x="138" y="167"/>
                  </a:cubicBezTo>
                  <a:cubicBezTo>
                    <a:pt x="147" y="174"/>
                    <a:pt x="147" y="174"/>
                    <a:pt x="147" y="174"/>
                  </a:cubicBezTo>
                  <a:cubicBezTo>
                    <a:pt x="200" y="109"/>
                    <a:pt x="200" y="109"/>
                    <a:pt x="200" y="109"/>
                  </a:cubicBezTo>
                  <a:lnTo>
                    <a:pt x="191" y="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3" name="Google Shape;2793;p27"/>
            <p:cNvSpPr/>
            <p:nvPr/>
          </p:nvSpPr>
          <p:spPr>
            <a:xfrm>
              <a:off x="7032626" y="1425575"/>
              <a:ext cx="230188" cy="214313"/>
            </a:xfrm>
            <a:custGeom>
              <a:rect b="b" l="l" r="r" t="t"/>
              <a:pathLst>
                <a:path extrusionOk="0" h="57" w="61">
                  <a:moveTo>
                    <a:pt x="61" y="28"/>
                  </a:moveTo>
                  <a:cubicBezTo>
                    <a:pt x="35" y="8"/>
                    <a:pt x="35" y="8"/>
                    <a:pt x="35" y="8"/>
                  </a:cubicBezTo>
                  <a:cubicBezTo>
                    <a:pt x="26" y="0"/>
                    <a:pt x="13" y="0"/>
                    <a:pt x="6" y="8"/>
                  </a:cubicBezTo>
                  <a:cubicBezTo>
                    <a:pt x="0" y="16"/>
                    <a:pt x="2" y="29"/>
                    <a:pt x="12" y="37"/>
                  </a:cubicBezTo>
                  <a:cubicBezTo>
                    <a:pt x="37" y="57"/>
                    <a:pt x="37" y="57"/>
                    <a:pt x="37" y="57"/>
                  </a:cubicBezTo>
                  <a:lnTo>
                    <a:pt x="61" y="28"/>
                  </a:ln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4" name="Google Shape;2794;p27"/>
            <p:cNvSpPr/>
            <p:nvPr/>
          </p:nvSpPr>
          <p:spPr>
            <a:xfrm>
              <a:off x="5792788" y="1230313"/>
              <a:ext cx="279400" cy="282575"/>
            </a:xfrm>
            <a:custGeom>
              <a:rect b="b" l="l" r="r" t="t"/>
              <a:pathLst>
                <a:path extrusionOk="0" h="75" w="74">
                  <a:moveTo>
                    <a:pt x="5" y="12"/>
                  </a:moveTo>
                  <a:cubicBezTo>
                    <a:pt x="24" y="31"/>
                    <a:pt x="42" y="51"/>
                    <a:pt x="61" y="70"/>
                  </a:cubicBezTo>
                  <a:cubicBezTo>
                    <a:pt x="66" y="75"/>
                    <a:pt x="74" y="68"/>
                    <a:pt x="69" y="63"/>
                  </a:cubicBezTo>
                  <a:cubicBezTo>
                    <a:pt x="51" y="44"/>
                    <a:pt x="32" y="24"/>
                    <a:pt x="13" y="5"/>
                  </a:cubicBezTo>
                  <a:cubicBezTo>
                    <a:pt x="9" y="0"/>
                    <a:pt x="0" y="7"/>
                    <a:pt x="5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5" name="Google Shape;2795;p27"/>
            <p:cNvSpPr/>
            <p:nvPr/>
          </p:nvSpPr>
          <p:spPr>
            <a:xfrm>
              <a:off x="5683251" y="1320800"/>
              <a:ext cx="282575" cy="280988"/>
            </a:xfrm>
            <a:custGeom>
              <a:rect b="b" l="l" r="r" t="t"/>
              <a:pathLst>
                <a:path extrusionOk="0" h="75" w="75">
                  <a:moveTo>
                    <a:pt x="5" y="12"/>
                  </a:moveTo>
                  <a:cubicBezTo>
                    <a:pt x="24" y="31"/>
                    <a:pt x="42" y="50"/>
                    <a:pt x="61" y="69"/>
                  </a:cubicBezTo>
                  <a:cubicBezTo>
                    <a:pt x="66" y="75"/>
                    <a:pt x="75" y="68"/>
                    <a:pt x="70" y="62"/>
                  </a:cubicBezTo>
                  <a:cubicBezTo>
                    <a:pt x="51" y="43"/>
                    <a:pt x="32" y="24"/>
                    <a:pt x="14" y="5"/>
                  </a:cubicBezTo>
                  <a:cubicBezTo>
                    <a:pt x="9" y="0"/>
                    <a:pt x="0" y="7"/>
                    <a:pt x="5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6" name="Google Shape;2796;p27"/>
            <p:cNvSpPr/>
            <p:nvPr/>
          </p:nvSpPr>
          <p:spPr>
            <a:xfrm>
              <a:off x="5364163" y="1655763"/>
              <a:ext cx="260350" cy="277813"/>
            </a:xfrm>
            <a:custGeom>
              <a:rect b="b" l="l" r="r" t="t"/>
              <a:pathLst>
                <a:path extrusionOk="0" h="74" w="69">
                  <a:moveTo>
                    <a:pt x="4" y="12"/>
                  </a:moveTo>
                  <a:cubicBezTo>
                    <a:pt x="22" y="31"/>
                    <a:pt x="39" y="50"/>
                    <a:pt x="56" y="69"/>
                  </a:cubicBezTo>
                  <a:cubicBezTo>
                    <a:pt x="61" y="74"/>
                    <a:pt x="69" y="68"/>
                    <a:pt x="64" y="63"/>
                  </a:cubicBezTo>
                  <a:cubicBezTo>
                    <a:pt x="47" y="44"/>
                    <a:pt x="30" y="24"/>
                    <a:pt x="13" y="5"/>
                  </a:cubicBezTo>
                  <a:cubicBezTo>
                    <a:pt x="8" y="0"/>
                    <a:pt x="0" y="7"/>
                    <a:pt x="4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7" name="Google Shape;2797;p27"/>
            <p:cNvSpPr/>
            <p:nvPr/>
          </p:nvSpPr>
          <p:spPr>
            <a:xfrm>
              <a:off x="5254626" y="1735138"/>
              <a:ext cx="260350" cy="277813"/>
            </a:xfrm>
            <a:custGeom>
              <a:rect b="b" l="l" r="r" t="t"/>
              <a:pathLst>
                <a:path extrusionOk="0" h="74" w="69">
                  <a:moveTo>
                    <a:pt x="4" y="12"/>
                  </a:moveTo>
                  <a:cubicBezTo>
                    <a:pt x="22" y="31"/>
                    <a:pt x="39" y="50"/>
                    <a:pt x="56" y="69"/>
                  </a:cubicBezTo>
                  <a:cubicBezTo>
                    <a:pt x="61" y="74"/>
                    <a:pt x="69" y="68"/>
                    <a:pt x="64" y="63"/>
                  </a:cubicBezTo>
                  <a:cubicBezTo>
                    <a:pt x="47" y="44"/>
                    <a:pt x="30" y="24"/>
                    <a:pt x="13" y="5"/>
                  </a:cubicBezTo>
                  <a:cubicBezTo>
                    <a:pt x="8" y="0"/>
                    <a:pt x="0" y="7"/>
                    <a:pt x="4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8" name="Google Shape;2798;p27"/>
            <p:cNvSpPr/>
            <p:nvPr/>
          </p:nvSpPr>
          <p:spPr>
            <a:xfrm>
              <a:off x="5400676" y="1189038"/>
              <a:ext cx="534988" cy="873125"/>
            </a:xfrm>
            <a:custGeom>
              <a:rect b="b" l="l" r="r" t="t"/>
              <a:pathLst>
                <a:path extrusionOk="0" h="232" w="142">
                  <a:moveTo>
                    <a:pt x="122" y="5"/>
                  </a:moveTo>
                  <a:cubicBezTo>
                    <a:pt x="97" y="18"/>
                    <a:pt x="76" y="40"/>
                    <a:pt x="66" y="66"/>
                  </a:cubicBezTo>
                  <a:cubicBezTo>
                    <a:pt x="58" y="88"/>
                    <a:pt x="61" y="114"/>
                    <a:pt x="57" y="137"/>
                  </a:cubicBezTo>
                  <a:cubicBezTo>
                    <a:pt x="52" y="169"/>
                    <a:pt x="37" y="193"/>
                    <a:pt x="10" y="210"/>
                  </a:cubicBezTo>
                  <a:cubicBezTo>
                    <a:pt x="0" y="216"/>
                    <a:pt x="10" y="232"/>
                    <a:pt x="19" y="225"/>
                  </a:cubicBezTo>
                  <a:cubicBezTo>
                    <a:pt x="58" y="200"/>
                    <a:pt x="74" y="163"/>
                    <a:pt x="77" y="118"/>
                  </a:cubicBezTo>
                  <a:cubicBezTo>
                    <a:pt x="80" y="88"/>
                    <a:pt x="81" y="65"/>
                    <a:pt x="102" y="42"/>
                  </a:cubicBezTo>
                  <a:cubicBezTo>
                    <a:pt x="110" y="33"/>
                    <a:pt x="121" y="26"/>
                    <a:pt x="131" y="21"/>
                  </a:cubicBezTo>
                  <a:cubicBezTo>
                    <a:pt x="142" y="16"/>
                    <a:pt x="132" y="0"/>
                    <a:pt x="122" y="5"/>
                  </a:cubicBezTo>
                  <a:close/>
                </a:path>
              </a:pathLst>
            </a:custGeom>
            <a:solidFill>
              <a:srgbClr val="E13D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9" name="Google Shape;2799;p27"/>
            <p:cNvSpPr/>
            <p:nvPr/>
          </p:nvSpPr>
          <p:spPr>
            <a:xfrm>
              <a:off x="5224463" y="1362075"/>
              <a:ext cx="896938" cy="488950"/>
            </a:xfrm>
            <a:custGeom>
              <a:rect b="b" l="l" r="r" t="t"/>
              <a:pathLst>
                <a:path extrusionOk="0" h="130" w="238">
                  <a:moveTo>
                    <a:pt x="232" y="20"/>
                  </a:moveTo>
                  <a:cubicBezTo>
                    <a:pt x="218" y="45"/>
                    <a:pt x="195" y="64"/>
                    <a:pt x="168" y="73"/>
                  </a:cubicBezTo>
                  <a:cubicBezTo>
                    <a:pt x="146" y="80"/>
                    <a:pt x="120" y="75"/>
                    <a:pt x="97" y="77"/>
                  </a:cubicBezTo>
                  <a:cubicBezTo>
                    <a:pt x="65" y="80"/>
                    <a:pt x="40" y="94"/>
                    <a:pt x="21" y="120"/>
                  </a:cubicBezTo>
                  <a:cubicBezTo>
                    <a:pt x="14" y="130"/>
                    <a:pt x="0" y="119"/>
                    <a:pt x="6" y="110"/>
                  </a:cubicBezTo>
                  <a:cubicBezTo>
                    <a:pt x="34" y="72"/>
                    <a:pt x="72" y="59"/>
                    <a:pt x="117" y="58"/>
                  </a:cubicBezTo>
                  <a:cubicBezTo>
                    <a:pt x="147" y="58"/>
                    <a:pt x="170" y="58"/>
                    <a:pt x="194" y="38"/>
                  </a:cubicBezTo>
                  <a:cubicBezTo>
                    <a:pt x="204" y="30"/>
                    <a:pt x="212" y="20"/>
                    <a:pt x="217" y="10"/>
                  </a:cubicBezTo>
                  <a:cubicBezTo>
                    <a:pt x="223" y="0"/>
                    <a:pt x="238" y="10"/>
                    <a:pt x="232" y="20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00" name="Google Shape;2800;p27"/>
          <p:cNvSpPr/>
          <p:nvPr/>
        </p:nvSpPr>
        <p:spPr>
          <a:xfrm>
            <a:off x="5835425" y="1274375"/>
            <a:ext cx="5922900" cy="5228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1" lang="zh-CN" sz="1800">
                <a:latin typeface="Lato"/>
                <a:ea typeface="Lato"/>
                <a:cs typeface="Lato"/>
                <a:sym typeface="Lato"/>
              </a:rPr>
              <a:t>Non-linearity: </a:t>
            </a:r>
            <a:r>
              <a:rPr lang="zh-CN" sz="1800">
                <a:latin typeface="Lato"/>
                <a:ea typeface="Lato"/>
                <a:cs typeface="Lato"/>
                <a:sym typeface="Lato"/>
              </a:rPr>
              <a:t>The linear model does not capture the relationship between the predictors and IMR adequately.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1" lang="zh-CN" sz="1800">
                <a:latin typeface="Lato"/>
                <a:ea typeface="Lato"/>
                <a:cs typeface="Lato"/>
                <a:sym typeface="Lato"/>
              </a:rPr>
              <a:t>Non-normality: </a:t>
            </a:r>
            <a:r>
              <a:rPr lang="zh-CN" sz="1800">
                <a:latin typeface="Lato"/>
                <a:ea typeface="Lato"/>
                <a:cs typeface="Lato"/>
                <a:sym typeface="Lato"/>
              </a:rPr>
              <a:t>The residuals are not normally distributed, which can affect hypothesis testing and confidence intervals.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1" lang="zh-CN" sz="1800">
                <a:latin typeface="Lato"/>
                <a:ea typeface="Lato"/>
                <a:cs typeface="Lato"/>
                <a:sym typeface="Lato"/>
              </a:rPr>
              <a:t>Heteroscedasticity: </a:t>
            </a:r>
            <a:r>
              <a:rPr lang="zh-CN" sz="1800">
                <a:latin typeface="Lato"/>
                <a:ea typeface="Lato"/>
                <a:cs typeface="Lato"/>
                <a:sym typeface="Lato"/>
              </a:rPr>
              <a:t>The variance of the residuals is not constant, violating one of the key assumptions of linear regression.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1" lang="zh-CN" sz="1800">
                <a:latin typeface="Lato"/>
                <a:ea typeface="Lato"/>
                <a:cs typeface="Lato"/>
                <a:sym typeface="Lato"/>
              </a:rPr>
              <a:t>Influential Points: </a:t>
            </a:r>
            <a:r>
              <a:rPr lang="zh-CN" sz="1800">
                <a:latin typeface="Lato"/>
                <a:ea typeface="Lato"/>
                <a:cs typeface="Lato"/>
                <a:sym typeface="Lato"/>
              </a:rPr>
              <a:t>High leverage points suggest that some data points disproportionately affect the model's estimates.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801" name="Google Shape;280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25" y="1331725"/>
            <a:ext cx="5582500" cy="4159925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  <p:transition advClick="0" spd="slow" p14:dur="1250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6" name="Shape 2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7" name="Google Shape;2807;p30"/>
          <p:cNvSpPr/>
          <p:nvPr/>
        </p:nvSpPr>
        <p:spPr>
          <a:xfrm>
            <a:off x="-159174" y="194174"/>
            <a:ext cx="10069792" cy="960582"/>
          </a:xfrm>
          <a:prstGeom prst="roundRect">
            <a:avLst>
              <a:gd fmla="val 16667" name="adj"/>
            </a:avLst>
          </a:prstGeom>
          <a:solidFill>
            <a:schemeClr val="accent2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8" name="Google Shape;2808;p30"/>
          <p:cNvSpPr txBox="1"/>
          <p:nvPr/>
        </p:nvSpPr>
        <p:spPr>
          <a:xfrm>
            <a:off x="1961061" y="259091"/>
            <a:ext cx="4341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4800">
                <a:solidFill>
                  <a:schemeClr val="lt1"/>
                </a:solidFill>
              </a:rPr>
              <a:t>Conclusions:</a:t>
            </a:r>
            <a:endParaRPr sz="4800"/>
          </a:p>
        </p:txBody>
      </p:sp>
      <p:grpSp>
        <p:nvGrpSpPr>
          <p:cNvPr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id="2809" name="Google Shape;2809;p30" title="iSlide™ 版权声明  COPYRIGHT NOTICE"/>
          <p:cNvGrpSpPr/>
          <p:nvPr/>
        </p:nvGrpSpPr>
        <p:grpSpPr>
          <a:xfrm>
            <a:off x="252835" y="282903"/>
            <a:ext cx="1247206" cy="783123"/>
            <a:chOff x="2979738" y="1189038"/>
            <a:chExt cx="7112000" cy="4465638"/>
          </a:xfrm>
        </p:grpSpPr>
        <p:sp>
          <p:nvSpPr>
            <p:cNvPr id="2810" name="Google Shape;2810;p30"/>
            <p:cNvSpPr/>
            <p:nvPr/>
          </p:nvSpPr>
          <p:spPr>
            <a:xfrm>
              <a:off x="4324351" y="4611688"/>
              <a:ext cx="4422775" cy="584200"/>
            </a:xfrm>
            <a:custGeom>
              <a:rect b="b" l="l" r="r" t="t"/>
              <a:pathLst>
                <a:path extrusionOk="0" h="155" w="1174">
                  <a:moveTo>
                    <a:pt x="0" y="0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0" y="116"/>
                    <a:pt x="39" y="155"/>
                    <a:pt x="86" y="155"/>
                  </a:cubicBezTo>
                  <a:cubicBezTo>
                    <a:pt x="1088" y="155"/>
                    <a:pt x="1088" y="155"/>
                    <a:pt x="1088" y="155"/>
                  </a:cubicBezTo>
                  <a:cubicBezTo>
                    <a:pt x="1135" y="155"/>
                    <a:pt x="1174" y="116"/>
                    <a:pt x="1174" y="69"/>
                  </a:cubicBezTo>
                  <a:cubicBezTo>
                    <a:pt x="1174" y="0"/>
                    <a:pt x="1174" y="0"/>
                    <a:pt x="11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1" name="Google Shape;2811;p30"/>
            <p:cNvSpPr/>
            <p:nvPr/>
          </p:nvSpPr>
          <p:spPr>
            <a:xfrm>
              <a:off x="4324351" y="2197100"/>
              <a:ext cx="4422775" cy="2414588"/>
            </a:xfrm>
            <a:custGeom>
              <a:rect b="b" l="l" r="r" t="t"/>
              <a:pathLst>
                <a:path extrusionOk="0" h="641" w="1174">
                  <a:moveTo>
                    <a:pt x="1174" y="641"/>
                  </a:moveTo>
                  <a:cubicBezTo>
                    <a:pt x="1174" y="87"/>
                    <a:pt x="1174" y="87"/>
                    <a:pt x="1174" y="87"/>
                  </a:cubicBezTo>
                  <a:cubicBezTo>
                    <a:pt x="1174" y="39"/>
                    <a:pt x="1135" y="0"/>
                    <a:pt x="1088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39" y="0"/>
                    <a:pt x="0" y="39"/>
                    <a:pt x="0" y="87"/>
                  </a:cubicBezTo>
                  <a:cubicBezTo>
                    <a:pt x="0" y="641"/>
                    <a:pt x="0" y="641"/>
                    <a:pt x="0" y="641"/>
                  </a:cubicBezTo>
                  <a:lnTo>
                    <a:pt x="1174" y="641"/>
                  </a:lnTo>
                  <a:close/>
                </a:path>
              </a:pathLst>
            </a:custGeom>
            <a:solidFill>
              <a:srgbClr val="7D62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2" name="Google Shape;2812;p30"/>
            <p:cNvSpPr/>
            <p:nvPr/>
          </p:nvSpPr>
          <p:spPr>
            <a:xfrm>
              <a:off x="6022976" y="5195888"/>
              <a:ext cx="1025525" cy="37147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3" name="Google Shape;2813;p30"/>
            <p:cNvSpPr/>
            <p:nvPr/>
          </p:nvSpPr>
          <p:spPr>
            <a:xfrm>
              <a:off x="5827713" y="5567363"/>
              <a:ext cx="1416050" cy="87313"/>
            </a:xfrm>
            <a:custGeom>
              <a:rect b="b" l="l" r="r" t="t"/>
              <a:pathLst>
                <a:path extrusionOk="0" h="23" w="376">
                  <a:moveTo>
                    <a:pt x="376" y="11"/>
                  </a:moveTo>
                  <a:cubicBezTo>
                    <a:pt x="376" y="18"/>
                    <a:pt x="371" y="23"/>
                    <a:pt x="364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5" y="23"/>
                    <a:pt x="0" y="18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364" y="0"/>
                    <a:pt x="364" y="0"/>
                    <a:pt x="364" y="0"/>
                  </a:cubicBezTo>
                  <a:cubicBezTo>
                    <a:pt x="371" y="0"/>
                    <a:pt x="376" y="5"/>
                    <a:pt x="376" y="1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4" name="Google Shape;2814;p30"/>
            <p:cNvSpPr/>
            <p:nvPr/>
          </p:nvSpPr>
          <p:spPr>
            <a:xfrm>
              <a:off x="4541838" y="2408238"/>
              <a:ext cx="3986213" cy="2011363"/>
            </a:xfrm>
            <a:prstGeom prst="rect">
              <a:avLst/>
            </a:prstGeom>
            <a:solidFill>
              <a:srgbClr val="7C93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5" name="Google Shape;2815;p30"/>
            <p:cNvSpPr/>
            <p:nvPr/>
          </p:nvSpPr>
          <p:spPr>
            <a:xfrm>
              <a:off x="2979738" y="3813175"/>
              <a:ext cx="1597025" cy="1597025"/>
            </a:xfrm>
            <a:prstGeom prst="ellipse">
              <a:avLst/>
            </a:prstGeom>
            <a:solidFill>
              <a:srgbClr val="96DA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6" name="Google Shape;2816;p30"/>
            <p:cNvSpPr/>
            <p:nvPr/>
          </p:nvSpPr>
          <p:spPr>
            <a:xfrm>
              <a:off x="8494713" y="3813175"/>
              <a:ext cx="1597025" cy="1597025"/>
            </a:xfrm>
            <a:prstGeom prst="ellipse">
              <a:avLst/>
            </a:prstGeom>
            <a:solidFill>
              <a:srgbClr val="96DA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7" name="Google Shape;2817;p30"/>
            <p:cNvSpPr/>
            <p:nvPr/>
          </p:nvSpPr>
          <p:spPr>
            <a:xfrm>
              <a:off x="6459538" y="2490788"/>
              <a:ext cx="622300" cy="569913"/>
            </a:xfrm>
            <a:custGeom>
              <a:rect b="b" l="l" r="r" t="t"/>
              <a:pathLst>
                <a:path extrusionOk="0" h="151" w="165">
                  <a:moveTo>
                    <a:pt x="139" y="0"/>
                  </a:moveTo>
                  <a:cubicBezTo>
                    <a:pt x="139" y="0"/>
                    <a:pt x="165" y="96"/>
                    <a:pt x="114" y="129"/>
                  </a:cubicBezTo>
                  <a:cubicBezTo>
                    <a:pt x="114" y="129"/>
                    <a:pt x="124" y="113"/>
                    <a:pt x="121" y="95"/>
                  </a:cubicBezTo>
                  <a:cubicBezTo>
                    <a:pt x="121" y="95"/>
                    <a:pt x="115" y="151"/>
                    <a:pt x="0" y="151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139" y="0"/>
                  </a:lnTo>
                  <a:close/>
                </a:path>
              </a:pathLst>
            </a:custGeom>
            <a:solidFill>
              <a:srgbClr val="582A1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8" name="Google Shape;2818;p30"/>
            <p:cNvSpPr/>
            <p:nvPr/>
          </p:nvSpPr>
          <p:spPr>
            <a:xfrm>
              <a:off x="5857876" y="2490788"/>
              <a:ext cx="620713" cy="569913"/>
            </a:xfrm>
            <a:custGeom>
              <a:rect b="b" l="l" r="r" t="t"/>
              <a:pathLst>
                <a:path extrusionOk="0" h="151" w="165">
                  <a:moveTo>
                    <a:pt x="26" y="0"/>
                  </a:moveTo>
                  <a:cubicBezTo>
                    <a:pt x="26" y="0"/>
                    <a:pt x="0" y="96"/>
                    <a:pt x="50" y="129"/>
                  </a:cubicBezTo>
                  <a:cubicBezTo>
                    <a:pt x="50" y="129"/>
                    <a:pt x="41" y="113"/>
                    <a:pt x="44" y="95"/>
                  </a:cubicBezTo>
                  <a:cubicBezTo>
                    <a:pt x="44" y="95"/>
                    <a:pt x="50" y="151"/>
                    <a:pt x="165" y="151"/>
                  </a:cubicBezTo>
                  <a:cubicBezTo>
                    <a:pt x="165" y="29"/>
                    <a:pt x="165" y="29"/>
                    <a:pt x="165" y="29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582A1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9" name="Google Shape;2819;p30"/>
            <p:cNvSpPr/>
            <p:nvPr/>
          </p:nvSpPr>
          <p:spPr>
            <a:xfrm>
              <a:off x="6154738" y="2924175"/>
              <a:ext cx="674688" cy="741363"/>
            </a:xfrm>
            <a:custGeom>
              <a:rect b="b" l="l" r="r" t="t"/>
              <a:pathLst>
                <a:path extrusionOk="0" h="197" w="179">
                  <a:moveTo>
                    <a:pt x="144" y="136"/>
                  </a:moveTo>
                  <a:cubicBezTo>
                    <a:pt x="160" y="106"/>
                    <a:pt x="179" y="106"/>
                    <a:pt x="175" y="62"/>
                  </a:cubicBezTo>
                  <a:cubicBezTo>
                    <a:pt x="175" y="62"/>
                    <a:pt x="119" y="54"/>
                    <a:pt x="119" y="2"/>
                  </a:cubicBezTo>
                  <a:cubicBezTo>
                    <a:pt x="119" y="2"/>
                    <a:pt x="101" y="12"/>
                    <a:pt x="85" y="12"/>
                  </a:cubicBezTo>
                  <a:cubicBezTo>
                    <a:pt x="69" y="13"/>
                    <a:pt x="51" y="0"/>
                    <a:pt x="51" y="0"/>
                  </a:cubicBezTo>
                  <a:cubicBezTo>
                    <a:pt x="51" y="0"/>
                    <a:pt x="46" y="56"/>
                    <a:pt x="5" y="66"/>
                  </a:cubicBezTo>
                  <a:cubicBezTo>
                    <a:pt x="0" y="111"/>
                    <a:pt x="17" y="157"/>
                    <a:pt x="44" y="180"/>
                  </a:cubicBezTo>
                  <a:cubicBezTo>
                    <a:pt x="63" y="197"/>
                    <a:pt x="129" y="164"/>
                    <a:pt x="144" y="136"/>
                  </a:cubicBezTo>
                  <a:close/>
                </a:path>
              </a:pathLst>
            </a:custGeom>
            <a:solidFill>
              <a:srgbClr val="FECE9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0" name="Google Shape;2820;p30"/>
            <p:cNvSpPr/>
            <p:nvPr/>
          </p:nvSpPr>
          <p:spPr>
            <a:xfrm>
              <a:off x="6343651" y="2932113"/>
              <a:ext cx="327025" cy="222250"/>
            </a:xfrm>
            <a:custGeom>
              <a:rect b="b" l="l" r="r" t="t"/>
              <a:pathLst>
                <a:path extrusionOk="0" h="59" w="87">
                  <a:moveTo>
                    <a:pt x="87" y="42"/>
                  </a:moveTo>
                  <a:cubicBezTo>
                    <a:pt x="87" y="42"/>
                    <a:pt x="87" y="42"/>
                    <a:pt x="87" y="42"/>
                  </a:cubicBezTo>
                  <a:cubicBezTo>
                    <a:pt x="78" y="32"/>
                    <a:pt x="69" y="19"/>
                    <a:pt x="69" y="0"/>
                  </a:cubicBezTo>
                  <a:cubicBezTo>
                    <a:pt x="69" y="0"/>
                    <a:pt x="51" y="10"/>
                    <a:pt x="35" y="10"/>
                  </a:cubicBezTo>
                  <a:cubicBezTo>
                    <a:pt x="23" y="11"/>
                    <a:pt x="9" y="3"/>
                    <a:pt x="3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6" y="11"/>
                    <a:pt x="46" y="59"/>
                    <a:pt x="87" y="42"/>
                  </a:cubicBezTo>
                  <a:close/>
                </a:path>
              </a:pathLst>
            </a:custGeom>
            <a:solidFill>
              <a:srgbClr val="EEB8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1" name="Google Shape;2821;p30"/>
            <p:cNvSpPr/>
            <p:nvPr/>
          </p:nvSpPr>
          <p:spPr>
            <a:xfrm>
              <a:off x="5965826" y="1708150"/>
              <a:ext cx="1009650" cy="1279525"/>
            </a:xfrm>
            <a:custGeom>
              <a:rect b="b" l="l" r="r" t="t"/>
              <a:pathLst>
                <a:path extrusionOk="0" h="340" w="268">
                  <a:moveTo>
                    <a:pt x="262" y="180"/>
                  </a:moveTo>
                  <a:cubicBezTo>
                    <a:pt x="268" y="0"/>
                    <a:pt x="134" y="14"/>
                    <a:pt x="134" y="14"/>
                  </a:cubicBezTo>
                  <a:cubicBezTo>
                    <a:pt x="134" y="14"/>
                    <a:pt x="0" y="0"/>
                    <a:pt x="6" y="180"/>
                  </a:cubicBezTo>
                  <a:cubicBezTo>
                    <a:pt x="6" y="180"/>
                    <a:pt x="6" y="255"/>
                    <a:pt x="26" y="283"/>
                  </a:cubicBezTo>
                  <a:cubicBezTo>
                    <a:pt x="53" y="320"/>
                    <a:pt x="101" y="340"/>
                    <a:pt x="134" y="340"/>
                  </a:cubicBezTo>
                  <a:cubicBezTo>
                    <a:pt x="167" y="340"/>
                    <a:pt x="216" y="323"/>
                    <a:pt x="242" y="283"/>
                  </a:cubicBezTo>
                  <a:cubicBezTo>
                    <a:pt x="263" y="252"/>
                    <a:pt x="262" y="180"/>
                    <a:pt x="262" y="180"/>
                  </a:cubicBezTo>
                  <a:close/>
                </a:path>
              </a:pathLst>
            </a:custGeom>
            <a:solidFill>
              <a:srgbClr val="FECE9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2" name="Google Shape;2822;p30"/>
            <p:cNvSpPr/>
            <p:nvPr/>
          </p:nvSpPr>
          <p:spPr>
            <a:xfrm>
              <a:off x="6927851" y="2386013"/>
              <a:ext cx="112713" cy="241300"/>
            </a:xfrm>
            <a:custGeom>
              <a:rect b="b" l="l" r="r" t="t"/>
              <a:pathLst>
                <a:path extrusionOk="0" h="64" w="30">
                  <a:moveTo>
                    <a:pt x="4" y="16"/>
                  </a:moveTo>
                  <a:cubicBezTo>
                    <a:pt x="4" y="16"/>
                    <a:pt x="12" y="0"/>
                    <a:pt x="21" y="10"/>
                  </a:cubicBezTo>
                  <a:cubicBezTo>
                    <a:pt x="30" y="21"/>
                    <a:pt x="28" y="64"/>
                    <a:pt x="0" y="64"/>
                  </a:cubicBezTo>
                  <a:cubicBezTo>
                    <a:pt x="0" y="64"/>
                    <a:pt x="4" y="26"/>
                    <a:pt x="4" y="16"/>
                  </a:cubicBezTo>
                  <a:close/>
                </a:path>
              </a:pathLst>
            </a:custGeom>
            <a:solidFill>
              <a:srgbClr val="FECE9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3" name="Google Shape;2823;p30"/>
            <p:cNvSpPr/>
            <p:nvPr/>
          </p:nvSpPr>
          <p:spPr>
            <a:xfrm>
              <a:off x="6942138" y="2446338"/>
              <a:ext cx="63500" cy="123825"/>
            </a:xfrm>
            <a:custGeom>
              <a:rect b="b" l="l" r="r" t="t"/>
              <a:pathLst>
                <a:path extrusionOk="0" h="33" w="17">
                  <a:moveTo>
                    <a:pt x="0" y="15"/>
                  </a:moveTo>
                  <a:cubicBezTo>
                    <a:pt x="0" y="15"/>
                    <a:pt x="6" y="0"/>
                    <a:pt x="12" y="8"/>
                  </a:cubicBezTo>
                  <a:cubicBezTo>
                    <a:pt x="17" y="16"/>
                    <a:pt x="14" y="26"/>
                    <a:pt x="6" y="33"/>
                  </a:cubicBezTo>
                  <a:cubicBezTo>
                    <a:pt x="6" y="33"/>
                    <a:pt x="10" y="5"/>
                    <a:pt x="0" y="15"/>
                  </a:cubicBezTo>
                  <a:close/>
                </a:path>
              </a:pathLst>
            </a:custGeom>
            <a:solidFill>
              <a:srgbClr val="EEB8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4" name="Google Shape;2824;p30"/>
            <p:cNvSpPr/>
            <p:nvPr/>
          </p:nvSpPr>
          <p:spPr>
            <a:xfrm>
              <a:off x="5899151" y="2386013"/>
              <a:ext cx="115888" cy="241300"/>
            </a:xfrm>
            <a:custGeom>
              <a:rect b="b" l="l" r="r" t="t"/>
              <a:pathLst>
                <a:path extrusionOk="0" h="64" w="31">
                  <a:moveTo>
                    <a:pt x="26" y="16"/>
                  </a:moveTo>
                  <a:cubicBezTo>
                    <a:pt x="26" y="16"/>
                    <a:pt x="18" y="0"/>
                    <a:pt x="9" y="10"/>
                  </a:cubicBezTo>
                  <a:cubicBezTo>
                    <a:pt x="0" y="21"/>
                    <a:pt x="3" y="64"/>
                    <a:pt x="31" y="64"/>
                  </a:cubicBezTo>
                  <a:cubicBezTo>
                    <a:pt x="31" y="64"/>
                    <a:pt x="26" y="26"/>
                    <a:pt x="26" y="16"/>
                  </a:cubicBezTo>
                  <a:close/>
                </a:path>
              </a:pathLst>
            </a:custGeom>
            <a:solidFill>
              <a:srgbClr val="FECE9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5" name="Google Shape;2825;p30"/>
            <p:cNvSpPr/>
            <p:nvPr/>
          </p:nvSpPr>
          <p:spPr>
            <a:xfrm>
              <a:off x="5929313" y="2446338"/>
              <a:ext cx="63500" cy="123825"/>
            </a:xfrm>
            <a:custGeom>
              <a:rect b="b" l="l" r="r" t="t"/>
              <a:pathLst>
                <a:path extrusionOk="0" h="33" w="17">
                  <a:moveTo>
                    <a:pt x="17" y="15"/>
                  </a:moveTo>
                  <a:cubicBezTo>
                    <a:pt x="17" y="15"/>
                    <a:pt x="12" y="0"/>
                    <a:pt x="6" y="8"/>
                  </a:cubicBezTo>
                  <a:cubicBezTo>
                    <a:pt x="0" y="16"/>
                    <a:pt x="3" y="26"/>
                    <a:pt x="12" y="33"/>
                  </a:cubicBezTo>
                  <a:cubicBezTo>
                    <a:pt x="12" y="33"/>
                    <a:pt x="8" y="5"/>
                    <a:pt x="17" y="15"/>
                  </a:cubicBezTo>
                  <a:close/>
                </a:path>
              </a:pathLst>
            </a:custGeom>
            <a:solidFill>
              <a:srgbClr val="EEB8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6" name="Google Shape;2826;p30"/>
            <p:cNvSpPr/>
            <p:nvPr/>
          </p:nvSpPr>
          <p:spPr>
            <a:xfrm>
              <a:off x="6418263" y="2600325"/>
              <a:ext cx="112713" cy="71438"/>
            </a:xfrm>
            <a:prstGeom prst="ellipse">
              <a:avLst/>
            </a:prstGeom>
            <a:solidFill>
              <a:srgbClr val="EEB8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7" name="Google Shape;2827;p30"/>
            <p:cNvSpPr/>
            <p:nvPr/>
          </p:nvSpPr>
          <p:spPr>
            <a:xfrm>
              <a:off x="6275388" y="2698750"/>
              <a:ext cx="395288" cy="90488"/>
            </a:xfrm>
            <a:custGeom>
              <a:rect b="b" l="l" r="r" t="t"/>
              <a:pathLst>
                <a:path extrusionOk="0" h="24" w="105">
                  <a:moveTo>
                    <a:pt x="0" y="4"/>
                  </a:moveTo>
                  <a:cubicBezTo>
                    <a:pt x="0" y="4"/>
                    <a:pt x="2" y="5"/>
                    <a:pt x="4" y="6"/>
                  </a:cubicBezTo>
                  <a:cubicBezTo>
                    <a:pt x="7" y="7"/>
                    <a:pt x="11" y="9"/>
                    <a:pt x="16" y="11"/>
                  </a:cubicBezTo>
                  <a:cubicBezTo>
                    <a:pt x="19" y="12"/>
                    <a:pt x="21" y="12"/>
                    <a:pt x="24" y="13"/>
                  </a:cubicBezTo>
                  <a:cubicBezTo>
                    <a:pt x="27" y="14"/>
                    <a:pt x="30" y="15"/>
                    <a:pt x="33" y="15"/>
                  </a:cubicBezTo>
                  <a:cubicBezTo>
                    <a:pt x="35" y="15"/>
                    <a:pt x="36" y="16"/>
                    <a:pt x="38" y="16"/>
                  </a:cubicBezTo>
                  <a:cubicBezTo>
                    <a:pt x="40" y="16"/>
                    <a:pt x="41" y="16"/>
                    <a:pt x="43" y="16"/>
                  </a:cubicBezTo>
                  <a:cubicBezTo>
                    <a:pt x="46" y="17"/>
                    <a:pt x="50" y="16"/>
                    <a:pt x="53" y="16"/>
                  </a:cubicBezTo>
                  <a:cubicBezTo>
                    <a:pt x="56" y="16"/>
                    <a:pt x="60" y="15"/>
                    <a:pt x="63" y="15"/>
                  </a:cubicBezTo>
                  <a:cubicBezTo>
                    <a:pt x="66" y="15"/>
                    <a:pt x="69" y="14"/>
                    <a:pt x="72" y="13"/>
                  </a:cubicBezTo>
                  <a:cubicBezTo>
                    <a:pt x="76" y="12"/>
                    <a:pt x="78" y="11"/>
                    <a:pt x="81" y="10"/>
                  </a:cubicBezTo>
                  <a:cubicBezTo>
                    <a:pt x="83" y="10"/>
                    <a:pt x="84" y="9"/>
                    <a:pt x="85" y="9"/>
                  </a:cubicBezTo>
                  <a:cubicBezTo>
                    <a:pt x="87" y="8"/>
                    <a:pt x="88" y="8"/>
                    <a:pt x="89" y="7"/>
                  </a:cubicBezTo>
                  <a:cubicBezTo>
                    <a:pt x="91" y="6"/>
                    <a:pt x="94" y="5"/>
                    <a:pt x="96" y="4"/>
                  </a:cubicBezTo>
                  <a:cubicBezTo>
                    <a:pt x="97" y="3"/>
                    <a:pt x="99" y="3"/>
                    <a:pt x="101" y="2"/>
                  </a:cubicBezTo>
                  <a:cubicBezTo>
                    <a:pt x="103" y="1"/>
                    <a:pt x="105" y="0"/>
                    <a:pt x="105" y="0"/>
                  </a:cubicBezTo>
                  <a:cubicBezTo>
                    <a:pt x="105" y="0"/>
                    <a:pt x="104" y="1"/>
                    <a:pt x="101" y="3"/>
                  </a:cubicBezTo>
                  <a:cubicBezTo>
                    <a:pt x="100" y="4"/>
                    <a:pt x="99" y="6"/>
                    <a:pt x="97" y="7"/>
                  </a:cubicBezTo>
                  <a:cubicBezTo>
                    <a:pt x="96" y="9"/>
                    <a:pt x="93" y="10"/>
                    <a:pt x="91" y="11"/>
                  </a:cubicBezTo>
                  <a:cubicBezTo>
                    <a:pt x="89" y="13"/>
                    <a:pt x="87" y="15"/>
                    <a:pt x="84" y="16"/>
                  </a:cubicBezTo>
                  <a:cubicBezTo>
                    <a:pt x="81" y="17"/>
                    <a:pt x="78" y="19"/>
                    <a:pt x="75" y="20"/>
                  </a:cubicBezTo>
                  <a:cubicBezTo>
                    <a:pt x="71" y="21"/>
                    <a:pt x="68" y="22"/>
                    <a:pt x="64" y="23"/>
                  </a:cubicBezTo>
                  <a:cubicBezTo>
                    <a:pt x="61" y="23"/>
                    <a:pt x="57" y="24"/>
                    <a:pt x="53" y="24"/>
                  </a:cubicBezTo>
                  <a:cubicBezTo>
                    <a:pt x="50" y="24"/>
                    <a:pt x="46" y="24"/>
                    <a:pt x="42" y="24"/>
                  </a:cubicBezTo>
                  <a:cubicBezTo>
                    <a:pt x="39" y="24"/>
                    <a:pt x="35" y="23"/>
                    <a:pt x="32" y="22"/>
                  </a:cubicBezTo>
                  <a:cubicBezTo>
                    <a:pt x="28" y="21"/>
                    <a:pt x="25" y="20"/>
                    <a:pt x="22" y="19"/>
                  </a:cubicBezTo>
                  <a:cubicBezTo>
                    <a:pt x="19" y="18"/>
                    <a:pt x="17" y="16"/>
                    <a:pt x="14" y="15"/>
                  </a:cubicBezTo>
                  <a:cubicBezTo>
                    <a:pt x="12" y="14"/>
                    <a:pt x="10" y="12"/>
                    <a:pt x="8" y="11"/>
                  </a:cubicBezTo>
                  <a:cubicBezTo>
                    <a:pt x="6" y="10"/>
                    <a:pt x="5" y="9"/>
                    <a:pt x="4" y="7"/>
                  </a:cubicBezTo>
                  <a:cubicBezTo>
                    <a:pt x="1" y="5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EA81A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8" name="Google Shape;2828;p30"/>
            <p:cNvSpPr/>
            <p:nvPr/>
          </p:nvSpPr>
          <p:spPr>
            <a:xfrm>
              <a:off x="6667501" y="2430463"/>
              <a:ext cx="120650" cy="117475"/>
            </a:xfrm>
            <a:prstGeom prst="ellipse">
              <a:avLst/>
            </a:prstGeom>
            <a:solidFill>
              <a:srgbClr val="35221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9" name="Google Shape;2829;p30"/>
            <p:cNvSpPr/>
            <p:nvPr/>
          </p:nvSpPr>
          <p:spPr>
            <a:xfrm>
              <a:off x="6727826" y="2441575"/>
              <a:ext cx="38100" cy="38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0" name="Google Shape;2830;p30"/>
            <p:cNvSpPr/>
            <p:nvPr/>
          </p:nvSpPr>
          <p:spPr>
            <a:xfrm>
              <a:off x="6154738" y="2430463"/>
              <a:ext cx="120650" cy="117475"/>
            </a:xfrm>
            <a:prstGeom prst="ellipse">
              <a:avLst/>
            </a:prstGeom>
            <a:solidFill>
              <a:srgbClr val="35221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1" name="Google Shape;2831;p30"/>
            <p:cNvSpPr/>
            <p:nvPr/>
          </p:nvSpPr>
          <p:spPr>
            <a:xfrm>
              <a:off x="6215063" y="2441575"/>
              <a:ext cx="38100" cy="38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2" name="Google Shape;2832;p30"/>
            <p:cNvSpPr/>
            <p:nvPr/>
          </p:nvSpPr>
          <p:spPr>
            <a:xfrm>
              <a:off x="5786438" y="3089275"/>
              <a:ext cx="1385888" cy="1330325"/>
            </a:xfrm>
            <a:custGeom>
              <a:rect b="b" l="l" r="r" t="t"/>
              <a:pathLst>
                <a:path extrusionOk="0" h="353" w="368">
                  <a:moveTo>
                    <a:pt x="358" y="48"/>
                  </a:moveTo>
                  <a:cubicBezTo>
                    <a:pt x="349" y="37"/>
                    <a:pt x="234" y="0"/>
                    <a:pt x="234" y="0"/>
                  </a:cubicBezTo>
                  <a:cubicBezTo>
                    <a:pt x="184" y="36"/>
                    <a:pt x="184" y="36"/>
                    <a:pt x="184" y="36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3" y="0"/>
                    <a:pt x="19" y="37"/>
                    <a:pt x="9" y="48"/>
                  </a:cubicBezTo>
                  <a:cubicBezTo>
                    <a:pt x="0" y="59"/>
                    <a:pt x="70" y="155"/>
                    <a:pt x="70" y="155"/>
                  </a:cubicBezTo>
                  <a:cubicBezTo>
                    <a:pt x="81" y="353"/>
                    <a:pt x="81" y="353"/>
                    <a:pt x="81" y="353"/>
                  </a:cubicBezTo>
                  <a:cubicBezTo>
                    <a:pt x="184" y="353"/>
                    <a:pt x="184" y="353"/>
                    <a:pt x="184" y="353"/>
                  </a:cubicBezTo>
                  <a:cubicBezTo>
                    <a:pt x="184" y="353"/>
                    <a:pt x="184" y="353"/>
                    <a:pt x="184" y="353"/>
                  </a:cubicBezTo>
                  <a:cubicBezTo>
                    <a:pt x="290" y="353"/>
                    <a:pt x="290" y="353"/>
                    <a:pt x="290" y="353"/>
                  </a:cubicBezTo>
                  <a:cubicBezTo>
                    <a:pt x="298" y="155"/>
                    <a:pt x="298" y="155"/>
                    <a:pt x="298" y="155"/>
                  </a:cubicBezTo>
                  <a:cubicBezTo>
                    <a:pt x="298" y="155"/>
                    <a:pt x="368" y="59"/>
                    <a:pt x="358" y="48"/>
                  </a:cubicBezTo>
                  <a:close/>
                </a:path>
              </a:pathLst>
            </a:custGeom>
            <a:solidFill>
              <a:srgbClr val="5FA3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3" name="Google Shape;2833;p30"/>
            <p:cNvSpPr/>
            <p:nvPr/>
          </p:nvSpPr>
          <p:spPr>
            <a:xfrm>
              <a:off x="6154738" y="3089275"/>
              <a:ext cx="323850" cy="298450"/>
            </a:xfrm>
            <a:custGeom>
              <a:rect b="b" l="l" r="r" t="t"/>
              <a:pathLst>
                <a:path extrusionOk="0" h="188" w="204">
                  <a:moveTo>
                    <a:pt x="83" y="0"/>
                  </a:moveTo>
                  <a:lnTo>
                    <a:pt x="0" y="29"/>
                  </a:lnTo>
                  <a:lnTo>
                    <a:pt x="126" y="188"/>
                  </a:lnTo>
                  <a:lnTo>
                    <a:pt x="204" y="86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75C4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4" name="Google Shape;2834;p30"/>
            <p:cNvSpPr/>
            <p:nvPr/>
          </p:nvSpPr>
          <p:spPr>
            <a:xfrm>
              <a:off x="6478588" y="3089275"/>
              <a:ext cx="323850" cy="298450"/>
            </a:xfrm>
            <a:custGeom>
              <a:rect b="b" l="l" r="r" t="t"/>
              <a:pathLst>
                <a:path extrusionOk="0" h="188" w="204">
                  <a:moveTo>
                    <a:pt x="119" y="0"/>
                  </a:moveTo>
                  <a:lnTo>
                    <a:pt x="204" y="29"/>
                  </a:lnTo>
                  <a:lnTo>
                    <a:pt x="79" y="188"/>
                  </a:lnTo>
                  <a:lnTo>
                    <a:pt x="0" y="86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75C4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5" name="Google Shape;2835;p30"/>
            <p:cNvSpPr/>
            <p:nvPr/>
          </p:nvSpPr>
          <p:spPr>
            <a:xfrm>
              <a:off x="6437313" y="3395663"/>
              <a:ext cx="79375" cy="77788"/>
            </a:xfrm>
            <a:prstGeom prst="ellipse">
              <a:avLst/>
            </a:prstGeom>
            <a:solidFill>
              <a:srgbClr val="75C4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6" name="Google Shape;2836;p30"/>
            <p:cNvSpPr/>
            <p:nvPr/>
          </p:nvSpPr>
          <p:spPr>
            <a:xfrm>
              <a:off x="6437313" y="3665538"/>
              <a:ext cx="79375" cy="79375"/>
            </a:xfrm>
            <a:prstGeom prst="ellipse">
              <a:avLst/>
            </a:prstGeom>
            <a:solidFill>
              <a:srgbClr val="75C4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7" name="Google Shape;2837;p30"/>
            <p:cNvSpPr/>
            <p:nvPr/>
          </p:nvSpPr>
          <p:spPr>
            <a:xfrm>
              <a:off x="6437313" y="3937000"/>
              <a:ext cx="79375" cy="76200"/>
            </a:xfrm>
            <a:prstGeom prst="ellipse">
              <a:avLst/>
            </a:prstGeom>
            <a:solidFill>
              <a:srgbClr val="75C4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8" name="Google Shape;2838;p30"/>
            <p:cNvSpPr/>
            <p:nvPr/>
          </p:nvSpPr>
          <p:spPr>
            <a:xfrm>
              <a:off x="6437313" y="4208463"/>
              <a:ext cx="79375" cy="74613"/>
            </a:xfrm>
            <a:prstGeom prst="ellipse">
              <a:avLst/>
            </a:prstGeom>
            <a:solidFill>
              <a:srgbClr val="75C4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9" name="Google Shape;2839;p30"/>
            <p:cNvSpPr/>
            <p:nvPr/>
          </p:nvSpPr>
          <p:spPr>
            <a:xfrm>
              <a:off x="5600701" y="3105150"/>
              <a:ext cx="701675" cy="1314450"/>
            </a:xfrm>
            <a:custGeom>
              <a:rect b="b" l="l" r="r" t="t"/>
              <a:pathLst>
                <a:path extrusionOk="0" h="349" w="186">
                  <a:moveTo>
                    <a:pt x="76" y="349"/>
                  </a:moveTo>
                  <a:cubicBezTo>
                    <a:pt x="91" y="243"/>
                    <a:pt x="110" y="170"/>
                    <a:pt x="110" y="170"/>
                  </a:cubicBezTo>
                  <a:cubicBezTo>
                    <a:pt x="102" y="220"/>
                    <a:pt x="94" y="285"/>
                    <a:pt x="88" y="349"/>
                  </a:cubicBezTo>
                  <a:cubicBezTo>
                    <a:pt x="186" y="349"/>
                    <a:pt x="186" y="349"/>
                    <a:pt x="186" y="349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26" y="4"/>
                    <a:pt x="47" y="44"/>
                    <a:pt x="47" y="44"/>
                  </a:cubicBezTo>
                  <a:cubicBezTo>
                    <a:pt x="29" y="75"/>
                    <a:pt x="12" y="222"/>
                    <a:pt x="0" y="349"/>
                  </a:cubicBezTo>
                  <a:lnTo>
                    <a:pt x="76" y="3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0" name="Google Shape;2840;p30"/>
            <p:cNvSpPr/>
            <p:nvPr/>
          </p:nvSpPr>
          <p:spPr>
            <a:xfrm>
              <a:off x="6053138" y="3105150"/>
              <a:ext cx="225425" cy="831850"/>
            </a:xfrm>
            <a:custGeom>
              <a:rect b="b" l="l" r="r" t="t"/>
              <a:pathLst>
                <a:path extrusionOk="0" h="524" w="142">
                  <a:moveTo>
                    <a:pt x="119" y="0"/>
                  </a:moveTo>
                  <a:lnTo>
                    <a:pt x="10" y="74"/>
                  </a:lnTo>
                  <a:lnTo>
                    <a:pt x="74" y="140"/>
                  </a:lnTo>
                  <a:lnTo>
                    <a:pt x="0" y="194"/>
                  </a:lnTo>
                  <a:lnTo>
                    <a:pt x="142" y="524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ED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1" name="Google Shape;2841;p30"/>
            <p:cNvSpPr/>
            <p:nvPr/>
          </p:nvSpPr>
          <p:spPr>
            <a:xfrm>
              <a:off x="6648451" y="3105150"/>
              <a:ext cx="696913" cy="1314450"/>
            </a:xfrm>
            <a:custGeom>
              <a:rect b="b" l="l" r="r" t="t"/>
              <a:pathLst>
                <a:path extrusionOk="0" h="349" w="185">
                  <a:moveTo>
                    <a:pt x="109" y="349"/>
                  </a:moveTo>
                  <a:cubicBezTo>
                    <a:pt x="94" y="243"/>
                    <a:pt x="75" y="170"/>
                    <a:pt x="75" y="170"/>
                  </a:cubicBezTo>
                  <a:cubicBezTo>
                    <a:pt x="84" y="220"/>
                    <a:pt x="91" y="285"/>
                    <a:pt x="97" y="349"/>
                  </a:cubicBezTo>
                  <a:cubicBezTo>
                    <a:pt x="0" y="349"/>
                    <a:pt x="0" y="349"/>
                    <a:pt x="0" y="349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0" y="4"/>
                    <a:pt x="138" y="44"/>
                    <a:pt x="138" y="44"/>
                  </a:cubicBezTo>
                  <a:cubicBezTo>
                    <a:pt x="157" y="75"/>
                    <a:pt x="174" y="222"/>
                    <a:pt x="185" y="349"/>
                  </a:cubicBezTo>
                  <a:lnTo>
                    <a:pt x="109" y="3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2" name="Google Shape;2842;p30"/>
            <p:cNvSpPr/>
            <p:nvPr/>
          </p:nvSpPr>
          <p:spPr>
            <a:xfrm>
              <a:off x="6667502" y="3105152"/>
              <a:ext cx="225425" cy="831852"/>
            </a:xfrm>
            <a:custGeom>
              <a:rect b="b" l="l" r="r" t="t"/>
              <a:pathLst>
                <a:path extrusionOk="0" h="524" w="142">
                  <a:moveTo>
                    <a:pt x="24" y="0"/>
                  </a:moveTo>
                  <a:lnTo>
                    <a:pt x="133" y="74"/>
                  </a:lnTo>
                  <a:lnTo>
                    <a:pt x="69" y="140"/>
                  </a:lnTo>
                  <a:lnTo>
                    <a:pt x="142" y="194"/>
                  </a:lnTo>
                  <a:lnTo>
                    <a:pt x="0" y="52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ED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3" name="Google Shape;2843;p30"/>
            <p:cNvSpPr/>
            <p:nvPr/>
          </p:nvSpPr>
          <p:spPr>
            <a:xfrm>
              <a:off x="5894388" y="1595438"/>
              <a:ext cx="1179513" cy="858838"/>
            </a:xfrm>
            <a:custGeom>
              <a:rect b="b" l="l" r="r" t="t"/>
              <a:pathLst>
                <a:path extrusionOk="0" h="228" w="313">
                  <a:moveTo>
                    <a:pt x="76" y="112"/>
                  </a:moveTo>
                  <a:cubicBezTo>
                    <a:pt x="76" y="112"/>
                    <a:pt x="87" y="180"/>
                    <a:pt x="149" y="200"/>
                  </a:cubicBezTo>
                  <a:cubicBezTo>
                    <a:pt x="149" y="200"/>
                    <a:pt x="119" y="151"/>
                    <a:pt x="115" y="136"/>
                  </a:cubicBezTo>
                  <a:cubicBezTo>
                    <a:pt x="115" y="136"/>
                    <a:pt x="160" y="208"/>
                    <a:pt x="197" y="217"/>
                  </a:cubicBezTo>
                  <a:cubicBezTo>
                    <a:pt x="197" y="217"/>
                    <a:pt x="162" y="159"/>
                    <a:pt x="163" y="145"/>
                  </a:cubicBezTo>
                  <a:cubicBezTo>
                    <a:pt x="163" y="145"/>
                    <a:pt x="188" y="221"/>
                    <a:pt x="278" y="228"/>
                  </a:cubicBezTo>
                  <a:cubicBezTo>
                    <a:pt x="278" y="228"/>
                    <a:pt x="290" y="218"/>
                    <a:pt x="296" y="222"/>
                  </a:cubicBezTo>
                  <a:cubicBezTo>
                    <a:pt x="296" y="222"/>
                    <a:pt x="313" y="13"/>
                    <a:pt x="156" y="27"/>
                  </a:cubicBezTo>
                  <a:cubicBezTo>
                    <a:pt x="156" y="27"/>
                    <a:pt x="0" y="0"/>
                    <a:pt x="9" y="222"/>
                  </a:cubicBezTo>
                  <a:cubicBezTo>
                    <a:pt x="9" y="222"/>
                    <a:pt x="18" y="216"/>
                    <a:pt x="27" y="228"/>
                  </a:cubicBezTo>
                  <a:cubicBezTo>
                    <a:pt x="27" y="228"/>
                    <a:pt x="67" y="163"/>
                    <a:pt x="76" y="112"/>
                  </a:cubicBezTo>
                  <a:close/>
                </a:path>
              </a:pathLst>
            </a:custGeom>
            <a:solidFill>
              <a:srgbClr val="582A1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4" name="Google Shape;2844;p30"/>
            <p:cNvSpPr/>
            <p:nvPr/>
          </p:nvSpPr>
          <p:spPr>
            <a:xfrm>
              <a:off x="6110288" y="2284413"/>
              <a:ext cx="165100" cy="55563"/>
            </a:xfrm>
            <a:custGeom>
              <a:rect b="b" l="l" r="r" t="t"/>
              <a:pathLst>
                <a:path extrusionOk="0" h="15" w="44">
                  <a:moveTo>
                    <a:pt x="0" y="15"/>
                  </a:moveTo>
                  <a:cubicBezTo>
                    <a:pt x="0" y="15"/>
                    <a:pt x="1" y="12"/>
                    <a:pt x="5" y="9"/>
                  </a:cubicBezTo>
                  <a:cubicBezTo>
                    <a:pt x="6" y="7"/>
                    <a:pt x="9" y="6"/>
                    <a:pt x="11" y="4"/>
                  </a:cubicBezTo>
                  <a:cubicBezTo>
                    <a:pt x="12" y="4"/>
                    <a:pt x="14" y="3"/>
                    <a:pt x="15" y="2"/>
                  </a:cubicBezTo>
                  <a:cubicBezTo>
                    <a:pt x="17" y="2"/>
                    <a:pt x="18" y="1"/>
                    <a:pt x="20" y="1"/>
                  </a:cubicBezTo>
                  <a:cubicBezTo>
                    <a:pt x="21" y="1"/>
                    <a:pt x="23" y="0"/>
                    <a:pt x="25" y="0"/>
                  </a:cubicBezTo>
                  <a:cubicBezTo>
                    <a:pt x="26" y="0"/>
                    <a:pt x="28" y="0"/>
                    <a:pt x="29" y="0"/>
                  </a:cubicBezTo>
                  <a:cubicBezTo>
                    <a:pt x="31" y="0"/>
                    <a:pt x="32" y="1"/>
                    <a:pt x="33" y="1"/>
                  </a:cubicBezTo>
                  <a:cubicBezTo>
                    <a:pt x="35" y="1"/>
                    <a:pt x="36" y="1"/>
                    <a:pt x="37" y="2"/>
                  </a:cubicBezTo>
                  <a:cubicBezTo>
                    <a:pt x="38" y="2"/>
                    <a:pt x="39" y="2"/>
                    <a:pt x="40" y="3"/>
                  </a:cubicBezTo>
                  <a:cubicBezTo>
                    <a:pt x="41" y="3"/>
                    <a:pt x="42" y="4"/>
                    <a:pt x="42" y="4"/>
                  </a:cubicBezTo>
                  <a:cubicBezTo>
                    <a:pt x="43" y="5"/>
                    <a:pt x="44" y="5"/>
                    <a:pt x="44" y="5"/>
                  </a:cubicBezTo>
                  <a:cubicBezTo>
                    <a:pt x="44" y="5"/>
                    <a:pt x="43" y="5"/>
                    <a:pt x="42" y="5"/>
                  </a:cubicBezTo>
                  <a:cubicBezTo>
                    <a:pt x="41" y="5"/>
                    <a:pt x="41" y="5"/>
                    <a:pt x="40" y="5"/>
                  </a:cubicBezTo>
                  <a:cubicBezTo>
                    <a:pt x="39" y="5"/>
                    <a:pt x="38" y="5"/>
                    <a:pt x="37" y="5"/>
                  </a:cubicBezTo>
                  <a:cubicBezTo>
                    <a:pt x="35" y="5"/>
                    <a:pt x="34" y="5"/>
                    <a:pt x="33" y="5"/>
                  </a:cubicBezTo>
                  <a:cubicBezTo>
                    <a:pt x="32" y="5"/>
                    <a:pt x="31" y="5"/>
                    <a:pt x="29" y="5"/>
                  </a:cubicBezTo>
                  <a:cubicBezTo>
                    <a:pt x="28" y="6"/>
                    <a:pt x="27" y="6"/>
                    <a:pt x="25" y="6"/>
                  </a:cubicBezTo>
                  <a:cubicBezTo>
                    <a:pt x="24" y="6"/>
                    <a:pt x="23" y="6"/>
                    <a:pt x="21" y="7"/>
                  </a:cubicBezTo>
                  <a:cubicBezTo>
                    <a:pt x="19" y="7"/>
                    <a:pt x="16" y="8"/>
                    <a:pt x="13" y="9"/>
                  </a:cubicBezTo>
                  <a:cubicBezTo>
                    <a:pt x="11" y="10"/>
                    <a:pt x="9" y="11"/>
                    <a:pt x="7" y="12"/>
                  </a:cubicBezTo>
                  <a:cubicBezTo>
                    <a:pt x="3" y="14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582A1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5" name="Google Shape;2845;p30"/>
            <p:cNvSpPr/>
            <p:nvPr/>
          </p:nvSpPr>
          <p:spPr>
            <a:xfrm>
              <a:off x="5743576" y="3429000"/>
              <a:ext cx="493713" cy="458788"/>
            </a:xfrm>
            <a:custGeom>
              <a:rect b="b" l="l" r="r" t="t"/>
              <a:pathLst>
                <a:path extrusionOk="0" h="122" w="131">
                  <a:moveTo>
                    <a:pt x="118" y="59"/>
                  </a:moveTo>
                  <a:cubicBezTo>
                    <a:pt x="114" y="47"/>
                    <a:pt x="110" y="36"/>
                    <a:pt x="106" y="25"/>
                  </a:cubicBezTo>
                  <a:cubicBezTo>
                    <a:pt x="97" y="5"/>
                    <a:pt x="87" y="0"/>
                    <a:pt x="67" y="0"/>
                  </a:cubicBezTo>
                  <a:cubicBezTo>
                    <a:pt x="66" y="0"/>
                    <a:pt x="66" y="0"/>
                    <a:pt x="65" y="0"/>
                  </a:cubicBezTo>
                  <a:cubicBezTo>
                    <a:pt x="65" y="0"/>
                    <a:pt x="64" y="0"/>
                    <a:pt x="63" y="0"/>
                  </a:cubicBezTo>
                  <a:cubicBezTo>
                    <a:pt x="43" y="0"/>
                    <a:pt x="33" y="5"/>
                    <a:pt x="25" y="25"/>
                  </a:cubicBezTo>
                  <a:cubicBezTo>
                    <a:pt x="20" y="36"/>
                    <a:pt x="16" y="47"/>
                    <a:pt x="12" y="59"/>
                  </a:cubicBezTo>
                  <a:cubicBezTo>
                    <a:pt x="7" y="74"/>
                    <a:pt x="2" y="88"/>
                    <a:pt x="3" y="104"/>
                  </a:cubicBezTo>
                  <a:cubicBezTo>
                    <a:pt x="4" y="121"/>
                    <a:pt x="24" y="122"/>
                    <a:pt x="37" y="122"/>
                  </a:cubicBezTo>
                  <a:cubicBezTo>
                    <a:pt x="43" y="122"/>
                    <a:pt x="43" y="112"/>
                    <a:pt x="37" y="112"/>
                  </a:cubicBezTo>
                  <a:cubicBezTo>
                    <a:pt x="0" y="112"/>
                    <a:pt x="16" y="78"/>
                    <a:pt x="23" y="58"/>
                  </a:cubicBezTo>
                  <a:cubicBezTo>
                    <a:pt x="26" y="50"/>
                    <a:pt x="29" y="42"/>
                    <a:pt x="32" y="34"/>
                  </a:cubicBezTo>
                  <a:cubicBezTo>
                    <a:pt x="37" y="18"/>
                    <a:pt x="45" y="10"/>
                    <a:pt x="63" y="10"/>
                  </a:cubicBezTo>
                  <a:cubicBezTo>
                    <a:pt x="64" y="10"/>
                    <a:pt x="65" y="9"/>
                    <a:pt x="65" y="9"/>
                  </a:cubicBezTo>
                  <a:cubicBezTo>
                    <a:pt x="66" y="9"/>
                    <a:pt x="66" y="10"/>
                    <a:pt x="67" y="10"/>
                  </a:cubicBezTo>
                  <a:cubicBezTo>
                    <a:pt x="85" y="10"/>
                    <a:pt x="93" y="18"/>
                    <a:pt x="98" y="34"/>
                  </a:cubicBezTo>
                  <a:cubicBezTo>
                    <a:pt x="101" y="42"/>
                    <a:pt x="104" y="50"/>
                    <a:pt x="107" y="58"/>
                  </a:cubicBezTo>
                  <a:cubicBezTo>
                    <a:pt x="114" y="78"/>
                    <a:pt x="131" y="112"/>
                    <a:pt x="93" y="112"/>
                  </a:cubicBezTo>
                  <a:cubicBezTo>
                    <a:pt x="87" y="112"/>
                    <a:pt x="87" y="122"/>
                    <a:pt x="93" y="122"/>
                  </a:cubicBezTo>
                  <a:cubicBezTo>
                    <a:pt x="106" y="122"/>
                    <a:pt x="126" y="121"/>
                    <a:pt x="127" y="104"/>
                  </a:cubicBezTo>
                  <a:cubicBezTo>
                    <a:pt x="128" y="88"/>
                    <a:pt x="123" y="74"/>
                    <a:pt x="118" y="59"/>
                  </a:cubicBezTo>
                  <a:close/>
                </a:path>
              </a:pathLst>
            </a:custGeom>
            <a:solidFill>
              <a:srgbClr val="7D62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6" name="Google Shape;2846;p30"/>
            <p:cNvSpPr/>
            <p:nvPr/>
          </p:nvSpPr>
          <p:spPr>
            <a:xfrm>
              <a:off x="5857876" y="3835400"/>
              <a:ext cx="71438" cy="68263"/>
            </a:xfrm>
            <a:prstGeom prst="ellipse">
              <a:avLst/>
            </a:prstGeom>
            <a:solidFill>
              <a:srgbClr val="CAB9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7" name="Google Shape;2847;p30"/>
            <p:cNvSpPr/>
            <p:nvPr/>
          </p:nvSpPr>
          <p:spPr>
            <a:xfrm>
              <a:off x="6049963" y="3835400"/>
              <a:ext cx="71438" cy="68263"/>
            </a:xfrm>
            <a:prstGeom prst="ellipse">
              <a:avLst/>
            </a:prstGeom>
            <a:solidFill>
              <a:srgbClr val="CAB9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8" name="Google Shape;2848;p30"/>
            <p:cNvSpPr/>
            <p:nvPr/>
          </p:nvSpPr>
          <p:spPr>
            <a:xfrm>
              <a:off x="5970588" y="3067050"/>
              <a:ext cx="334963" cy="384175"/>
            </a:xfrm>
            <a:custGeom>
              <a:rect b="b" l="l" r="r" t="t"/>
              <a:pathLst>
                <a:path extrusionOk="0" h="102" w="89">
                  <a:moveTo>
                    <a:pt x="10" y="96"/>
                  </a:moveTo>
                  <a:cubicBezTo>
                    <a:pt x="12" y="52"/>
                    <a:pt x="36" y="16"/>
                    <a:pt x="80" y="10"/>
                  </a:cubicBezTo>
                  <a:cubicBezTo>
                    <a:pt x="86" y="9"/>
                    <a:pt x="89" y="0"/>
                    <a:pt x="83" y="1"/>
                  </a:cubicBezTo>
                  <a:cubicBezTo>
                    <a:pt x="35" y="8"/>
                    <a:pt x="2" y="48"/>
                    <a:pt x="0" y="96"/>
                  </a:cubicBezTo>
                  <a:cubicBezTo>
                    <a:pt x="0" y="102"/>
                    <a:pt x="10" y="102"/>
                    <a:pt x="10" y="96"/>
                  </a:cubicBezTo>
                  <a:close/>
                </a:path>
              </a:pathLst>
            </a:custGeom>
            <a:solidFill>
              <a:srgbClr val="7D62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9" name="Google Shape;2849;p30"/>
            <p:cNvSpPr/>
            <p:nvPr/>
          </p:nvSpPr>
          <p:spPr>
            <a:xfrm>
              <a:off x="6645276" y="3067050"/>
              <a:ext cx="360363" cy="384175"/>
            </a:xfrm>
            <a:custGeom>
              <a:rect b="b" l="l" r="r" t="t"/>
              <a:pathLst>
                <a:path extrusionOk="0" h="102" w="96">
                  <a:moveTo>
                    <a:pt x="86" y="96"/>
                  </a:moveTo>
                  <a:cubicBezTo>
                    <a:pt x="84" y="52"/>
                    <a:pt x="57" y="14"/>
                    <a:pt x="13" y="8"/>
                  </a:cubicBezTo>
                  <a:cubicBezTo>
                    <a:pt x="7" y="8"/>
                    <a:pt x="0" y="0"/>
                    <a:pt x="6" y="1"/>
                  </a:cubicBezTo>
                  <a:cubicBezTo>
                    <a:pt x="54" y="7"/>
                    <a:pt x="93" y="36"/>
                    <a:pt x="96" y="96"/>
                  </a:cubicBezTo>
                  <a:cubicBezTo>
                    <a:pt x="96" y="102"/>
                    <a:pt x="86" y="102"/>
                    <a:pt x="86" y="96"/>
                  </a:cubicBezTo>
                  <a:close/>
                </a:path>
              </a:pathLst>
            </a:custGeom>
            <a:solidFill>
              <a:srgbClr val="7D62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0" name="Google Shape;2850;p30"/>
            <p:cNvSpPr/>
            <p:nvPr/>
          </p:nvSpPr>
          <p:spPr>
            <a:xfrm>
              <a:off x="6892926" y="3384550"/>
              <a:ext cx="180975" cy="176213"/>
            </a:xfrm>
            <a:prstGeom prst="ellipse">
              <a:avLst/>
            </a:prstGeom>
            <a:solidFill>
              <a:srgbClr val="CAB9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1" name="Google Shape;2851;p30"/>
            <p:cNvSpPr/>
            <p:nvPr/>
          </p:nvSpPr>
          <p:spPr>
            <a:xfrm>
              <a:off x="6927851" y="3417888"/>
              <a:ext cx="112713" cy="109538"/>
            </a:xfrm>
            <a:prstGeom prst="ellipse">
              <a:avLst/>
            </a:prstGeom>
            <a:solidFill>
              <a:srgbClr val="E5D6E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2" name="Google Shape;2852;p30"/>
            <p:cNvSpPr/>
            <p:nvPr/>
          </p:nvSpPr>
          <p:spPr>
            <a:xfrm>
              <a:off x="3702051" y="1403350"/>
              <a:ext cx="1357313" cy="1355725"/>
            </a:xfrm>
            <a:prstGeom prst="ellipse">
              <a:avLst/>
            </a:prstGeom>
            <a:solidFill>
              <a:srgbClr val="96DA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3" name="Google Shape;2853;p30"/>
            <p:cNvSpPr/>
            <p:nvPr/>
          </p:nvSpPr>
          <p:spPr>
            <a:xfrm>
              <a:off x="4060826" y="1727200"/>
              <a:ext cx="523875" cy="738188"/>
            </a:xfrm>
            <a:custGeom>
              <a:rect b="b" l="l" r="r" t="t"/>
              <a:pathLst>
                <a:path extrusionOk="0" h="196" w="139">
                  <a:moveTo>
                    <a:pt x="139" y="140"/>
                  </a:moveTo>
                  <a:cubicBezTo>
                    <a:pt x="139" y="171"/>
                    <a:pt x="114" y="196"/>
                    <a:pt x="83" y="196"/>
                  </a:cubicBezTo>
                  <a:cubicBezTo>
                    <a:pt x="56" y="196"/>
                    <a:pt x="56" y="196"/>
                    <a:pt x="56" y="196"/>
                  </a:cubicBezTo>
                  <a:cubicBezTo>
                    <a:pt x="25" y="196"/>
                    <a:pt x="0" y="171"/>
                    <a:pt x="0" y="140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25"/>
                    <a:pt x="25" y="0"/>
                    <a:pt x="56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14" y="0"/>
                    <a:pt x="139" y="25"/>
                    <a:pt x="139" y="56"/>
                  </a:cubicBezTo>
                  <a:lnTo>
                    <a:pt x="139" y="140"/>
                  </a:lnTo>
                  <a:close/>
                </a:path>
              </a:pathLst>
            </a:custGeom>
            <a:solidFill>
              <a:srgbClr val="E13D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4" name="Google Shape;2854;p30"/>
            <p:cNvSpPr/>
            <p:nvPr/>
          </p:nvSpPr>
          <p:spPr>
            <a:xfrm>
              <a:off x="4121151" y="1595438"/>
              <a:ext cx="403225" cy="176213"/>
            </a:xfrm>
            <a:custGeom>
              <a:rect b="b" l="l" r="r" t="t"/>
              <a:pathLst>
                <a:path extrusionOk="0" h="47" w="107">
                  <a:moveTo>
                    <a:pt x="107" y="33"/>
                  </a:moveTo>
                  <a:cubicBezTo>
                    <a:pt x="107" y="41"/>
                    <a:pt x="101" y="47"/>
                    <a:pt x="93" y="4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6" y="47"/>
                    <a:pt x="0" y="41"/>
                    <a:pt x="0" y="3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01" y="0"/>
                    <a:pt x="107" y="6"/>
                    <a:pt x="107" y="14"/>
                  </a:cubicBezTo>
                  <a:lnTo>
                    <a:pt x="107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5" name="Google Shape;2855;p30"/>
            <p:cNvSpPr/>
            <p:nvPr/>
          </p:nvSpPr>
          <p:spPr>
            <a:xfrm>
              <a:off x="4187826" y="1617663"/>
              <a:ext cx="46038" cy="134938"/>
            </a:xfrm>
            <a:custGeom>
              <a:rect b="b" l="l" r="r" t="t"/>
              <a:pathLst>
                <a:path extrusionOk="0" h="36" w="12">
                  <a:moveTo>
                    <a:pt x="12" y="30"/>
                  </a:moveTo>
                  <a:cubicBezTo>
                    <a:pt x="12" y="33"/>
                    <a:pt x="9" y="36"/>
                    <a:pt x="6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EAE5E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6" name="Google Shape;2856;p30"/>
            <p:cNvSpPr/>
            <p:nvPr/>
          </p:nvSpPr>
          <p:spPr>
            <a:xfrm>
              <a:off x="4294188" y="1617663"/>
              <a:ext cx="44450" cy="134938"/>
            </a:xfrm>
            <a:custGeom>
              <a:rect b="b" l="l" r="r" t="t"/>
              <a:pathLst>
                <a:path extrusionOk="0" h="36" w="12">
                  <a:moveTo>
                    <a:pt x="12" y="30"/>
                  </a:moveTo>
                  <a:cubicBezTo>
                    <a:pt x="12" y="33"/>
                    <a:pt x="9" y="36"/>
                    <a:pt x="6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EAE5E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7" name="Google Shape;2857;p30"/>
            <p:cNvSpPr/>
            <p:nvPr/>
          </p:nvSpPr>
          <p:spPr>
            <a:xfrm>
              <a:off x="4398963" y="1617663"/>
              <a:ext cx="46038" cy="134938"/>
            </a:xfrm>
            <a:custGeom>
              <a:rect b="b" l="l" r="r" t="t"/>
              <a:pathLst>
                <a:path extrusionOk="0" h="36" w="12">
                  <a:moveTo>
                    <a:pt x="12" y="30"/>
                  </a:moveTo>
                  <a:cubicBezTo>
                    <a:pt x="12" y="33"/>
                    <a:pt x="9" y="36"/>
                    <a:pt x="6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EAE5E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8" name="Google Shape;2858;p30"/>
            <p:cNvSpPr/>
            <p:nvPr/>
          </p:nvSpPr>
          <p:spPr>
            <a:xfrm>
              <a:off x="4138613" y="1911350"/>
              <a:ext cx="366713" cy="3651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9" name="Google Shape;2859;p30"/>
            <p:cNvSpPr/>
            <p:nvPr/>
          </p:nvSpPr>
          <p:spPr>
            <a:xfrm>
              <a:off x="4229101" y="2001838"/>
              <a:ext cx="185738" cy="184150"/>
            </a:xfrm>
            <a:custGeom>
              <a:rect b="b" l="l" r="r" t="t"/>
              <a:pathLst>
                <a:path extrusionOk="0" h="116" w="117">
                  <a:moveTo>
                    <a:pt x="117" y="40"/>
                  </a:moveTo>
                  <a:lnTo>
                    <a:pt x="79" y="40"/>
                  </a:lnTo>
                  <a:lnTo>
                    <a:pt x="79" y="0"/>
                  </a:lnTo>
                  <a:lnTo>
                    <a:pt x="38" y="0"/>
                  </a:lnTo>
                  <a:lnTo>
                    <a:pt x="38" y="40"/>
                  </a:lnTo>
                  <a:lnTo>
                    <a:pt x="0" y="40"/>
                  </a:lnTo>
                  <a:lnTo>
                    <a:pt x="0" y="78"/>
                  </a:lnTo>
                  <a:lnTo>
                    <a:pt x="38" y="78"/>
                  </a:lnTo>
                  <a:lnTo>
                    <a:pt x="38" y="116"/>
                  </a:lnTo>
                  <a:lnTo>
                    <a:pt x="79" y="116"/>
                  </a:lnTo>
                  <a:lnTo>
                    <a:pt x="79" y="78"/>
                  </a:lnTo>
                  <a:lnTo>
                    <a:pt x="117" y="78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0" name="Google Shape;2860;p30"/>
            <p:cNvSpPr/>
            <p:nvPr/>
          </p:nvSpPr>
          <p:spPr>
            <a:xfrm>
              <a:off x="4297363" y="2306638"/>
              <a:ext cx="354013" cy="342900"/>
            </a:xfrm>
            <a:custGeom>
              <a:rect b="b" l="l" r="r" t="t"/>
              <a:pathLst>
                <a:path extrusionOk="0" h="91" w="94">
                  <a:moveTo>
                    <a:pt x="58" y="0"/>
                  </a:moveTo>
                  <a:cubicBezTo>
                    <a:pt x="20" y="25"/>
                    <a:pt x="20" y="25"/>
                    <a:pt x="20" y="25"/>
                  </a:cubicBezTo>
                  <a:cubicBezTo>
                    <a:pt x="4" y="35"/>
                    <a:pt x="0" y="56"/>
                    <a:pt x="10" y="71"/>
                  </a:cubicBezTo>
                  <a:cubicBezTo>
                    <a:pt x="19" y="87"/>
                    <a:pt x="40" y="91"/>
                    <a:pt x="56" y="81"/>
                  </a:cubicBezTo>
                  <a:cubicBezTo>
                    <a:pt x="94" y="57"/>
                    <a:pt x="94" y="57"/>
                    <a:pt x="94" y="57"/>
                  </a:cubicBezTo>
                  <a:lnTo>
                    <a:pt x="58" y="0"/>
                  </a:ln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1" name="Google Shape;2861;p30"/>
            <p:cNvSpPr/>
            <p:nvPr/>
          </p:nvSpPr>
          <p:spPr>
            <a:xfrm>
              <a:off x="4516438" y="2178050"/>
              <a:ext cx="357188" cy="342900"/>
            </a:xfrm>
            <a:custGeom>
              <a:rect b="b" l="l" r="r" t="t"/>
              <a:pathLst>
                <a:path extrusionOk="0" h="91" w="95">
                  <a:moveTo>
                    <a:pt x="36" y="91"/>
                  </a:moveTo>
                  <a:cubicBezTo>
                    <a:pt x="75" y="66"/>
                    <a:pt x="75" y="66"/>
                    <a:pt x="75" y="66"/>
                  </a:cubicBezTo>
                  <a:cubicBezTo>
                    <a:pt x="90" y="56"/>
                    <a:pt x="95" y="36"/>
                    <a:pt x="85" y="20"/>
                  </a:cubicBezTo>
                  <a:cubicBezTo>
                    <a:pt x="75" y="5"/>
                    <a:pt x="55" y="0"/>
                    <a:pt x="39" y="10"/>
                  </a:cubicBezTo>
                  <a:cubicBezTo>
                    <a:pt x="0" y="34"/>
                    <a:pt x="0" y="34"/>
                    <a:pt x="0" y="34"/>
                  </a:cubicBezTo>
                  <a:lnTo>
                    <a:pt x="36" y="91"/>
                  </a:lnTo>
                  <a:close/>
                </a:path>
              </a:pathLst>
            </a:custGeom>
            <a:solidFill>
              <a:srgbClr val="F97A7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2" name="Google Shape;2862;p30"/>
            <p:cNvSpPr/>
            <p:nvPr/>
          </p:nvSpPr>
          <p:spPr>
            <a:xfrm>
              <a:off x="7672388" y="2924175"/>
              <a:ext cx="1093788" cy="862013"/>
            </a:xfrm>
            <a:custGeom>
              <a:rect b="b" l="l" r="r" t="t"/>
              <a:pathLst>
                <a:path extrusionOk="0" h="229" w="290">
                  <a:moveTo>
                    <a:pt x="290" y="77"/>
                  </a:moveTo>
                  <a:cubicBezTo>
                    <a:pt x="290" y="35"/>
                    <a:pt x="256" y="0"/>
                    <a:pt x="213" y="0"/>
                  </a:cubicBezTo>
                  <a:cubicBezTo>
                    <a:pt x="184" y="0"/>
                    <a:pt x="158" y="17"/>
                    <a:pt x="145" y="42"/>
                  </a:cubicBezTo>
                  <a:cubicBezTo>
                    <a:pt x="132" y="17"/>
                    <a:pt x="107" y="0"/>
                    <a:pt x="77" y="0"/>
                  </a:cubicBezTo>
                  <a:cubicBezTo>
                    <a:pt x="35" y="0"/>
                    <a:pt x="0" y="35"/>
                    <a:pt x="0" y="77"/>
                  </a:cubicBezTo>
                  <a:cubicBezTo>
                    <a:pt x="0" y="91"/>
                    <a:pt x="4" y="104"/>
                    <a:pt x="11" y="116"/>
                  </a:cubicBezTo>
                  <a:cubicBezTo>
                    <a:pt x="11" y="116"/>
                    <a:pt x="40" y="145"/>
                    <a:pt x="145" y="229"/>
                  </a:cubicBezTo>
                  <a:cubicBezTo>
                    <a:pt x="250" y="145"/>
                    <a:pt x="279" y="116"/>
                    <a:pt x="280" y="116"/>
                  </a:cubicBezTo>
                  <a:cubicBezTo>
                    <a:pt x="286" y="104"/>
                    <a:pt x="290" y="91"/>
                    <a:pt x="290" y="77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3" name="Google Shape;2863;p30"/>
            <p:cNvSpPr/>
            <p:nvPr/>
          </p:nvSpPr>
          <p:spPr>
            <a:xfrm>
              <a:off x="7635876" y="3048000"/>
              <a:ext cx="1166813" cy="614363"/>
            </a:xfrm>
            <a:custGeom>
              <a:rect b="b" l="l" r="r" t="t"/>
              <a:pathLst>
                <a:path extrusionOk="0" h="163" w="310">
                  <a:moveTo>
                    <a:pt x="306" y="80"/>
                  </a:moveTo>
                  <a:cubicBezTo>
                    <a:pt x="293" y="80"/>
                    <a:pt x="279" y="80"/>
                    <a:pt x="266" y="80"/>
                  </a:cubicBezTo>
                  <a:cubicBezTo>
                    <a:pt x="265" y="80"/>
                    <a:pt x="263" y="81"/>
                    <a:pt x="263" y="83"/>
                  </a:cubicBezTo>
                  <a:cubicBezTo>
                    <a:pt x="261" y="95"/>
                    <a:pt x="259" y="108"/>
                    <a:pt x="257" y="119"/>
                  </a:cubicBezTo>
                  <a:cubicBezTo>
                    <a:pt x="252" y="86"/>
                    <a:pt x="247" y="54"/>
                    <a:pt x="242" y="21"/>
                  </a:cubicBezTo>
                  <a:cubicBezTo>
                    <a:pt x="241" y="18"/>
                    <a:pt x="236" y="18"/>
                    <a:pt x="236" y="21"/>
                  </a:cubicBezTo>
                  <a:cubicBezTo>
                    <a:pt x="230" y="58"/>
                    <a:pt x="223" y="95"/>
                    <a:pt x="217" y="132"/>
                  </a:cubicBezTo>
                  <a:cubicBezTo>
                    <a:pt x="214" y="89"/>
                    <a:pt x="210" y="47"/>
                    <a:pt x="206" y="4"/>
                  </a:cubicBezTo>
                  <a:cubicBezTo>
                    <a:pt x="206" y="1"/>
                    <a:pt x="201" y="0"/>
                    <a:pt x="200" y="3"/>
                  </a:cubicBezTo>
                  <a:cubicBezTo>
                    <a:pt x="194" y="26"/>
                    <a:pt x="188" y="48"/>
                    <a:pt x="182" y="70"/>
                  </a:cubicBezTo>
                  <a:cubicBezTo>
                    <a:pt x="181" y="75"/>
                    <a:pt x="180" y="79"/>
                    <a:pt x="179" y="83"/>
                  </a:cubicBezTo>
                  <a:cubicBezTo>
                    <a:pt x="179" y="83"/>
                    <a:pt x="177" y="83"/>
                    <a:pt x="173" y="83"/>
                  </a:cubicBezTo>
                  <a:cubicBezTo>
                    <a:pt x="161" y="83"/>
                    <a:pt x="150" y="83"/>
                    <a:pt x="138" y="83"/>
                  </a:cubicBezTo>
                  <a:cubicBezTo>
                    <a:pt x="138" y="83"/>
                    <a:pt x="137" y="83"/>
                    <a:pt x="137" y="83"/>
                  </a:cubicBezTo>
                  <a:cubicBezTo>
                    <a:pt x="135" y="83"/>
                    <a:pt x="133" y="83"/>
                    <a:pt x="131" y="83"/>
                  </a:cubicBezTo>
                  <a:cubicBezTo>
                    <a:pt x="130" y="83"/>
                    <a:pt x="128" y="84"/>
                    <a:pt x="128" y="85"/>
                  </a:cubicBezTo>
                  <a:cubicBezTo>
                    <a:pt x="126" y="98"/>
                    <a:pt x="124" y="111"/>
                    <a:pt x="123" y="122"/>
                  </a:cubicBezTo>
                  <a:cubicBezTo>
                    <a:pt x="117" y="89"/>
                    <a:pt x="112" y="56"/>
                    <a:pt x="107" y="24"/>
                  </a:cubicBezTo>
                  <a:cubicBezTo>
                    <a:pt x="107" y="21"/>
                    <a:pt x="102" y="21"/>
                    <a:pt x="101" y="24"/>
                  </a:cubicBezTo>
                  <a:cubicBezTo>
                    <a:pt x="95" y="61"/>
                    <a:pt x="89" y="98"/>
                    <a:pt x="83" y="135"/>
                  </a:cubicBezTo>
                  <a:cubicBezTo>
                    <a:pt x="79" y="92"/>
                    <a:pt x="75" y="50"/>
                    <a:pt x="71" y="7"/>
                  </a:cubicBezTo>
                  <a:cubicBezTo>
                    <a:pt x="71" y="4"/>
                    <a:pt x="66" y="3"/>
                    <a:pt x="65" y="6"/>
                  </a:cubicBezTo>
                  <a:cubicBezTo>
                    <a:pt x="59" y="29"/>
                    <a:pt x="53" y="51"/>
                    <a:pt x="48" y="73"/>
                  </a:cubicBezTo>
                  <a:cubicBezTo>
                    <a:pt x="46" y="77"/>
                    <a:pt x="45" y="82"/>
                    <a:pt x="44" y="86"/>
                  </a:cubicBezTo>
                  <a:cubicBezTo>
                    <a:pt x="44" y="86"/>
                    <a:pt x="43" y="86"/>
                    <a:pt x="38" y="86"/>
                  </a:cubicBezTo>
                  <a:cubicBezTo>
                    <a:pt x="27" y="86"/>
                    <a:pt x="15" y="86"/>
                    <a:pt x="4" y="86"/>
                  </a:cubicBezTo>
                  <a:cubicBezTo>
                    <a:pt x="0" y="86"/>
                    <a:pt x="0" y="92"/>
                    <a:pt x="4" y="92"/>
                  </a:cubicBezTo>
                  <a:cubicBezTo>
                    <a:pt x="18" y="92"/>
                    <a:pt x="32" y="92"/>
                    <a:pt x="47" y="92"/>
                  </a:cubicBezTo>
                  <a:cubicBezTo>
                    <a:pt x="48" y="92"/>
                    <a:pt x="49" y="91"/>
                    <a:pt x="50" y="89"/>
                  </a:cubicBezTo>
                  <a:cubicBezTo>
                    <a:pt x="55" y="68"/>
                    <a:pt x="61" y="46"/>
                    <a:pt x="67" y="25"/>
                  </a:cubicBezTo>
                  <a:cubicBezTo>
                    <a:pt x="71" y="70"/>
                    <a:pt x="75" y="114"/>
                    <a:pt x="79" y="159"/>
                  </a:cubicBezTo>
                  <a:cubicBezTo>
                    <a:pt x="79" y="162"/>
                    <a:pt x="84" y="163"/>
                    <a:pt x="85" y="160"/>
                  </a:cubicBezTo>
                  <a:cubicBezTo>
                    <a:pt x="91" y="121"/>
                    <a:pt x="98" y="82"/>
                    <a:pt x="104" y="44"/>
                  </a:cubicBezTo>
                  <a:cubicBezTo>
                    <a:pt x="109" y="77"/>
                    <a:pt x="114" y="110"/>
                    <a:pt x="120" y="143"/>
                  </a:cubicBezTo>
                  <a:cubicBezTo>
                    <a:pt x="120" y="145"/>
                    <a:pt x="125" y="146"/>
                    <a:pt x="125" y="143"/>
                  </a:cubicBezTo>
                  <a:cubicBezTo>
                    <a:pt x="128" y="125"/>
                    <a:pt x="131" y="111"/>
                    <a:pt x="133" y="94"/>
                  </a:cubicBezTo>
                  <a:cubicBezTo>
                    <a:pt x="134" y="91"/>
                    <a:pt x="134" y="90"/>
                    <a:pt x="134" y="89"/>
                  </a:cubicBezTo>
                  <a:cubicBezTo>
                    <a:pt x="138" y="89"/>
                    <a:pt x="141" y="89"/>
                    <a:pt x="145" y="89"/>
                  </a:cubicBezTo>
                  <a:cubicBezTo>
                    <a:pt x="154" y="89"/>
                    <a:pt x="163" y="89"/>
                    <a:pt x="172" y="89"/>
                  </a:cubicBezTo>
                  <a:cubicBezTo>
                    <a:pt x="172" y="89"/>
                    <a:pt x="173" y="89"/>
                    <a:pt x="173" y="89"/>
                  </a:cubicBezTo>
                  <a:cubicBezTo>
                    <a:pt x="176" y="89"/>
                    <a:pt x="179" y="89"/>
                    <a:pt x="181" y="89"/>
                  </a:cubicBezTo>
                  <a:cubicBezTo>
                    <a:pt x="183" y="89"/>
                    <a:pt x="184" y="88"/>
                    <a:pt x="184" y="87"/>
                  </a:cubicBezTo>
                  <a:cubicBezTo>
                    <a:pt x="190" y="65"/>
                    <a:pt x="196" y="44"/>
                    <a:pt x="201" y="22"/>
                  </a:cubicBezTo>
                  <a:cubicBezTo>
                    <a:pt x="205" y="67"/>
                    <a:pt x="209" y="111"/>
                    <a:pt x="213" y="156"/>
                  </a:cubicBezTo>
                  <a:cubicBezTo>
                    <a:pt x="214" y="159"/>
                    <a:pt x="219" y="161"/>
                    <a:pt x="219" y="157"/>
                  </a:cubicBezTo>
                  <a:cubicBezTo>
                    <a:pt x="226" y="118"/>
                    <a:pt x="232" y="80"/>
                    <a:pt x="239" y="41"/>
                  </a:cubicBezTo>
                  <a:cubicBezTo>
                    <a:pt x="244" y="74"/>
                    <a:pt x="249" y="107"/>
                    <a:pt x="254" y="140"/>
                  </a:cubicBezTo>
                  <a:cubicBezTo>
                    <a:pt x="255" y="143"/>
                    <a:pt x="260" y="143"/>
                    <a:pt x="260" y="140"/>
                  </a:cubicBezTo>
                  <a:cubicBezTo>
                    <a:pt x="263" y="122"/>
                    <a:pt x="265" y="108"/>
                    <a:pt x="268" y="91"/>
                  </a:cubicBezTo>
                  <a:cubicBezTo>
                    <a:pt x="268" y="88"/>
                    <a:pt x="269" y="87"/>
                    <a:pt x="269" y="86"/>
                  </a:cubicBezTo>
                  <a:cubicBezTo>
                    <a:pt x="272" y="86"/>
                    <a:pt x="276" y="86"/>
                    <a:pt x="279" y="86"/>
                  </a:cubicBezTo>
                  <a:cubicBezTo>
                    <a:pt x="288" y="86"/>
                    <a:pt x="297" y="86"/>
                    <a:pt x="306" y="86"/>
                  </a:cubicBezTo>
                  <a:cubicBezTo>
                    <a:pt x="310" y="86"/>
                    <a:pt x="310" y="80"/>
                    <a:pt x="306" y="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4" name="Google Shape;2864;p30"/>
            <p:cNvSpPr/>
            <p:nvPr/>
          </p:nvSpPr>
          <p:spPr>
            <a:xfrm>
              <a:off x="8012113" y="1403350"/>
              <a:ext cx="1355725" cy="1355725"/>
            </a:xfrm>
            <a:prstGeom prst="ellipse">
              <a:avLst/>
            </a:prstGeom>
            <a:solidFill>
              <a:srgbClr val="96DA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5" name="Google Shape;2865;p30"/>
            <p:cNvSpPr/>
            <p:nvPr/>
          </p:nvSpPr>
          <p:spPr>
            <a:xfrm>
              <a:off x="8610601" y="1655763"/>
              <a:ext cx="558800" cy="752475"/>
            </a:xfrm>
            <a:custGeom>
              <a:rect b="b" l="l" r="r" t="t"/>
              <a:pathLst>
                <a:path extrusionOk="0" h="200" w="148">
                  <a:moveTo>
                    <a:pt x="119" y="179"/>
                  </a:moveTo>
                  <a:cubicBezTo>
                    <a:pt x="117" y="192"/>
                    <a:pt x="104" y="200"/>
                    <a:pt x="91" y="198"/>
                  </a:cubicBezTo>
                  <a:cubicBezTo>
                    <a:pt x="21" y="184"/>
                    <a:pt x="21" y="184"/>
                    <a:pt x="21" y="184"/>
                  </a:cubicBezTo>
                  <a:cubicBezTo>
                    <a:pt x="8" y="181"/>
                    <a:pt x="0" y="169"/>
                    <a:pt x="2" y="156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1" y="9"/>
                    <a:pt x="44" y="0"/>
                    <a:pt x="57" y="3"/>
                  </a:cubicBezTo>
                  <a:cubicBezTo>
                    <a:pt x="127" y="17"/>
                    <a:pt x="127" y="17"/>
                    <a:pt x="127" y="17"/>
                  </a:cubicBezTo>
                  <a:cubicBezTo>
                    <a:pt x="140" y="19"/>
                    <a:pt x="148" y="32"/>
                    <a:pt x="146" y="45"/>
                  </a:cubicBezTo>
                  <a:lnTo>
                    <a:pt x="119" y="179"/>
                  </a:lnTo>
                  <a:close/>
                </a:path>
              </a:pathLst>
            </a:custGeom>
            <a:solidFill>
              <a:srgbClr val="F4F3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6" name="Google Shape;2866;p30"/>
            <p:cNvSpPr/>
            <p:nvPr/>
          </p:nvSpPr>
          <p:spPr>
            <a:xfrm>
              <a:off x="8815388" y="1768475"/>
              <a:ext cx="149225" cy="530225"/>
            </a:xfrm>
            <a:custGeom>
              <a:rect b="b" l="l" r="r" t="t"/>
              <a:pathLst>
                <a:path extrusionOk="0" h="141" w="40">
                  <a:moveTo>
                    <a:pt x="15" y="134"/>
                  </a:moveTo>
                  <a:cubicBezTo>
                    <a:pt x="14" y="138"/>
                    <a:pt x="10" y="141"/>
                    <a:pt x="6" y="140"/>
                  </a:cubicBezTo>
                  <a:cubicBezTo>
                    <a:pt x="6" y="140"/>
                    <a:pt x="6" y="140"/>
                    <a:pt x="6" y="140"/>
                  </a:cubicBezTo>
                  <a:cubicBezTo>
                    <a:pt x="2" y="139"/>
                    <a:pt x="0" y="136"/>
                    <a:pt x="1" y="132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6" y="2"/>
                    <a:pt x="30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8" y="1"/>
                    <a:pt x="40" y="5"/>
                    <a:pt x="40" y="9"/>
                  </a:cubicBezTo>
                  <a:lnTo>
                    <a:pt x="15" y="134"/>
                  </a:lnTo>
                  <a:close/>
                </a:path>
              </a:pathLst>
            </a:custGeom>
            <a:solidFill>
              <a:srgbClr val="D7E2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7" name="Google Shape;2867;p30"/>
            <p:cNvSpPr/>
            <p:nvPr/>
          </p:nvSpPr>
          <p:spPr>
            <a:xfrm>
              <a:off x="8739188" y="1730375"/>
              <a:ext cx="142875" cy="142875"/>
            </a:xfrm>
            <a:custGeom>
              <a:rect b="b" l="l" r="r" t="t"/>
              <a:pathLst>
                <a:path extrusionOk="0" h="38" w="38">
                  <a:moveTo>
                    <a:pt x="36" y="22"/>
                  </a:moveTo>
                  <a:cubicBezTo>
                    <a:pt x="34" y="32"/>
                    <a:pt x="25" y="38"/>
                    <a:pt x="16" y="36"/>
                  </a:cubicBezTo>
                  <a:cubicBezTo>
                    <a:pt x="6" y="34"/>
                    <a:pt x="0" y="25"/>
                    <a:pt x="2" y="16"/>
                  </a:cubicBezTo>
                  <a:cubicBezTo>
                    <a:pt x="4" y="6"/>
                    <a:pt x="13" y="0"/>
                    <a:pt x="23" y="2"/>
                  </a:cubicBezTo>
                  <a:cubicBezTo>
                    <a:pt x="32" y="4"/>
                    <a:pt x="38" y="13"/>
                    <a:pt x="36" y="22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8" name="Google Shape;2868;p30"/>
            <p:cNvSpPr/>
            <p:nvPr/>
          </p:nvSpPr>
          <p:spPr>
            <a:xfrm>
              <a:off x="8777288" y="1757363"/>
              <a:ext cx="71438" cy="90488"/>
            </a:xfrm>
            <a:custGeom>
              <a:rect b="b" l="l" r="r" t="t"/>
              <a:pathLst>
                <a:path extrusionOk="0" h="24" w="19">
                  <a:moveTo>
                    <a:pt x="17" y="23"/>
                  </a:moveTo>
                  <a:cubicBezTo>
                    <a:pt x="15" y="24"/>
                    <a:pt x="13" y="24"/>
                    <a:pt x="12" y="2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9" y="20"/>
                    <a:pt x="18" y="22"/>
                    <a:pt x="17" y="23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9" name="Google Shape;2869;p30"/>
            <p:cNvSpPr/>
            <p:nvPr/>
          </p:nvSpPr>
          <p:spPr>
            <a:xfrm>
              <a:off x="8697913" y="1938338"/>
              <a:ext cx="142875" cy="142875"/>
            </a:xfrm>
            <a:custGeom>
              <a:rect b="b" l="l" r="r" t="t"/>
              <a:pathLst>
                <a:path extrusionOk="0" h="38" w="38">
                  <a:moveTo>
                    <a:pt x="37" y="22"/>
                  </a:moveTo>
                  <a:cubicBezTo>
                    <a:pt x="35" y="32"/>
                    <a:pt x="25" y="38"/>
                    <a:pt x="16" y="36"/>
                  </a:cubicBezTo>
                  <a:cubicBezTo>
                    <a:pt x="6" y="34"/>
                    <a:pt x="0" y="25"/>
                    <a:pt x="2" y="16"/>
                  </a:cubicBezTo>
                  <a:cubicBezTo>
                    <a:pt x="4" y="6"/>
                    <a:pt x="13" y="0"/>
                    <a:pt x="23" y="2"/>
                  </a:cubicBezTo>
                  <a:cubicBezTo>
                    <a:pt x="32" y="4"/>
                    <a:pt x="38" y="13"/>
                    <a:pt x="37" y="22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0" name="Google Shape;2870;p30"/>
            <p:cNvSpPr/>
            <p:nvPr/>
          </p:nvSpPr>
          <p:spPr>
            <a:xfrm>
              <a:off x="8736013" y="1963738"/>
              <a:ext cx="71438" cy="90488"/>
            </a:xfrm>
            <a:custGeom>
              <a:rect b="b" l="l" r="r" t="t"/>
              <a:pathLst>
                <a:path extrusionOk="0" h="24" w="19">
                  <a:moveTo>
                    <a:pt x="17" y="23"/>
                  </a:moveTo>
                  <a:cubicBezTo>
                    <a:pt x="15" y="24"/>
                    <a:pt x="13" y="24"/>
                    <a:pt x="12" y="2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6" y="0"/>
                    <a:pt x="7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9" y="20"/>
                    <a:pt x="18" y="22"/>
                    <a:pt x="17" y="23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1" name="Google Shape;2871;p30"/>
            <p:cNvSpPr/>
            <p:nvPr/>
          </p:nvSpPr>
          <p:spPr>
            <a:xfrm>
              <a:off x="8656638" y="2144713"/>
              <a:ext cx="146050" cy="142875"/>
            </a:xfrm>
            <a:custGeom>
              <a:rect b="b" l="l" r="r" t="t"/>
              <a:pathLst>
                <a:path extrusionOk="0" h="38" w="39">
                  <a:moveTo>
                    <a:pt x="37" y="22"/>
                  </a:moveTo>
                  <a:cubicBezTo>
                    <a:pt x="35" y="32"/>
                    <a:pt x="26" y="38"/>
                    <a:pt x="16" y="36"/>
                  </a:cubicBezTo>
                  <a:cubicBezTo>
                    <a:pt x="7" y="34"/>
                    <a:pt x="0" y="25"/>
                    <a:pt x="2" y="16"/>
                  </a:cubicBezTo>
                  <a:cubicBezTo>
                    <a:pt x="4" y="6"/>
                    <a:pt x="13" y="0"/>
                    <a:pt x="23" y="2"/>
                  </a:cubicBezTo>
                  <a:cubicBezTo>
                    <a:pt x="32" y="4"/>
                    <a:pt x="39" y="13"/>
                    <a:pt x="37" y="22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2" name="Google Shape;2872;p30"/>
            <p:cNvSpPr/>
            <p:nvPr/>
          </p:nvSpPr>
          <p:spPr>
            <a:xfrm>
              <a:off x="8694738" y="2171700"/>
              <a:ext cx="71438" cy="90488"/>
            </a:xfrm>
            <a:custGeom>
              <a:rect b="b" l="l" r="r" t="t"/>
              <a:pathLst>
                <a:path extrusionOk="0" h="24" w="19">
                  <a:moveTo>
                    <a:pt x="17" y="23"/>
                  </a:moveTo>
                  <a:cubicBezTo>
                    <a:pt x="15" y="24"/>
                    <a:pt x="13" y="24"/>
                    <a:pt x="12" y="2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6" y="0"/>
                    <a:pt x="7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9" y="20"/>
                    <a:pt x="19" y="22"/>
                    <a:pt x="17" y="23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3" name="Google Shape;2873;p30"/>
            <p:cNvSpPr/>
            <p:nvPr/>
          </p:nvSpPr>
          <p:spPr>
            <a:xfrm>
              <a:off x="8980488" y="1779588"/>
              <a:ext cx="142875" cy="142875"/>
            </a:xfrm>
            <a:custGeom>
              <a:rect b="b" l="l" r="r" t="t"/>
              <a:pathLst>
                <a:path extrusionOk="0" h="38" w="38">
                  <a:moveTo>
                    <a:pt x="36" y="22"/>
                  </a:moveTo>
                  <a:cubicBezTo>
                    <a:pt x="34" y="31"/>
                    <a:pt x="25" y="38"/>
                    <a:pt x="15" y="36"/>
                  </a:cubicBezTo>
                  <a:cubicBezTo>
                    <a:pt x="6" y="34"/>
                    <a:pt x="0" y="25"/>
                    <a:pt x="1" y="15"/>
                  </a:cubicBezTo>
                  <a:cubicBezTo>
                    <a:pt x="3" y="6"/>
                    <a:pt x="12" y="0"/>
                    <a:pt x="22" y="1"/>
                  </a:cubicBezTo>
                  <a:cubicBezTo>
                    <a:pt x="31" y="3"/>
                    <a:pt x="38" y="12"/>
                    <a:pt x="36" y="22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4" name="Google Shape;2874;p30"/>
            <p:cNvSpPr/>
            <p:nvPr/>
          </p:nvSpPr>
          <p:spPr>
            <a:xfrm>
              <a:off x="9013826" y="1801813"/>
              <a:ext cx="71438" cy="95250"/>
            </a:xfrm>
            <a:custGeom>
              <a:rect b="b" l="l" r="r" t="t"/>
              <a:pathLst>
                <a:path extrusionOk="0" h="25" w="19">
                  <a:moveTo>
                    <a:pt x="17" y="24"/>
                  </a:moveTo>
                  <a:cubicBezTo>
                    <a:pt x="15" y="25"/>
                    <a:pt x="13" y="24"/>
                    <a:pt x="12" y="23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3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6" y="1"/>
                    <a:pt x="7" y="2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20"/>
                    <a:pt x="19" y="23"/>
                    <a:pt x="17" y="2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5" name="Google Shape;2875;p30"/>
            <p:cNvSpPr/>
            <p:nvPr/>
          </p:nvSpPr>
          <p:spPr>
            <a:xfrm>
              <a:off x="8939213" y="1982788"/>
              <a:ext cx="142875" cy="147638"/>
            </a:xfrm>
            <a:custGeom>
              <a:rect b="b" l="l" r="r" t="t"/>
              <a:pathLst>
                <a:path extrusionOk="0" h="39" w="38">
                  <a:moveTo>
                    <a:pt x="36" y="23"/>
                  </a:moveTo>
                  <a:cubicBezTo>
                    <a:pt x="34" y="32"/>
                    <a:pt x="25" y="39"/>
                    <a:pt x="15" y="37"/>
                  </a:cubicBezTo>
                  <a:cubicBezTo>
                    <a:pt x="6" y="35"/>
                    <a:pt x="0" y="26"/>
                    <a:pt x="2" y="16"/>
                  </a:cubicBezTo>
                  <a:cubicBezTo>
                    <a:pt x="3" y="7"/>
                    <a:pt x="13" y="0"/>
                    <a:pt x="22" y="2"/>
                  </a:cubicBezTo>
                  <a:cubicBezTo>
                    <a:pt x="32" y="4"/>
                    <a:pt x="38" y="13"/>
                    <a:pt x="36" y="23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6" name="Google Shape;2876;p30"/>
            <p:cNvSpPr/>
            <p:nvPr/>
          </p:nvSpPr>
          <p:spPr>
            <a:xfrm>
              <a:off x="8972551" y="2009775"/>
              <a:ext cx="71438" cy="93663"/>
            </a:xfrm>
            <a:custGeom>
              <a:rect b="b" l="l" r="r" t="t"/>
              <a:pathLst>
                <a:path extrusionOk="0" h="25" w="19">
                  <a:moveTo>
                    <a:pt x="17" y="24"/>
                  </a:moveTo>
                  <a:cubicBezTo>
                    <a:pt x="16" y="25"/>
                    <a:pt x="13" y="24"/>
                    <a:pt x="12" y="23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1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6" y="1"/>
                    <a:pt x="7" y="2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20"/>
                    <a:pt x="19" y="23"/>
                    <a:pt x="17" y="2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7" name="Google Shape;2877;p30"/>
            <p:cNvSpPr/>
            <p:nvPr/>
          </p:nvSpPr>
          <p:spPr>
            <a:xfrm>
              <a:off x="8897938" y="2190750"/>
              <a:ext cx="142875" cy="142875"/>
            </a:xfrm>
            <a:custGeom>
              <a:rect b="b" l="l" r="r" t="t"/>
              <a:pathLst>
                <a:path extrusionOk="0" h="38" w="38">
                  <a:moveTo>
                    <a:pt x="36" y="23"/>
                  </a:moveTo>
                  <a:cubicBezTo>
                    <a:pt x="34" y="32"/>
                    <a:pt x="25" y="38"/>
                    <a:pt x="16" y="37"/>
                  </a:cubicBezTo>
                  <a:cubicBezTo>
                    <a:pt x="6" y="35"/>
                    <a:pt x="0" y="26"/>
                    <a:pt x="2" y="16"/>
                  </a:cubicBezTo>
                  <a:cubicBezTo>
                    <a:pt x="4" y="7"/>
                    <a:pt x="13" y="0"/>
                    <a:pt x="22" y="2"/>
                  </a:cubicBezTo>
                  <a:cubicBezTo>
                    <a:pt x="32" y="4"/>
                    <a:pt x="38" y="13"/>
                    <a:pt x="36" y="23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8" name="Google Shape;2878;p30"/>
            <p:cNvSpPr/>
            <p:nvPr/>
          </p:nvSpPr>
          <p:spPr>
            <a:xfrm>
              <a:off x="8931276" y="2216150"/>
              <a:ext cx="71438" cy="93663"/>
            </a:xfrm>
            <a:custGeom>
              <a:rect b="b" l="l" r="r" t="t"/>
              <a:pathLst>
                <a:path extrusionOk="0" h="25" w="19">
                  <a:moveTo>
                    <a:pt x="17" y="24"/>
                  </a:moveTo>
                  <a:cubicBezTo>
                    <a:pt x="16" y="25"/>
                    <a:pt x="13" y="24"/>
                    <a:pt x="12" y="23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1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6" y="1"/>
                    <a:pt x="7" y="2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20"/>
                    <a:pt x="19" y="22"/>
                    <a:pt x="17" y="2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9" name="Google Shape;2879;p30"/>
            <p:cNvSpPr/>
            <p:nvPr/>
          </p:nvSpPr>
          <p:spPr>
            <a:xfrm>
              <a:off x="8212138" y="1749425"/>
              <a:ext cx="546100" cy="749300"/>
            </a:xfrm>
            <a:custGeom>
              <a:rect b="b" l="l" r="r" t="t"/>
              <a:pathLst>
                <a:path extrusionOk="0" h="199" w="145">
                  <a:moveTo>
                    <a:pt x="143" y="157"/>
                  </a:moveTo>
                  <a:cubicBezTo>
                    <a:pt x="145" y="170"/>
                    <a:pt x="136" y="182"/>
                    <a:pt x="123" y="185"/>
                  </a:cubicBezTo>
                  <a:cubicBezTo>
                    <a:pt x="53" y="196"/>
                    <a:pt x="53" y="196"/>
                    <a:pt x="53" y="196"/>
                  </a:cubicBezTo>
                  <a:cubicBezTo>
                    <a:pt x="40" y="199"/>
                    <a:pt x="27" y="190"/>
                    <a:pt x="25" y="177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0" y="29"/>
                    <a:pt x="9" y="17"/>
                    <a:pt x="22" y="14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105" y="0"/>
                    <a:pt x="118" y="9"/>
                    <a:pt x="120" y="22"/>
                  </a:cubicBezTo>
                  <a:lnTo>
                    <a:pt x="143" y="1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0" name="Google Shape;2880;p30"/>
            <p:cNvSpPr/>
            <p:nvPr/>
          </p:nvSpPr>
          <p:spPr>
            <a:xfrm>
              <a:off x="8415338" y="1858963"/>
              <a:ext cx="139700" cy="530225"/>
            </a:xfrm>
            <a:custGeom>
              <a:rect b="b" l="l" r="r" t="t"/>
              <a:pathLst>
                <a:path extrusionOk="0" h="141" w="37">
                  <a:moveTo>
                    <a:pt x="36" y="132"/>
                  </a:moveTo>
                  <a:cubicBezTo>
                    <a:pt x="37" y="136"/>
                    <a:pt x="34" y="140"/>
                    <a:pt x="30" y="141"/>
                  </a:cubicBezTo>
                  <a:cubicBezTo>
                    <a:pt x="30" y="141"/>
                    <a:pt x="30" y="141"/>
                    <a:pt x="30" y="141"/>
                  </a:cubicBezTo>
                  <a:cubicBezTo>
                    <a:pt x="26" y="141"/>
                    <a:pt x="23" y="139"/>
                    <a:pt x="22" y="135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5"/>
                    <a:pt x="3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6"/>
                  </a:cubicBezTo>
                  <a:lnTo>
                    <a:pt x="36" y="132"/>
                  </a:lnTo>
                  <a:close/>
                </a:path>
              </a:pathLst>
            </a:custGeom>
            <a:solidFill>
              <a:srgbClr val="DC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1" name="Google Shape;2881;p30"/>
            <p:cNvSpPr/>
            <p:nvPr/>
          </p:nvSpPr>
          <p:spPr>
            <a:xfrm>
              <a:off x="8324851" y="1889125"/>
              <a:ext cx="71438" cy="55563"/>
            </a:xfrm>
            <a:custGeom>
              <a:rect b="b" l="l" r="r" t="t"/>
              <a:pathLst>
                <a:path extrusionOk="0" h="15" w="19">
                  <a:moveTo>
                    <a:pt x="11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7" y="13"/>
                    <a:pt x="19" y="9"/>
                    <a:pt x="18" y="6"/>
                  </a:cubicBezTo>
                  <a:cubicBezTo>
                    <a:pt x="18" y="2"/>
                    <a:pt x="14" y="0"/>
                    <a:pt x="11" y="0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2" name="Google Shape;2882;p30"/>
            <p:cNvSpPr/>
            <p:nvPr/>
          </p:nvSpPr>
          <p:spPr>
            <a:xfrm>
              <a:off x="8261351" y="1897063"/>
              <a:ext cx="71438" cy="58738"/>
            </a:xfrm>
            <a:custGeom>
              <a:rect b="b" l="l" r="r" t="t"/>
              <a:pathLst>
                <a:path extrusionOk="0" h="16" w="19">
                  <a:moveTo>
                    <a:pt x="9" y="15"/>
                  </a:moveTo>
                  <a:cubicBezTo>
                    <a:pt x="19" y="13"/>
                    <a:pt x="19" y="13"/>
                    <a:pt x="19" y="13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3" y="2"/>
                    <a:pt x="0" y="6"/>
                    <a:pt x="1" y="10"/>
                  </a:cubicBezTo>
                  <a:cubicBezTo>
                    <a:pt x="2" y="13"/>
                    <a:pt x="5" y="16"/>
                    <a:pt x="9" y="15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3" name="Google Shape;2883;p30"/>
            <p:cNvSpPr/>
            <p:nvPr/>
          </p:nvSpPr>
          <p:spPr>
            <a:xfrm>
              <a:off x="8351838" y="2035175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10" y="1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6" y="13"/>
                    <a:pt x="19" y="10"/>
                    <a:pt x="18" y="6"/>
                  </a:cubicBezTo>
                  <a:cubicBezTo>
                    <a:pt x="17" y="2"/>
                    <a:pt x="14" y="0"/>
                    <a:pt x="10" y="1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4" name="Google Shape;2884;p30"/>
            <p:cNvSpPr/>
            <p:nvPr/>
          </p:nvSpPr>
          <p:spPr>
            <a:xfrm>
              <a:off x="8286751" y="2043113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8" y="16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2" y="3"/>
                    <a:pt x="0" y="6"/>
                    <a:pt x="1" y="10"/>
                  </a:cubicBezTo>
                  <a:cubicBezTo>
                    <a:pt x="1" y="14"/>
                    <a:pt x="5" y="16"/>
                    <a:pt x="8" y="16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5" name="Google Shape;2885;p30"/>
            <p:cNvSpPr/>
            <p:nvPr/>
          </p:nvSpPr>
          <p:spPr>
            <a:xfrm>
              <a:off x="8374063" y="2182813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11" y="1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7" y="14"/>
                    <a:pt x="19" y="10"/>
                    <a:pt x="19" y="7"/>
                  </a:cubicBezTo>
                  <a:cubicBezTo>
                    <a:pt x="18" y="3"/>
                    <a:pt x="15" y="0"/>
                    <a:pt x="11" y="1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6" name="Google Shape;2886;p30"/>
            <p:cNvSpPr/>
            <p:nvPr/>
          </p:nvSpPr>
          <p:spPr>
            <a:xfrm>
              <a:off x="8313738" y="2193925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8" y="15"/>
                  </a:moveTo>
                  <a:cubicBezTo>
                    <a:pt x="19" y="13"/>
                    <a:pt x="19" y="13"/>
                    <a:pt x="19" y="1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2" y="2"/>
                    <a:pt x="0" y="6"/>
                    <a:pt x="0" y="9"/>
                  </a:cubicBezTo>
                  <a:cubicBezTo>
                    <a:pt x="1" y="13"/>
                    <a:pt x="4" y="16"/>
                    <a:pt x="8" y="15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7" name="Google Shape;2887;p30"/>
            <p:cNvSpPr/>
            <p:nvPr/>
          </p:nvSpPr>
          <p:spPr>
            <a:xfrm>
              <a:off x="8399463" y="2333625"/>
              <a:ext cx="73025" cy="60325"/>
            </a:xfrm>
            <a:custGeom>
              <a:rect b="b" l="l" r="r" t="t"/>
              <a:pathLst>
                <a:path extrusionOk="0" h="16" w="19">
                  <a:moveTo>
                    <a:pt x="11" y="1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7" y="13"/>
                    <a:pt x="19" y="10"/>
                    <a:pt x="18" y="6"/>
                  </a:cubicBezTo>
                  <a:cubicBezTo>
                    <a:pt x="18" y="2"/>
                    <a:pt x="14" y="0"/>
                    <a:pt x="11" y="1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8" name="Google Shape;2888;p30"/>
            <p:cNvSpPr/>
            <p:nvPr/>
          </p:nvSpPr>
          <p:spPr>
            <a:xfrm>
              <a:off x="8335963" y="2339975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9" y="15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3" y="3"/>
                    <a:pt x="0" y="6"/>
                    <a:pt x="1" y="10"/>
                  </a:cubicBezTo>
                  <a:cubicBezTo>
                    <a:pt x="2" y="14"/>
                    <a:pt x="5" y="16"/>
                    <a:pt x="9" y="15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9" name="Google Shape;2889;p30"/>
            <p:cNvSpPr/>
            <p:nvPr/>
          </p:nvSpPr>
          <p:spPr>
            <a:xfrm>
              <a:off x="8562976" y="1847850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10" y="1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6" y="13"/>
                    <a:pt x="19" y="10"/>
                    <a:pt x="18" y="6"/>
                  </a:cubicBezTo>
                  <a:cubicBezTo>
                    <a:pt x="18" y="2"/>
                    <a:pt x="14" y="0"/>
                    <a:pt x="10" y="1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0" name="Google Shape;2890;p30"/>
            <p:cNvSpPr/>
            <p:nvPr/>
          </p:nvSpPr>
          <p:spPr>
            <a:xfrm>
              <a:off x="8497888" y="1854200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8" y="16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2" y="3"/>
                    <a:pt x="0" y="6"/>
                    <a:pt x="1" y="10"/>
                  </a:cubicBezTo>
                  <a:cubicBezTo>
                    <a:pt x="1" y="14"/>
                    <a:pt x="5" y="16"/>
                    <a:pt x="8" y="16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1" name="Google Shape;2891;p30"/>
            <p:cNvSpPr/>
            <p:nvPr/>
          </p:nvSpPr>
          <p:spPr>
            <a:xfrm>
              <a:off x="8585201" y="1993900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11" y="1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7" y="14"/>
                    <a:pt x="19" y="10"/>
                    <a:pt x="19" y="7"/>
                  </a:cubicBezTo>
                  <a:cubicBezTo>
                    <a:pt x="18" y="3"/>
                    <a:pt x="15" y="0"/>
                    <a:pt x="11" y="1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2" name="Google Shape;2892;p30"/>
            <p:cNvSpPr/>
            <p:nvPr/>
          </p:nvSpPr>
          <p:spPr>
            <a:xfrm>
              <a:off x="8524876" y="2005013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8" y="15"/>
                  </a:moveTo>
                  <a:cubicBezTo>
                    <a:pt x="19" y="13"/>
                    <a:pt x="19" y="13"/>
                    <a:pt x="19" y="1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2" y="2"/>
                    <a:pt x="0" y="6"/>
                    <a:pt x="0" y="9"/>
                  </a:cubicBezTo>
                  <a:cubicBezTo>
                    <a:pt x="1" y="13"/>
                    <a:pt x="4" y="16"/>
                    <a:pt x="8" y="15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3" name="Google Shape;2893;p30"/>
            <p:cNvSpPr/>
            <p:nvPr/>
          </p:nvSpPr>
          <p:spPr>
            <a:xfrm>
              <a:off x="8610601" y="2144713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11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7" y="13"/>
                    <a:pt x="19" y="10"/>
                    <a:pt x="18" y="6"/>
                  </a:cubicBezTo>
                  <a:cubicBezTo>
                    <a:pt x="18" y="2"/>
                    <a:pt x="14" y="0"/>
                    <a:pt x="11" y="0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4" name="Google Shape;2894;p30"/>
            <p:cNvSpPr/>
            <p:nvPr/>
          </p:nvSpPr>
          <p:spPr>
            <a:xfrm>
              <a:off x="8547101" y="2152650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9" y="15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3" y="3"/>
                    <a:pt x="0" y="6"/>
                    <a:pt x="1" y="10"/>
                  </a:cubicBezTo>
                  <a:cubicBezTo>
                    <a:pt x="2" y="14"/>
                    <a:pt x="5" y="16"/>
                    <a:pt x="9" y="15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5" name="Google Shape;2895;p30"/>
            <p:cNvSpPr/>
            <p:nvPr/>
          </p:nvSpPr>
          <p:spPr>
            <a:xfrm>
              <a:off x="8637588" y="2292350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10" y="1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6" y="14"/>
                    <a:pt x="19" y="10"/>
                    <a:pt x="18" y="6"/>
                  </a:cubicBezTo>
                  <a:cubicBezTo>
                    <a:pt x="18" y="3"/>
                    <a:pt x="14" y="0"/>
                    <a:pt x="10" y="1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6" name="Google Shape;2896;p30"/>
            <p:cNvSpPr/>
            <p:nvPr/>
          </p:nvSpPr>
          <p:spPr>
            <a:xfrm>
              <a:off x="8574088" y="2303463"/>
              <a:ext cx="71438" cy="55563"/>
            </a:xfrm>
            <a:custGeom>
              <a:rect b="b" l="l" r="r" t="t"/>
              <a:pathLst>
                <a:path extrusionOk="0" h="15" w="19">
                  <a:moveTo>
                    <a:pt x="8" y="15"/>
                  </a:moveTo>
                  <a:cubicBezTo>
                    <a:pt x="19" y="13"/>
                    <a:pt x="19" y="13"/>
                    <a:pt x="19" y="13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2" y="2"/>
                    <a:pt x="0" y="6"/>
                    <a:pt x="1" y="9"/>
                  </a:cubicBezTo>
                  <a:cubicBezTo>
                    <a:pt x="1" y="13"/>
                    <a:pt x="5" y="15"/>
                    <a:pt x="8" y="15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7" name="Google Shape;2897;p30"/>
            <p:cNvSpPr/>
            <p:nvPr/>
          </p:nvSpPr>
          <p:spPr>
            <a:xfrm>
              <a:off x="3284538" y="4291013"/>
              <a:ext cx="968375" cy="723900"/>
            </a:xfrm>
            <a:custGeom>
              <a:rect b="b" l="l" r="r" t="t"/>
              <a:pathLst>
                <a:path extrusionOk="0" h="192" w="257">
                  <a:moveTo>
                    <a:pt x="257" y="159"/>
                  </a:moveTo>
                  <a:cubicBezTo>
                    <a:pt x="257" y="177"/>
                    <a:pt x="243" y="192"/>
                    <a:pt x="225" y="192"/>
                  </a:cubicBezTo>
                  <a:cubicBezTo>
                    <a:pt x="33" y="192"/>
                    <a:pt x="33" y="192"/>
                    <a:pt x="33" y="192"/>
                  </a:cubicBezTo>
                  <a:cubicBezTo>
                    <a:pt x="15" y="192"/>
                    <a:pt x="0" y="177"/>
                    <a:pt x="0" y="159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43" y="0"/>
                    <a:pt x="257" y="15"/>
                    <a:pt x="257" y="33"/>
                  </a:cubicBezTo>
                  <a:lnTo>
                    <a:pt x="257" y="1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8" name="Google Shape;2898;p30"/>
            <p:cNvSpPr/>
            <p:nvPr/>
          </p:nvSpPr>
          <p:spPr>
            <a:xfrm>
              <a:off x="3567113" y="4137025"/>
              <a:ext cx="403225" cy="153988"/>
            </a:xfrm>
            <a:custGeom>
              <a:rect b="b" l="l" r="r" t="t"/>
              <a:pathLst>
                <a:path extrusionOk="0" h="41" w="107">
                  <a:moveTo>
                    <a:pt x="107" y="41"/>
                  </a:moveTo>
                  <a:cubicBezTo>
                    <a:pt x="95" y="41"/>
                    <a:pt x="95" y="41"/>
                    <a:pt x="95" y="41"/>
                  </a:cubicBezTo>
                  <a:cubicBezTo>
                    <a:pt x="95" y="22"/>
                    <a:pt x="95" y="22"/>
                    <a:pt x="95" y="22"/>
                  </a:cubicBezTo>
                  <a:cubicBezTo>
                    <a:pt x="95" y="17"/>
                    <a:pt x="91" y="12"/>
                    <a:pt x="85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17" y="12"/>
                    <a:pt x="13" y="17"/>
                    <a:pt x="13" y="2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97" y="0"/>
                    <a:pt x="107" y="10"/>
                    <a:pt x="107" y="22"/>
                  </a:cubicBezTo>
                  <a:lnTo>
                    <a:pt x="107" y="41"/>
                  </a:lnTo>
                  <a:close/>
                </a:path>
              </a:pathLst>
            </a:custGeom>
            <a:solidFill>
              <a:srgbClr val="7D62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9" name="Google Shape;2899;p30"/>
            <p:cNvSpPr/>
            <p:nvPr/>
          </p:nvSpPr>
          <p:spPr>
            <a:xfrm>
              <a:off x="3544888" y="4438650"/>
              <a:ext cx="447675" cy="447675"/>
            </a:xfrm>
            <a:prstGeom prst="ellipse">
              <a:avLst/>
            </a:pr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0" name="Google Shape;2900;p30"/>
            <p:cNvSpPr/>
            <p:nvPr/>
          </p:nvSpPr>
          <p:spPr>
            <a:xfrm>
              <a:off x="3657601" y="4551363"/>
              <a:ext cx="225425" cy="222250"/>
            </a:xfrm>
            <a:custGeom>
              <a:rect b="b" l="l" r="r" t="t"/>
              <a:pathLst>
                <a:path extrusionOk="0" h="140" w="142">
                  <a:moveTo>
                    <a:pt x="142" y="47"/>
                  </a:moveTo>
                  <a:lnTo>
                    <a:pt x="95" y="47"/>
                  </a:lnTo>
                  <a:lnTo>
                    <a:pt x="95" y="0"/>
                  </a:lnTo>
                  <a:lnTo>
                    <a:pt x="47" y="0"/>
                  </a:lnTo>
                  <a:lnTo>
                    <a:pt x="47" y="47"/>
                  </a:lnTo>
                  <a:lnTo>
                    <a:pt x="0" y="47"/>
                  </a:lnTo>
                  <a:lnTo>
                    <a:pt x="0" y="92"/>
                  </a:lnTo>
                  <a:lnTo>
                    <a:pt x="47" y="92"/>
                  </a:lnTo>
                  <a:lnTo>
                    <a:pt x="47" y="140"/>
                  </a:lnTo>
                  <a:lnTo>
                    <a:pt x="95" y="140"/>
                  </a:lnTo>
                  <a:lnTo>
                    <a:pt x="95" y="92"/>
                  </a:lnTo>
                  <a:lnTo>
                    <a:pt x="142" y="92"/>
                  </a:lnTo>
                  <a:lnTo>
                    <a:pt x="142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1" name="Google Shape;2901;p30"/>
            <p:cNvSpPr/>
            <p:nvPr/>
          </p:nvSpPr>
          <p:spPr>
            <a:xfrm>
              <a:off x="8897938" y="4114800"/>
              <a:ext cx="782638" cy="1023938"/>
            </a:xfrm>
            <a:custGeom>
              <a:rect b="b" l="l" r="r" t="t"/>
              <a:pathLst>
                <a:path extrusionOk="0" h="272" w="208">
                  <a:moveTo>
                    <a:pt x="208" y="252"/>
                  </a:moveTo>
                  <a:cubicBezTo>
                    <a:pt x="208" y="263"/>
                    <a:pt x="199" y="272"/>
                    <a:pt x="188" y="27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9" y="272"/>
                    <a:pt x="0" y="263"/>
                    <a:pt x="0" y="25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9" y="0"/>
                    <a:pt x="208" y="9"/>
                    <a:pt x="208" y="20"/>
                  </a:cubicBezTo>
                  <a:lnTo>
                    <a:pt x="208" y="252"/>
                  </a:lnTo>
                  <a:close/>
                </a:path>
              </a:pathLst>
            </a:custGeom>
            <a:solidFill>
              <a:srgbClr val="7D62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2" name="Google Shape;2902;p30"/>
            <p:cNvSpPr/>
            <p:nvPr/>
          </p:nvSpPr>
          <p:spPr>
            <a:xfrm>
              <a:off x="8980488" y="4194175"/>
              <a:ext cx="617538" cy="835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3" name="Google Shape;2903;p30"/>
            <p:cNvSpPr/>
            <p:nvPr/>
          </p:nvSpPr>
          <p:spPr>
            <a:xfrm>
              <a:off x="9085263" y="4027488"/>
              <a:ext cx="407988" cy="203200"/>
            </a:xfrm>
            <a:custGeom>
              <a:rect b="b" l="l" r="r" t="t"/>
              <a:pathLst>
                <a:path extrusionOk="0" h="54" w="108">
                  <a:moveTo>
                    <a:pt x="97" y="31"/>
                  </a:moveTo>
                  <a:cubicBezTo>
                    <a:pt x="76" y="31"/>
                    <a:pt x="76" y="31"/>
                    <a:pt x="76" y="31"/>
                  </a:cubicBezTo>
                  <a:cubicBezTo>
                    <a:pt x="77" y="29"/>
                    <a:pt x="78" y="26"/>
                    <a:pt x="78" y="24"/>
                  </a:cubicBezTo>
                  <a:cubicBezTo>
                    <a:pt x="78" y="11"/>
                    <a:pt x="67" y="0"/>
                    <a:pt x="54" y="0"/>
                  </a:cubicBezTo>
                  <a:cubicBezTo>
                    <a:pt x="41" y="0"/>
                    <a:pt x="31" y="11"/>
                    <a:pt x="31" y="24"/>
                  </a:cubicBezTo>
                  <a:cubicBezTo>
                    <a:pt x="31" y="26"/>
                    <a:pt x="31" y="29"/>
                    <a:pt x="3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5" y="31"/>
                    <a:pt x="0" y="36"/>
                    <a:pt x="0" y="43"/>
                  </a:cubicBezTo>
                  <a:cubicBezTo>
                    <a:pt x="0" y="49"/>
                    <a:pt x="5" y="54"/>
                    <a:pt x="12" y="54"/>
                  </a:cubicBezTo>
                  <a:cubicBezTo>
                    <a:pt x="97" y="54"/>
                    <a:pt x="97" y="54"/>
                    <a:pt x="97" y="54"/>
                  </a:cubicBezTo>
                  <a:cubicBezTo>
                    <a:pt x="103" y="54"/>
                    <a:pt x="108" y="49"/>
                    <a:pt x="108" y="43"/>
                  </a:cubicBezTo>
                  <a:cubicBezTo>
                    <a:pt x="108" y="36"/>
                    <a:pt x="103" y="31"/>
                    <a:pt x="97" y="31"/>
                  </a:cubicBezTo>
                  <a:close/>
                  <a:moveTo>
                    <a:pt x="54" y="30"/>
                  </a:moveTo>
                  <a:cubicBezTo>
                    <a:pt x="49" y="30"/>
                    <a:pt x="46" y="26"/>
                    <a:pt x="46" y="21"/>
                  </a:cubicBezTo>
                  <a:cubicBezTo>
                    <a:pt x="46" y="16"/>
                    <a:pt x="49" y="12"/>
                    <a:pt x="54" y="12"/>
                  </a:cubicBezTo>
                  <a:cubicBezTo>
                    <a:pt x="59" y="12"/>
                    <a:pt x="63" y="16"/>
                    <a:pt x="63" y="21"/>
                  </a:cubicBezTo>
                  <a:cubicBezTo>
                    <a:pt x="63" y="26"/>
                    <a:pt x="59" y="30"/>
                    <a:pt x="54" y="30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4" name="Google Shape;2904;p30"/>
            <p:cNvSpPr/>
            <p:nvPr/>
          </p:nvSpPr>
          <p:spPr>
            <a:xfrm>
              <a:off x="9040813" y="4295775"/>
              <a:ext cx="219075" cy="304800"/>
            </a:xfrm>
            <a:prstGeom prst="rect">
              <a:avLst/>
            </a:pr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5" name="Google Shape;2905;p30"/>
            <p:cNvSpPr/>
            <p:nvPr/>
          </p:nvSpPr>
          <p:spPr>
            <a:xfrm>
              <a:off x="9296401" y="4295775"/>
              <a:ext cx="241300" cy="33338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6" name="Google Shape;2906;p30"/>
            <p:cNvSpPr/>
            <p:nvPr/>
          </p:nvSpPr>
          <p:spPr>
            <a:xfrm>
              <a:off x="9296401" y="4386263"/>
              <a:ext cx="241300" cy="33338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7" name="Google Shape;2907;p30"/>
            <p:cNvSpPr/>
            <p:nvPr/>
          </p:nvSpPr>
          <p:spPr>
            <a:xfrm>
              <a:off x="9296401" y="4475163"/>
              <a:ext cx="241300" cy="34925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8" name="Google Shape;2908;p30"/>
            <p:cNvSpPr/>
            <p:nvPr/>
          </p:nvSpPr>
          <p:spPr>
            <a:xfrm>
              <a:off x="9296401" y="4565650"/>
              <a:ext cx="241300" cy="34925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9" name="Google Shape;2909;p30"/>
            <p:cNvSpPr/>
            <p:nvPr/>
          </p:nvSpPr>
          <p:spPr>
            <a:xfrm>
              <a:off x="9040813" y="4656138"/>
              <a:ext cx="496888" cy="34925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0" name="Google Shape;2910;p30"/>
            <p:cNvSpPr/>
            <p:nvPr/>
          </p:nvSpPr>
          <p:spPr>
            <a:xfrm>
              <a:off x="9040813" y="4746625"/>
              <a:ext cx="496888" cy="34925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1" name="Google Shape;2911;p30"/>
            <p:cNvSpPr/>
            <p:nvPr/>
          </p:nvSpPr>
          <p:spPr>
            <a:xfrm>
              <a:off x="9040813" y="4837113"/>
              <a:ext cx="496888" cy="34925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2" name="Google Shape;2912;p30"/>
            <p:cNvSpPr/>
            <p:nvPr/>
          </p:nvSpPr>
          <p:spPr>
            <a:xfrm>
              <a:off x="9040813" y="4927600"/>
              <a:ext cx="496888" cy="33338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3" name="Google Shape;2913;p30"/>
            <p:cNvSpPr/>
            <p:nvPr/>
          </p:nvSpPr>
          <p:spPr>
            <a:xfrm>
              <a:off x="3336926" y="2811463"/>
              <a:ext cx="2466975" cy="831850"/>
            </a:xfrm>
            <a:custGeom>
              <a:rect b="b" l="l" r="r" t="t"/>
              <a:pathLst>
                <a:path extrusionOk="0" h="221" w="655">
                  <a:moveTo>
                    <a:pt x="647" y="13"/>
                  </a:moveTo>
                  <a:cubicBezTo>
                    <a:pt x="655" y="4"/>
                    <a:pt x="652" y="0"/>
                    <a:pt x="641" y="5"/>
                  </a:cubicBezTo>
                  <a:cubicBezTo>
                    <a:pt x="578" y="33"/>
                    <a:pt x="578" y="33"/>
                    <a:pt x="578" y="33"/>
                  </a:cubicBezTo>
                  <a:cubicBezTo>
                    <a:pt x="567" y="38"/>
                    <a:pt x="548" y="42"/>
                    <a:pt x="536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1"/>
                    <a:pt x="0" y="64"/>
                  </a:cubicBezTo>
                  <a:cubicBezTo>
                    <a:pt x="0" y="199"/>
                    <a:pt x="0" y="199"/>
                    <a:pt x="0" y="199"/>
                  </a:cubicBezTo>
                  <a:cubicBezTo>
                    <a:pt x="0" y="211"/>
                    <a:pt x="10" y="221"/>
                    <a:pt x="22" y="221"/>
                  </a:cubicBezTo>
                  <a:cubicBezTo>
                    <a:pt x="536" y="221"/>
                    <a:pt x="536" y="221"/>
                    <a:pt x="536" y="221"/>
                  </a:cubicBezTo>
                  <a:cubicBezTo>
                    <a:pt x="548" y="221"/>
                    <a:pt x="558" y="211"/>
                    <a:pt x="558" y="199"/>
                  </a:cubicBezTo>
                  <a:cubicBezTo>
                    <a:pt x="558" y="143"/>
                    <a:pt x="558" y="143"/>
                    <a:pt x="558" y="143"/>
                  </a:cubicBezTo>
                  <a:cubicBezTo>
                    <a:pt x="558" y="131"/>
                    <a:pt x="564" y="114"/>
                    <a:pt x="572" y="104"/>
                  </a:cubicBezTo>
                  <a:lnTo>
                    <a:pt x="647" y="13"/>
                  </a:ln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4" name="Google Shape;2914;p30"/>
            <p:cNvSpPr/>
            <p:nvPr/>
          </p:nvSpPr>
          <p:spPr>
            <a:xfrm>
              <a:off x="3592513" y="3071813"/>
              <a:ext cx="1574800" cy="55563"/>
            </a:xfrm>
            <a:prstGeom prst="rect">
              <a:avLst/>
            </a:prstGeom>
            <a:solidFill>
              <a:srgbClr val="FFD1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5" name="Google Shape;2915;p30"/>
            <p:cNvSpPr/>
            <p:nvPr/>
          </p:nvSpPr>
          <p:spPr>
            <a:xfrm>
              <a:off x="3592513" y="3341688"/>
              <a:ext cx="1574800" cy="57150"/>
            </a:xfrm>
            <a:prstGeom prst="rect">
              <a:avLst/>
            </a:prstGeom>
            <a:solidFill>
              <a:srgbClr val="FFD1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6" name="Google Shape;2916;p30"/>
            <p:cNvSpPr/>
            <p:nvPr/>
          </p:nvSpPr>
          <p:spPr>
            <a:xfrm>
              <a:off x="3592513" y="3206750"/>
              <a:ext cx="1574800" cy="57150"/>
            </a:xfrm>
            <a:prstGeom prst="rect">
              <a:avLst/>
            </a:prstGeom>
            <a:solidFill>
              <a:srgbClr val="FFD1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7" name="Google Shape;2917;p30"/>
            <p:cNvSpPr/>
            <p:nvPr/>
          </p:nvSpPr>
          <p:spPr>
            <a:xfrm>
              <a:off x="3592513" y="3478213"/>
              <a:ext cx="1574800" cy="55563"/>
            </a:xfrm>
            <a:prstGeom prst="rect">
              <a:avLst/>
            </a:prstGeom>
            <a:solidFill>
              <a:srgbClr val="FFD1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8" name="Google Shape;2918;p30"/>
            <p:cNvSpPr/>
            <p:nvPr/>
          </p:nvSpPr>
          <p:spPr>
            <a:xfrm>
              <a:off x="9290051" y="2555875"/>
              <a:ext cx="636588" cy="492125"/>
            </a:xfrm>
            <a:custGeom>
              <a:rect b="b" l="l" r="r" t="t"/>
              <a:pathLst>
                <a:path extrusionOk="0" h="131" w="169">
                  <a:moveTo>
                    <a:pt x="118" y="5"/>
                  </a:moveTo>
                  <a:cubicBezTo>
                    <a:pt x="130" y="0"/>
                    <a:pt x="144" y="4"/>
                    <a:pt x="150" y="16"/>
                  </a:cubicBezTo>
                  <a:cubicBezTo>
                    <a:pt x="163" y="42"/>
                    <a:pt x="163" y="42"/>
                    <a:pt x="163" y="42"/>
                  </a:cubicBezTo>
                  <a:cubicBezTo>
                    <a:pt x="169" y="54"/>
                    <a:pt x="164" y="69"/>
                    <a:pt x="153" y="75"/>
                  </a:cubicBezTo>
                  <a:cubicBezTo>
                    <a:pt x="52" y="125"/>
                    <a:pt x="52" y="125"/>
                    <a:pt x="52" y="125"/>
                  </a:cubicBezTo>
                  <a:cubicBezTo>
                    <a:pt x="40" y="131"/>
                    <a:pt x="25" y="126"/>
                    <a:pt x="19" y="114"/>
                  </a:cubicBezTo>
                  <a:cubicBezTo>
                    <a:pt x="6" y="88"/>
                    <a:pt x="6" y="88"/>
                    <a:pt x="6" y="88"/>
                  </a:cubicBezTo>
                  <a:cubicBezTo>
                    <a:pt x="0" y="76"/>
                    <a:pt x="5" y="62"/>
                    <a:pt x="17" y="56"/>
                  </a:cubicBezTo>
                  <a:lnTo>
                    <a:pt x="118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9" name="Google Shape;2919;p30"/>
            <p:cNvSpPr/>
            <p:nvPr/>
          </p:nvSpPr>
          <p:spPr>
            <a:xfrm>
              <a:off x="9469438" y="2660650"/>
              <a:ext cx="282575" cy="279400"/>
            </a:xfrm>
            <a:custGeom>
              <a:rect b="b" l="l" r="r" t="t"/>
              <a:pathLst>
                <a:path extrusionOk="0" h="74" w="75">
                  <a:moveTo>
                    <a:pt x="3" y="35"/>
                  </a:moveTo>
                  <a:cubicBezTo>
                    <a:pt x="0" y="29"/>
                    <a:pt x="3" y="21"/>
                    <a:pt x="9" y="18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46" y="0"/>
                    <a:pt x="53" y="2"/>
                    <a:pt x="56" y="8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5" y="45"/>
                    <a:pt x="72" y="53"/>
                    <a:pt x="66" y="56"/>
                  </a:cubicBezTo>
                  <a:cubicBezTo>
                    <a:pt x="36" y="71"/>
                    <a:pt x="36" y="71"/>
                    <a:pt x="36" y="71"/>
                  </a:cubicBezTo>
                  <a:cubicBezTo>
                    <a:pt x="29" y="74"/>
                    <a:pt x="22" y="72"/>
                    <a:pt x="19" y="66"/>
                  </a:cubicBezTo>
                  <a:lnTo>
                    <a:pt x="3" y="35"/>
                  </a:ln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0" name="Google Shape;2920;p30"/>
            <p:cNvSpPr/>
            <p:nvPr/>
          </p:nvSpPr>
          <p:spPr>
            <a:xfrm>
              <a:off x="9650413" y="2747963"/>
              <a:ext cx="41275" cy="44450"/>
            </a:xfrm>
            <a:custGeom>
              <a:rect b="b" l="l" r="r" t="t"/>
              <a:pathLst>
                <a:path extrusionOk="0" h="12" w="11">
                  <a:moveTo>
                    <a:pt x="1" y="8"/>
                  </a:moveTo>
                  <a:cubicBezTo>
                    <a:pt x="0" y="6"/>
                    <a:pt x="1" y="3"/>
                    <a:pt x="3" y="2"/>
                  </a:cubicBezTo>
                  <a:cubicBezTo>
                    <a:pt x="6" y="0"/>
                    <a:pt x="9" y="1"/>
                    <a:pt x="10" y="4"/>
                  </a:cubicBezTo>
                  <a:cubicBezTo>
                    <a:pt x="11" y="6"/>
                    <a:pt x="10" y="9"/>
                    <a:pt x="8" y="10"/>
                  </a:cubicBezTo>
                  <a:cubicBezTo>
                    <a:pt x="5" y="12"/>
                    <a:pt x="2" y="11"/>
                    <a:pt x="1" y="8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1" name="Google Shape;2921;p30"/>
            <p:cNvSpPr/>
            <p:nvPr/>
          </p:nvSpPr>
          <p:spPr>
            <a:xfrm>
              <a:off x="9590088" y="2778125"/>
              <a:ext cx="41275" cy="44450"/>
            </a:xfrm>
            <a:custGeom>
              <a:rect b="b" l="l" r="r" t="t"/>
              <a:pathLst>
                <a:path extrusionOk="0" h="12" w="11">
                  <a:moveTo>
                    <a:pt x="1" y="8"/>
                  </a:moveTo>
                  <a:cubicBezTo>
                    <a:pt x="0" y="6"/>
                    <a:pt x="1" y="3"/>
                    <a:pt x="3" y="2"/>
                  </a:cubicBezTo>
                  <a:cubicBezTo>
                    <a:pt x="6" y="0"/>
                    <a:pt x="9" y="1"/>
                    <a:pt x="10" y="4"/>
                  </a:cubicBezTo>
                  <a:cubicBezTo>
                    <a:pt x="11" y="6"/>
                    <a:pt x="10" y="9"/>
                    <a:pt x="8" y="10"/>
                  </a:cubicBezTo>
                  <a:cubicBezTo>
                    <a:pt x="5" y="12"/>
                    <a:pt x="2" y="11"/>
                    <a:pt x="1" y="8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2" name="Google Shape;2922;p30"/>
            <p:cNvSpPr/>
            <p:nvPr/>
          </p:nvSpPr>
          <p:spPr>
            <a:xfrm>
              <a:off x="9529763" y="2811463"/>
              <a:ext cx="42863" cy="41275"/>
            </a:xfrm>
            <a:custGeom>
              <a:rect b="b" l="l" r="r" t="t"/>
              <a:pathLst>
                <a:path extrusionOk="0" h="11" w="11">
                  <a:moveTo>
                    <a:pt x="1" y="7"/>
                  </a:moveTo>
                  <a:cubicBezTo>
                    <a:pt x="0" y="5"/>
                    <a:pt x="1" y="2"/>
                    <a:pt x="3" y="1"/>
                  </a:cubicBezTo>
                  <a:cubicBezTo>
                    <a:pt x="6" y="0"/>
                    <a:pt x="9" y="1"/>
                    <a:pt x="10" y="3"/>
                  </a:cubicBezTo>
                  <a:cubicBezTo>
                    <a:pt x="11" y="5"/>
                    <a:pt x="10" y="8"/>
                    <a:pt x="8" y="9"/>
                  </a:cubicBezTo>
                  <a:cubicBezTo>
                    <a:pt x="5" y="11"/>
                    <a:pt x="2" y="10"/>
                    <a:pt x="1" y="7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3" name="Google Shape;2923;p30"/>
            <p:cNvSpPr/>
            <p:nvPr/>
          </p:nvSpPr>
          <p:spPr>
            <a:xfrm>
              <a:off x="9680576" y="2811463"/>
              <a:ext cx="41275" cy="41275"/>
            </a:xfrm>
            <a:custGeom>
              <a:rect b="b" l="l" r="r" t="t"/>
              <a:pathLst>
                <a:path extrusionOk="0" h="11" w="11">
                  <a:moveTo>
                    <a:pt x="1" y="7"/>
                  </a:moveTo>
                  <a:cubicBezTo>
                    <a:pt x="0" y="5"/>
                    <a:pt x="1" y="2"/>
                    <a:pt x="4" y="1"/>
                  </a:cubicBezTo>
                  <a:cubicBezTo>
                    <a:pt x="6" y="0"/>
                    <a:pt x="9" y="1"/>
                    <a:pt x="10" y="3"/>
                  </a:cubicBezTo>
                  <a:cubicBezTo>
                    <a:pt x="11" y="5"/>
                    <a:pt x="10" y="8"/>
                    <a:pt x="8" y="10"/>
                  </a:cubicBezTo>
                  <a:cubicBezTo>
                    <a:pt x="5" y="11"/>
                    <a:pt x="3" y="10"/>
                    <a:pt x="1" y="7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4" name="Google Shape;2924;p30"/>
            <p:cNvSpPr/>
            <p:nvPr/>
          </p:nvSpPr>
          <p:spPr>
            <a:xfrm>
              <a:off x="9620251" y="2841625"/>
              <a:ext cx="41275" cy="41275"/>
            </a:xfrm>
            <a:custGeom>
              <a:rect b="b" l="l" r="r" t="t"/>
              <a:pathLst>
                <a:path extrusionOk="0" h="11" w="11">
                  <a:moveTo>
                    <a:pt x="1" y="7"/>
                  </a:moveTo>
                  <a:cubicBezTo>
                    <a:pt x="0" y="5"/>
                    <a:pt x="1" y="2"/>
                    <a:pt x="3" y="1"/>
                  </a:cubicBezTo>
                  <a:cubicBezTo>
                    <a:pt x="6" y="0"/>
                    <a:pt x="9" y="1"/>
                    <a:pt x="10" y="3"/>
                  </a:cubicBezTo>
                  <a:cubicBezTo>
                    <a:pt x="11" y="5"/>
                    <a:pt x="10" y="8"/>
                    <a:pt x="8" y="10"/>
                  </a:cubicBezTo>
                  <a:cubicBezTo>
                    <a:pt x="5" y="11"/>
                    <a:pt x="2" y="10"/>
                    <a:pt x="1" y="7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5" name="Google Shape;2925;p30"/>
            <p:cNvSpPr/>
            <p:nvPr/>
          </p:nvSpPr>
          <p:spPr>
            <a:xfrm>
              <a:off x="9559926" y="2871788"/>
              <a:ext cx="42863" cy="41275"/>
            </a:xfrm>
            <a:custGeom>
              <a:rect b="b" l="l" r="r" t="t"/>
              <a:pathLst>
                <a:path extrusionOk="0" h="11" w="11">
                  <a:moveTo>
                    <a:pt x="1" y="7"/>
                  </a:moveTo>
                  <a:cubicBezTo>
                    <a:pt x="0" y="5"/>
                    <a:pt x="1" y="2"/>
                    <a:pt x="3" y="1"/>
                  </a:cubicBezTo>
                  <a:cubicBezTo>
                    <a:pt x="6" y="0"/>
                    <a:pt x="9" y="1"/>
                    <a:pt x="10" y="3"/>
                  </a:cubicBezTo>
                  <a:cubicBezTo>
                    <a:pt x="11" y="5"/>
                    <a:pt x="10" y="8"/>
                    <a:pt x="8" y="10"/>
                  </a:cubicBezTo>
                  <a:cubicBezTo>
                    <a:pt x="5" y="11"/>
                    <a:pt x="2" y="10"/>
                    <a:pt x="1" y="7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6" name="Google Shape;2926;p30"/>
            <p:cNvSpPr/>
            <p:nvPr/>
          </p:nvSpPr>
          <p:spPr>
            <a:xfrm>
              <a:off x="9620251" y="2687638"/>
              <a:ext cx="41275" cy="41275"/>
            </a:xfrm>
            <a:custGeom>
              <a:rect b="b" l="l" r="r" t="t"/>
              <a:pathLst>
                <a:path extrusionOk="0" h="11" w="11">
                  <a:moveTo>
                    <a:pt x="1" y="8"/>
                  </a:moveTo>
                  <a:cubicBezTo>
                    <a:pt x="0" y="6"/>
                    <a:pt x="1" y="3"/>
                    <a:pt x="3" y="1"/>
                  </a:cubicBezTo>
                  <a:cubicBezTo>
                    <a:pt x="6" y="0"/>
                    <a:pt x="9" y="1"/>
                    <a:pt x="10" y="4"/>
                  </a:cubicBezTo>
                  <a:cubicBezTo>
                    <a:pt x="11" y="6"/>
                    <a:pt x="10" y="9"/>
                    <a:pt x="8" y="10"/>
                  </a:cubicBezTo>
                  <a:cubicBezTo>
                    <a:pt x="5" y="11"/>
                    <a:pt x="2" y="10"/>
                    <a:pt x="1" y="8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7" name="Google Shape;2927;p30"/>
            <p:cNvSpPr/>
            <p:nvPr/>
          </p:nvSpPr>
          <p:spPr>
            <a:xfrm>
              <a:off x="9559926" y="2717800"/>
              <a:ext cx="42863" cy="44450"/>
            </a:xfrm>
            <a:custGeom>
              <a:rect b="b" l="l" r="r" t="t"/>
              <a:pathLst>
                <a:path extrusionOk="0" h="12" w="11">
                  <a:moveTo>
                    <a:pt x="1" y="8"/>
                  </a:moveTo>
                  <a:cubicBezTo>
                    <a:pt x="0" y="6"/>
                    <a:pt x="1" y="3"/>
                    <a:pt x="3" y="2"/>
                  </a:cubicBezTo>
                  <a:cubicBezTo>
                    <a:pt x="6" y="0"/>
                    <a:pt x="9" y="1"/>
                    <a:pt x="10" y="4"/>
                  </a:cubicBezTo>
                  <a:cubicBezTo>
                    <a:pt x="11" y="6"/>
                    <a:pt x="10" y="9"/>
                    <a:pt x="8" y="10"/>
                  </a:cubicBezTo>
                  <a:cubicBezTo>
                    <a:pt x="5" y="12"/>
                    <a:pt x="2" y="11"/>
                    <a:pt x="1" y="8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8" name="Google Shape;2928;p30"/>
            <p:cNvSpPr/>
            <p:nvPr/>
          </p:nvSpPr>
          <p:spPr>
            <a:xfrm>
              <a:off x="9499601" y="2747963"/>
              <a:ext cx="42863" cy="44450"/>
            </a:xfrm>
            <a:custGeom>
              <a:rect b="b" l="l" r="r" t="t"/>
              <a:pathLst>
                <a:path extrusionOk="0" h="12" w="11">
                  <a:moveTo>
                    <a:pt x="1" y="8"/>
                  </a:moveTo>
                  <a:cubicBezTo>
                    <a:pt x="0" y="6"/>
                    <a:pt x="1" y="3"/>
                    <a:pt x="3" y="2"/>
                  </a:cubicBezTo>
                  <a:cubicBezTo>
                    <a:pt x="6" y="0"/>
                    <a:pt x="8" y="1"/>
                    <a:pt x="10" y="4"/>
                  </a:cubicBezTo>
                  <a:cubicBezTo>
                    <a:pt x="11" y="6"/>
                    <a:pt x="10" y="9"/>
                    <a:pt x="7" y="10"/>
                  </a:cubicBezTo>
                  <a:cubicBezTo>
                    <a:pt x="5" y="12"/>
                    <a:pt x="2" y="11"/>
                    <a:pt x="1" y="8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9" name="Google Shape;2929;p30"/>
            <p:cNvSpPr/>
            <p:nvPr/>
          </p:nvSpPr>
          <p:spPr>
            <a:xfrm>
              <a:off x="9175751" y="3154363"/>
              <a:ext cx="630238" cy="361950"/>
            </a:xfrm>
            <a:custGeom>
              <a:rect b="b" l="l" r="r" t="t"/>
              <a:pathLst>
                <a:path extrusionOk="0" h="96" w="167">
                  <a:moveTo>
                    <a:pt x="145" y="17"/>
                  </a:moveTo>
                  <a:cubicBezTo>
                    <a:pt x="158" y="19"/>
                    <a:pt x="167" y="32"/>
                    <a:pt x="166" y="45"/>
                  </a:cubicBezTo>
                  <a:cubicBezTo>
                    <a:pt x="162" y="74"/>
                    <a:pt x="162" y="74"/>
                    <a:pt x="162" y="74"/>
                  </a:cubicBezTo>
                  <a:cubicBezTo>
                    <a:pt x="160" y="87"/>
                    <a:pt x="147" y="96"/>
                    <a:pt x="134" y="94"/>
                  </a:cubicBezTo>
                  <a:cubicBezTo>
                    <a:pt x="23" y="79"/>
                    <a:pt x="23" y="79"/>
                    <a:pt x="23" y="79"/>
                  </a:cubicBezTo>
                  <a:cubicBezTo>
                    <a:pt x="9" y="77"/>
                    <a:pt x="0" y="65"/>
                    <a:pt x="2" y="51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8" y="9"/>
                    <a:pt x="20" y="0"/>
                    <a:pt x="33" y="2"/>
                  </a:cubicBezTo>
                  <a:lnTo>
                    <a:pt x="145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0" name="Google Shape;2930;p30"/>
            <p:cNvSpPr/>
            <p:nvPr/>
          </p:nvSpPr>
          <p:spPr>
            <a:xfrm>
              <a:off x="9372601" y="3209925"/>
              <a:ext cx="244475" cy="249238"/>
            </a:xfrm>
            <a:custGeom>
              <a:rect b="b" l="l" r="r" t="t"/>
              <a:pathLst>
                <a:path extrusionOk="0" h="66" w="65">
                  <a:moveTo>
                    <a:pt x="6" y="12"/>
                  </a:moveTo>
                  <a:cubicBezTo>
                    <a:pt x="7" y="5"/>
                    <a:pt x="13" y="0"/>
                    <a:pt x="20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60" y="7"/>
                    <a:pt x="65" y="13"/>
                    <a:pt x="64" y="20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59" y="61"/>
                    <a:pt x="52" y="66"/>
                    <a:pt x="45" y="65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5" y="59"/>
                    <a:pt x="0" y="53"/>
                    <a:pt x="1" y="46"/>
                  </a:cubicBezTo>
                  <a:lnTo>
                    <a:pt x="6" y="12"/>
                  </a:ln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1" name="Google Shape;2931;p30"/>
            <p:cNvSpPr/>
            <p:nvPr/>
          </p:nvSpPr>
          <p:spPr>
            <a:xfrm>
              <a:off x="9542463" y="3324225"/>
              <a:ext cx="41275" cy="41275"/>
            </a:xfrm>
            <a:custGeom>
              <a:rect b="b" l="l" r="r" t="t"/>
              <a:pathLst>
                <a:path extrusionOk="0" h="11" w="11">
                  <a:moveTo>
                    <a:pt x="1" y="5"/>
                  </a:moveTo>
                  <a:cubicBezTo>
                    <a:pt x="1" y="2"/>
                    <a:pt x="3" y="0"/>
                    <a:pt x="6" y="1"/>
                  </a:cubicBezTo>
                  <a:cubicBezTo>
                    <a:pt x="9" y="1"/>
                    <a:pt x="11" y="4"/>
                    <a:pt x="10" y="6"/>
                  </a:cubicBezTo>
                  <a:cubicBezTo>
                    <a:pt x="10" y="9"/>
                    <a:pt x="7" y="11"/>
                    <a:pt x="5" y="11"/>
                  </a:cubicBezTo>
                  <a:cubicBezTo>
                    <a:pt x="2" y="10"/>
                    <a:pt x="0" y="8"/>
                    <a:pt x="1" y="5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2" name="Google Shape;2932;p30"/>
            <p:cNvSpPr/>
            <p:nvPr/>
          </p:nvSpPr>
          <p:spPr>
            <a:xfrm>
              <a:off x="9474201" y="3316288"/>
              <a:ext cx="41275" cy="38100"/>
            </a:xfrm>
            <a:custGeom>
              <a:rect b="b" l="l" r="r" t="t"/>
              <a:pathLst>
                <a:path extrusionOk="0" h="10" w="11">
                  <a:moveTo>
                    <a:pt x="1" y="5"/>
                  </a:moveTo>
                  <a:cubicBezTo>
                    <a:pt x="1" y="2"/>
                    <a:pt x="4" y="0"/>
                    <a:pt x="6" y="0"/>
                  </a:cubicBezTo>
                  <a:cubicBezTo>
                    <a:pt x="9" y="1"/>
                    <a:pt x="11" y="3"/>
                    <a:pt x="10" y="6"/>
                  </a:cubicBezTo>
                  <a:cubicBezTo>
                    <a:pt x="10" y="9"/>
                    <a:pt x="8" y="10"/>
                    <a:pt x="5" y="10"/>
                  </a:cubicBezTo>
                  <a:cubicBezTo>
                    <a:pt x="2" y="10"/>
                    <a:pt x="0" y="7"/>
                    <a:pt x="1" y="5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3" name="Google Shape;2933;p30"/>
            <p:cNvSpPr/>
            <p:nvPr/>
          </p:nvSpPr>
          <p:spPr>
            <a:xfrm>
              <a:off x="9405938" y="3308350"/>
              <a:ext cx="41275" cy="38100"/>
            </a:xfrm>
            <a:custGeom>
              <a:rect b="b" l="l" r="r" t="t"/>
              <a:pathLst>
                <a:path extrusionOk="0" h="10" w="11">
                  <a:moveTo>
                    <a:pt x="1" y="4"/>
                  </a:moveTo>
                  <a:cubicBezTo>
                    <a:pt x="1" y="1"/>
                    <a:pt x="4" y="0"/>
                    <a:pt x="6" y="0"/>
                  </a:cubicBezTo>
                  <a:cubicBezTo>
                    <a:pt x="9" y="0"/>
                    <a:pt x="11" y="3"/>
                    <a:pt x="11" y="5"/>
                  </a:cubicBezTo>
                  <a:cubicBezTo>
                    <a:pt x="10" y="8"/>
                    <a:pt x="8" y="10"/>
                    <a:pt x="5" y="10"/>
                  </a:cubicBezTo>
                  <a:cubicBezTo>
                    <a:pt x="2" y="9"/>
                    <a:pt x="0" y="7"/>
                    <a:pt x="1" y="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4" name="Google Shape;2934;p30"/>
            <p:cNvSpPr/>
            <p:nvPr/>
          </p:nvSpPr>
          <p:spPr>
            <a:xfrm>
              <a:off x="9534526" y="3390900"/>
              <a:ext cx="38100" cy="41275"/>
            </a:xfrm>
            <a:custGeom>
              <a:rect b="b" l="l" r="r" t="t"/>
              <a:pathLst>
                <a:path extrusionOk="0" h="11" w="10">
                  <a:moveTo>
                    <a:pt x="0" y="5"/>
                  </a:moveTo>
                  <a:cubicBezTo>
                    <a:pt x="0" y="2"/>
                    <a:pt x="3" y="0"/>
                    <a:pt x="6" y="1"/>
                  </a:cubicBezTo>
                  <a:cubicBezTo>
                    <a:pt x="8" y="1"/>
                    <a:pt x="10" y="4"/>
                    <a:pt x="10" y="6"/>
                  </a:cubicBezTo>
                  <a:cubicBezTo>
                    <a:pt x="9" y="9"/>
                    <a:pt x="7" y="11"/>
                    <a:pt x="4" y="10"/>
                  </a:cubicBezTo>
                  <a:cubicBezTo>
                    <a:pt x="2" y="10"/>
                    <a:pt x="0" y="8"/>
                    <a:pt x="0" y="5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5" name="Google Shape;2935;p30"/>
            <p:cNvSpPr/>
            <p:nvPr/>
          </p:nvSpPr>
          <p:spPr>
            <a:xfrm>
              <a:off x="9466263" y="3384550"/>
              <a:ext cx="38100" cy="36513"/>
            </a:xfrm>
            <a:custGeom>
              <a:rect b="b" l="l" r="r" t="t"/>
              <a:pathLst>
                <a:path extrusionOk="0" h="10" w="10">
                  <a:moveTo>
                    <a:pt x="0" y="4"/>
                  </a:moveTo>
                  <a:cubicBezTo>
                    <a:pt x="1" y="2"/>
                    <a:pt x="3" y="0"/>
                    <a:pt x="6" y="0"/>
                  </a:cubicBezTo>
                  <a:cubicBezTo>
                    <a:pt x="8" y="1"/>
                    <a:pt x="10" y="3"/>
                    <a:pt x="10" y="6"/>
                  </a:cubicBezTo>
                  <a:cubicBezTo>
                    <a:pt x="10" y="8"/>
                    <a:pt x="7" y="10"/>
                    <a:pt x="4" y="10"/>
                  </a:cubicBezTo>
                  <a:cubicBezTo>
                    <a:pt x="2" y="10"/>
                    <a:pt x="0" y="7"/>
                    <a:pt x="0" y="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6" name="Google Shape;2936;p30"/>
            <p:cNvSpPr/>
            <p:nvPr/>
          </p:nvSpPr>
          <p:spPr>
            <a:xfrm>
              <a:off x="9398001" y="3371850"/>
              <a:ext cx="38100" cy="41275"/>
            </a:xfrm>
            <a:custGeom>
              <a:rect b="b" l="l" r="r" t="t"/>
              <a:pathLst>
                <a:path extrusionOk="0" h="11" w="10">
                  <a:moveTo>
                    <a:pt x="0" y="5"/>
                  </a:moveTo>
                  <a:cubicBezTo>
                    <a:pt x="1" y="2"/>
                    <a:pt x="3" y="0"/>
                    <a:pt x="6" y="1"/>
                  </a:cubicBezTo>
                  <a:cubicBezTo>
                    <a:pt x="9" y="1"/>
                    <a:pt x="10" y="4"/>
                    <a:pt x="10" y="6"/>
                  </a:cubicBezTo>
                  <a:cubicBezTo>
                    <a:pt x="10" y="9"/>
                    <a:pt x="7" y="11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7" name="Google Shape;2937;p30"/>
            <p:cNvSpPr/>
            <p:nvPr/>
          </p:nvSpPr>
          <p:spPr>
            <a:xfrm>
              <a:off x="9553576" y="3259138"/>
              <a:ext cx="36513" cy="38100"/>
            </a:xfrm>
            <a:custGeom>
              <a:rect b="b" l="l" r="r" t="t"/>
              <a:pathLst>
                <a:path extrusionOk="0" h="10" w="10">
                  <a:moveTo>
                    <a:pt x="0" y="4"/>
                  </a:moveTo>
                  <a:cubicBezTo>
                    <a:pt x="0" y="1"/>
                    <a:pt x="3" y="0"/>
                    <a:pt x="6" y="0"/>
                  </a:cubicBezTo>
                  <a:cubicBezTo>
                    <a:pt x="8" y="0"/>
                    <a:pt x="10" y="3"/>
                    <a:pt x="10" y="6"/>
                  </a:cubicBezTo>
                  <a:cubicBezTo>
                    <a:pt x="9" y="8"/>
                    <a:pt x="7" y="10"/>
                    <a:pt x="4" y="10"/>
                  </a:cubicBezTo>
                  <a:cubicBezTo>
                    <a:pt x="2" y="9"/>
                    <a:pt x="0" y="7"/>
                    <a:pt x="0" y="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8" name="Google Shape;2938;p30"/>
            <p:cNvSpPr/>
            <p:nvPr/>
          </p:nvSpPr>
          <p:spPr>
            <a:xfrm>
              <a:off x="9485313" y="3248025"/>
              <a:ext cx="38100" cy="41275"/>
            </a:xfrm>
            <a:custGeom>
              <a:rect b="b" l="l" r="r" t="t"/>
              <a:pathLst>
                <a:path extrusionOk="0" h="11" w="10">
                  <a:moveTo>
                    <a:pt x="0" y="5"/>
                  </a:moveTo>
                  <a:cubicBezTo>
                    <a:pt x="1" y="2"/>
                    <a:pt x="3" y="0"/>
                    <a:pt x="6" y="1"/>
                  </a:cubicBezTo>
                  <a:cubicBezTo>
                    <a:pt x="8" y="1"/>
                    <a:pt x="10" y="3"/>
                    <a:pt x="10" y="6"/>
                  </a:cubicBezTo>
                  <a:cubicBezTo>
                    <a:pt x="9" y="9"/>
                    <a:pt x="7" y="11"/>
                    <a:pt x="4" y="10"/>
                  </a:cubicBezTo>
                  <a:cubicBezTo>
                    <a:pt x="2" y="10"/>
                    <a:pt x="0" y="7"/>
                    <a:pt x="0" y="5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9" name="Google Shape;2939;p30"/>
            <p:cNvSpPr/>
            <p:nvPr/>
          </p:nvSpPr>
          <p:spPr>
            <a:xfrm>
              <a:off x="9417051" y="3240088"/>
              <a:ext cx="38100" cy="38100"/>
            </a:xfrm>
            <a:custGeom>
              <a:rect b="b" l="l" r="r" t="t"/>
              <a:pathLst>
                <a:path extrusionOk="0" h="10" w="10">
                  <a:moveTo>
                    <a:pt x="0" y="4"/>
                  </a:moveTo>
                  <a:cubicBezTo>
                    <a:pt x="1" y="2"/>
                    <a:pt x="3" y="0"/>
                    <a:pt x="6" y="0"/>
                  </a:cubicBezTo>
                  <a:cubicBezTo>
                    <a:pt x="9" y="0"/>
                    <a:pt x="10" y="3"/>
                    <a:pt x="10" y="6"/>
                  </a:cubicBezTo>
                  <a:cubicBezTo>
                    <a:pt x="10" y="8"/>
                    <a:pt x="7" y="10"/>
                    <a:pt x="4" y="10"/>
                  </a:cubicBezTo>
                  <a:cubicBezTo>
                    <a:pt x="2" y="9"/>
                    <a:pt x="0" y="7"/>
                    <a:pt x="0" y="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0" name="Google Shape;2940;p30"/>
            <p:cNvSpPr/>
            <p:nvPr/>
          </p:nvSpPr>
          <p:spPr>
            <a:xfrm>
              <a:off x="7180263" y="1527175"/>
              <a:ext cx="609600" cy="560388"/>
            </a:xfrm>
            <a:custGeom>
              <a:rect b="b" l="l" r="r" t="t"/>
              <a:pathLst>
                <a:path extrusionOk="0" h="353" w="384">
                  <a:moveTo>
                    <a:pt x="327" y="214"/>
                  </a:moveTo>
                  <a:lnTo>
                    <a:pt x="64" y="0"/>
                  </a:lnTo>
                  <a:lnTo>
                    <a:pt x="0" y="83"/>
                  </a:lnTo>
                  <a:lnTo>
                    <a:pt x="261" y="294"/>
                  </a:lnTo>
                  <a:lnTo>
                    <a:pt x="232" y="327"/>
                  </a:lnTo>
                  <a:lnTo>
                    <a:pt x="265" y="353"/>
                  </a:lnTo>
                  <a:lnTo>
                    <a:pt x="384" y="204"/>
                  </a:lnTo>
                  <a:lnTo>
                    <a:pt x="353" y="178"/>
                  </a:lnTo>
                  <a:lnTo>
                    <a:pt x="327" y="214"/>
                  </a:lnTo>
                  <a:close/>
                </a:path>
              </a:pathLst>
            </a:custGeom>
            <a:solidFill>
              <a:srgbClr val="7C93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1" name="Google Shape;2941;p30"/>
            <p:cNvSpPr/>
            <p:nvPr/>
          </p:nvSpPr>
          <p:spPr>
            <a:xfrm>
              <a:off x="6813551" y="1255713"/>
              <a:ext cx="754063" cy="655638"/>
            </a:xfrm>
            <a:custGeom>
              <a:rect b="b" l="l" r="r" t="t"/>
              <a:pathLst>
                <a:path extrusionOk="0" h="174" w="200">
                  <a:moveTo>
                    <a:pt x="191" y="102"/>
                  </a:moveTo>
                  <a:cubicBezTo>
                    <a:pt x="183" y="112"/>
                    <a:pt x="183" y="112"/>
                    <a:pt x="183" y="11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83" y="32"/>
                    <a:pt x="65" y="31"/>
                    <a:pt x="55" y="39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6" y="0"/>
                    <a:pt x="3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9" y="47"/>
                    <a:pt x="49" y="47"/>
                    <a:pt x="49" y="47"/>
                  </a:cubicBezTo>
                  <a:cubicBezTo>
                    <a:pt x="43" y="59"/>
                    <a:pt x="47" y="76"/>
                    <a:pt x="60" y="86"/>
                  </a:cubicBezTo>
                  <a:cubicBezTo>
                    <a:pt x="147" y="156"/>
                    <a:pt x="147" y="156"/>
                    <a:pt x="147" y="156"/>
                  </a:cubicBezTo>
                  <a:cubicBezTo>
                    <a:pt x="138" y="167"/>
                    <a:pt x="138" y="167"/>
                    <a:pt x="138" y="167"/>
                  </a:cubicBezTo>
                  <a:cubicBezTo>
                    <a:pt x="147" y="174"/>
                    <a:pt x="147" y="174"/>
                    <a:pt x="147" y="174"/>
                  </a:cubicBezTo>
                  <a:cubicBezTo>
                    <a:pt x="200" y="109"/>
                    <a:pt x="200" y="109"/>
                    <a:pt x="200" y="109"/>
                  </a:cubicBezTo>
                  <a:lnTo>
                    <a:pt x="191" y="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2" name="Google Shape;2942;p30"/>
            <p:cNvSpPr/>
            <p:nvPr/>
          </p:nvSpPr>
          <p:spPr>
            <a:xfrm>
              <a:off x="7032626" y="1425575"/>
              <a:ext cx="230188" cy="214313"/>
            </a:xfrm>
            <a:custGeom>
              <a:rect b="b" l="l" r="r" t="t"/>
              <a:pathLst>
                <a:path extrusionOk="0" h="57" w="61">
                  <a:moveTo>
                    <a:pt x="61" y="28"/>
                  </a:moveTo>
                  <a:cubicBezTo>
                    <a:pt x="35" y="8"/>
                    <a:pt x="35" y="8"/>
                    <a:pt x="35" y="8"/>
                  </a:cubicBezTo>
                  <a:cubicBezTo>
                    <a:pt x="26" y="0"/>
                    <a:pt x="13" y="0"/>
                    <a:pt x="6" y="8"/>
                  </a:cubicBezTo>
                  <a:cubicBezTo>
                    <a:pt x="0" y="16"/>
                    <a:pt x="2" y="29"/>
                    <a:pt x="12" y="37"/>
                  </a:cubicBezTo>
                  <a:cubicBezTo>
                    <a:pt x="37" y="57"/>
                    <a:pt x="37" y="57"/>
                    <a:pt x="37" y="57"/>
                  </a:cubicBezTo>
                  <a:lnTo>
                    <a:pt x="61" y="28"/>
                  </a:ln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3" name="Google Shape;2943;p30"/>
            <p:cNvSpPr/>
            <p:nvPr/>
          </p:nvSpPr>
          <p:spPr>
            <a:xfrm>
              <a:off x="5792788" y="1230313"/>
              <a:ext cx="279400" cy="282575"/>
            </a:xfrm>
            <a:custGeom>
              <a:rect b="b" l="l" r="r" t="t"/>
              <a:pathLst>
                <a:path extrusionOk="0" h="75" w="74">
                  <a:moveTo>
                    <a:pt x="5" y="12"/>
                  </a:moveTo>
                  <a:cubicBezTo>
                    <a:pt x="24" y="31"/>
                    <a:pt x="42" y="51"/>
                    <a:pt x="61" y="70"/>
                  </a:cubicBezTo>
                  <a:cubicBezTo>
                    <a:pt x="66" y="75"/>
                    <a:pt x="74" y="68"/>
                    <a:pt x="69" y="63"/>
                  </a:cubicBezTo>
                  <a:cubicBezTo>
                    <a:pt x="51" y="44"/>
                    <a:pt x="32" y="24"/>
                    <a:pt x="13" y="5"/>
                  </a:cubicBezTo>
                  <a:cubicBezTo>
                    <a:pt x="9" y="0"/>
                    <a:pt x="0" y="7"/>
                    <a:pt x="5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4" name="Google Shape;2944;p30"/>
            <p:cNvSpPr/>
            <p:nvPr/>
          </p:nvSpPr>
          <p:spPr>
            <a:xfrm>
              <a:off x="5683251" y="1320800"/>
              <a:ext cx="282575" cy="280988"/>
            </a:xfrm>
            <a:custGeom>
              <a:rect b="b" l="l" r="r" t="t"/>
              <a:pathLst>
                <a:path extrusionOk="0" h="75" w="75">
                  <a:moveTo>
                    <a:pt x="5" y="12"/>
                  </a:moveTo>
                  <a:cubicBezTo>
                    <a:pt x="24" y="31"/>
                    <a:pt x="42" y="50"/>
                    <a:pt x="61" y="69"/>
                  </a:cubicBezTo>
                  <a:cubicBezTo>
                    <a:pt x="66" y="75"/>
                    <a:pt x="75" y="68"/>
                    <a:pt x="70" y="62"/>
                  </a:cubicBezTo>
                  <a:cubicBezTo>
                    <a:pt x="51" y="43"/>
                    <a:pt x="32" y="24"/>
                    <a:pt x="14" y="5"/>
                  </a:cubicBezTo>
                  <a:cubicBezTo>
                    <a:pt x="9" y="0"/>
                    <a:pt x="0" y="7"/>
                    <a:pt x="5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5" name="Google Shape;2945;p30"/>
            <p:cNvSpPr/>
            <p:nvPr/>
          </p:nvSpPr>
          <p:spPr>
            <a:xfrm>
              <a:off x="5364163" y="1655763"/>
              <a:ext cx="260350" cy="277813"/>
            </a:xfrm>
            <a:custGeom>
              <a:rect b="b" l="l" r="r" t="t"/>
              <a:pathLst>
                <a:path extrusionOk="0" h="74" w="69">
                  <a:moveTo>
                    <a:pt x="4" y="12"/>
                  </a:moveTo>
                  <a:cubicBezTo>
                    <a:pt x="22" y="31"/>
                    <a:pt x="39" y="50"/>
                    <a:pt x="56" y="69"/>
                  </a:cubicBezTo>
                  <a:cubicBezTo>
                    <a:pt x="61" y="74"/>
                    <a:pt x="69" y="68"/>
                    <a:pt x="64" y="63"/>
                  </a:cubicBezTo>
                  <a:cubicBezTo>
                    <a:pt x="47" y="44"/>
                    <a:pt x="30" y="24"/>
                    <a:pt x="13" y="5"/>
                  </a:cubicBezTo>
                  <a:cubicBezTo>
                    <a:pt x="8" y="0"/>
                    <a:pt x="0" y="7"/>
                    <a:pt x="4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6" name="Google Shape;2946;p30"/>
            <p:cNvSpPr/>
            <p:nvPr/>
          </p:nvSpPr>
          <p:spPr>
            <a:xfrm>
              <a:off x="5254626" y="1735138"/>
              <a:ext cx="260350" cy="277813"/>
            </a:xfrm>
            <a:custGeom>
              <a:rect b="b" l="l" r="r" t="t"/>
              <a:pathLst>
                <a:path extrusionOk="0" h="74" w="69">
                  <a:moveTo>
                    <a:pt x="4" y="12"/>
                  </a:moveTo>
                  <a:cubicBezTo>
                    <a:pt x="22" y="31"/>
                    <a:pt x="39" y="50"/>
                    <a:pt x="56" y="69"/>
                  </a:cubicBezTo>
                  <a:cubicBezTo>
                    <a:pt x="61" y="74"/>
                    <a:pt x="69" y="68"/>
                    <a:pt x="64" y="63"/>
                  </a:cubicBezTo>
                  <a:cubicBezTo>
                    <a:pt x="47" y="44"/>
                    <a:pt x="30" y="24"/>
                    <a:pt x="13" y="5"/>
                  </a:cubicBezTo>
                  <a:cubicBezTo>
                    <a:pt x="8" y="0"/>
                    <a:pt x="0" y="7"/>
                    <a:pt x="4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7" name="Google Shape;2947;p30"/>
            <p:cNvSpPr/>
            <p:nvPr/>
          </p:nvSpPr>
          <p:spPr>
            <a:xfrm>
              <a:off x="5400676" y="1189038"/>
              <a:ext cx="534988" cy="873125"/>
            </a:xfrm>
            <a:custGeom>
              <a:rect b="b" l="l" r="r" t="t"/>
              <a:pathLst>
                <a:path extrusionOk="0" h="232" w="142">
                  <a:moveTo>
                    <a:pt x="122" y="5"/>
                  </a:moveTo>
                  <a:cubicBezTo>
                    <a:pt x="97" y="18"/>
                    <a:pt x="76" y="40"/>
                    <a:pt x="66" y="66"/>
                  </a:cubicBezTo>
                  <a:cubicBezTo>
                    <a:pt x="58" y="88"/>
                    <a:pt x="61" y="114"/>
                    <a:pt x="57" y="137"/>
                  </a:cubicBezTo>
                  <a:cubicBezTo>
                    <a:pt x="52" y="169"/>
                    <a:pt x="37" y="193"/>
                    <a:pt x="10" y="210"/>
                  </a:cubicBezTo>
                  <a:cubicBezTo>
                    <a:pt x="0" y="216"/>
                    <a:pt x="10" y="232"/>
                    <a:pt x="19" y="225"/>
                  </a:cubicBezTo>
                  <a:cubicBezTo>
                    <a:pt x="58" y="200"/>
                    <a:pt x="74" y="163"/>
                    <a:pt x="77" y="118"/>
                  </a:cubicBezTo>
                  <a:cubicBezTo>
                    <a:pt x="80" y="88"/>
                    <a:pt x="81" y="65"/>
                    <a:pt x="102" y="42"/>
                  </a:cubicBezTo>
                  <a:cubicBezTo>
                    <a:pt x="110" y="33"/>
                    <a:pt x="121" y="26"/>
                    <a:pt x="131" y="21"/>
                  </a:cubicBezTo>
                  <a:cubicBezTo>
                    <a:pt x="142" y="16"/>
                    <a:pt x="132" y="0"/>
                    <a:pt x="122" y="5"/>
                  </a:cubicBezTo>
                  <a:close/>
                </a:path>
              </a:pathLst>
            </a:custGeom>
            <a:solidFill>
              <a:srgbClr val="E13D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8" name="Google Shape;2948;p30"/>
            <p:cNvSpPr/>
            <p:nvPr/>
          </p:nvSpPr>
          <p:spPr>
            <a:xfrm>
              <a:off x="5224463" y="1362075"/>
              <a:ext cx="896938" cy="488950"/>
            </a:xfrm>
            <a:custGeom>
              <a:rect b="b" l="l" r="r" t="t"/>
              <a:pathLst>
                <a:path extrusionOk="0" h="130" w="238">
                  <a:moveTo>
                    <a:pt x="232" y="20"/>
                  </a:moveTo>
                  <a:cubicBezTo>
                    <a:pt x="218" y="45"/>
                    <a:pt x="195" y="64"/>
                    <a:pt x="168" y="73"/>
                  </a:cubicBezTo>
                  <a:cubicBezTo>
                    <a:pt x="146" y="80"/>
                    <a:pt x="120" y="75"/>
                    <a:pt x="97" y="77"/>
                  </a:cubicBezTo>
                  <a:cubicBezTo>
                    <a:pt x="65" y="80"/>
                    <a:pt x="40" y="94"/>
                    <a:pt x="21" y="120"/>
                  </a:cubicBezTo>
                  <a:cubicBezTo>
                    <a:pt x="14" y="130"/>
                    <a:pt x="0" y="119"/>
                    <a:pt x="6" y="110"/>
                  </a:cubicBezTo>
                  <a:cubicBezTo>
                    <a:pt x="34" y="72"/>
                    <a:pt x="72" y="59"/>
                    <a:pt x="117" y="58"/>
                  </a:cubicBezTo>
                  <a:cubicBezTo>
                    <a:pt x="147" y="58"/>
                    <a:pt x="170" y="58"/>
                    <a:pt x="194" y="38"/>
                  </a:cubicBezTo>
                  <a:cubicBezTo>
                    <a:pt x="204" y="30"/>
                    <a:pt x="212" y="20"/>
                    <a:pt x="217" y="10"/>
                  </a:cubicBezTo>
                  <a:cubicBezTo>
                    <a:pt x="223" y="0"/>
                    <a:pt x="238" y="10"/>
                    <a:pt x="232" y="20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949" name="Google Shape;294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967345"/>
            <a:ext cx="4783999" cy="478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950" name="Google Shape;2950;p30"/>
          <p:cNvSpPr/>
          <p:nvPr/>
        </p:nvSpPr>
        <p:spPr>
          <a:xfrm>
            <a:off x="4416549" y="1799874"/>
            <a:ext cx="7131600" cy="4493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b="1" lang="zh-CN" sz="2000">
                <a:latin typeface="Lato"/>
                <a:ea typeface="Lato"/>
                <a:cs typeface="Lato"/>
                <a:sym typeface="Lato"/>
              </a:rPr>
              <a:t>Despite good performance metrics, the poor diagnostic plots indicate that the linear regression model does not fit the data well.</a:t>
            </a:r>
            <a:endParaRPr b="1" sz="2000"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b="1" lang="zh-CN" sz="2000">
                <a:latin typeface="Lato"/>
                <a:ea typeface="Lato"/>
                <a:cs typeface="Lato"/>
                <a:sym typeface="Lato"/>
              </a:rPr>
              <a:t>The discrepancies between the metrics and the diagnostic plots suggest that the model's assumptions are violated, leading to unreliable estimates and predictions.</a:t>
            </a:r>
            <a:endParaRPr b="1" sz="2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b="1" lang="zh-CN" sz="2000">
                <a:latin typeface="Lato"/>
                <a:ea typeface="Lato"/>
                <a:cs typeface="Lato"/>
                <a:sym typeface="Lato"/>
              </a:rPr>
              <a:t>Numerous (interaction) terms are explaining the response variable, leading to a larger adjusted R-square,  small RMSE  and MAE for a model. This might be the reason of good performance metric. </a:t>
            </a:r>
            <a:endParaRPr b="1"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advClick="0" spd="slow" p14:dur="1250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5" name="Shape 2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6" name="Google Shape;2956;p35"/>
          <p:cNvSpPr/>
          <p:nvPr/>
        </p:nvSpPr>
        <p:spPr>
          <a:xfrm>
            <a:off x="-80349" y="-1"/>
            <a:ext cx="10069800" cy="960600"/>
          </a:xfrm>
          <a:prstGeom prst="roundRect">
            <a:avLst>
              <a:gd fmla="val 16667" name="adj"/>
            </a:avLst>
          </a:prstGeom>
          <a:solidFill>
            <a:schemeClr val="accent2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800">
                <a:solidFill>
                  <a:schemeClr val="lt1"/>
                </a:solidFill>
              </a:rPr>
              <a:t>            </a:t>
            </a:r>
            <a:r>
              <a:rPr lang="zh-CN" sz="4800">
                <a:solidFill>
                  <a:schemeClr val="lt1"/>
                </a:solidFill>
              </a:rPr>
              <a:t>Discussion</a:t>
            </a:r>
            <a:endParaRPr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id="2957" name="Google Shape;2957;p35" title="iSlide™ 版权声明  COPYRIGHT NOTICE"/>
          <p:cNvGrpSpPr/>
          <p:nvPr/>
        </p:nvGrpSpPr>
        <p:grpSpPr>
          <a:xfrm>
            <a:off x="252835" y="282903"/>
            <a:ext cx="1247206" cy="783123"/>
            <a:chOff x="2979738" y="1189038"/>
            <a:chExt cx="7112000" cy="4465638"/>
          </a:xfrm>
        </p:grpSpPr>
        <p:sp>
          <p:nvSpPr>
            <p:cNvPr id="2958" name="Google Shape;2958;p35"/>
            <p:cNvSpPr/>
            <p:nvPr/>
          </p:nvSpPr>
          <p:spPr>
            <a:xfrm>
              <a:off x="4324351" y="4611688"/>
              <a:ext cx="4422775" cy="584200"/>
            </a:xfrm>
            <a:custGeom>
              <a:rect b="b" l="l" r="r" t="t"/>
              <a:pathLst>
                <a:path extrusionOk="0" h="155" w="1174">
                  <a:moveTo>
                    <a:pt x="0" y="0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0" y="116"/>
                    <a:pt x="39" y="155"/>
                    <a:pt x="86" y="155"/>
                  </a:cubicBezTo>
                  <a:cubicBezTo>
                    <a:pt x="1088" y="155"/>
                    <a:pt x="1088" y="155"/>
                    <a:pt x="1088" y="155"/>
                  </a:cubicBezTo>
                  <a:cubicBezTo>
                    <a:pt x="1135" y="155"/>
                    <a:pt x="1174" y="116"/>
                    <a:pt x="1174" y="69"/>
                  </a:cubicBezTo>
                  <a:cubicBezTo>
                    <a:pt x="1174" y="0"/>
                    <a:pt x="1174" y="0"/>
                    <a:pt x="11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9" name="Google Shape;2959;p35"/>
            <p:cNvSpPr/>
            <p:nvPr/>
          </p:nvSpPr>
          <p:spPr>
            <a:xfrm>
              <a:off x="4324351" y="2197100"/>
              <a:ext cx="4422775" cy="2414588"/>
            </a:xfrm>
            <a:custGeom>
              <a:rect b="b" l="l" r="r" t="t"/>
              <a:pathLst>
                <a:path extrusionOk="0" h="641" w="1174">
                  <a:moveTo>
                    <a:pt x="1174" y="641"/>
                  </a:moveTo>
                  <a:cubicBezTo>
                    <a:pt x="1174" y="87"/>
                    <a:pt x="1174" y="87"/>
                    <a:pt x="1174" y="87"/>
                  </a:cubicBezTo>
                  <a:cubicBezTo>
                    <a:pt x="1174" y="39"/>
                    <a:pt x="1135" y="0"/>
                    <a:pt x="1088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39" y="0"/>
                    <a:pt x="0" y="39"/>
                    <a:pt x="0" y="87"/>
                  </a:cubicBezTo>
                  <a:cubicBezTo>
                    <a:pt x="0" y="641"/>
                    <a:pt x="0" y="641"/>
                    <a:pt x="0" y="641"/>
                  </a:cubicBezTo>
                  <a:lnTo>
                    <a:pt x="1174" y="641"/>
                  </a:lnTo>
                  <a:close/>
                </a:path>
              </a:pathLst>
            </a:custGeom>
            <a:solidFill>
              <a:srgbClr val="7D62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0" name="Google Shape;2960;p35"/>
            <p:cNvSpPr/>
            <p:nvPr/>
          </p:nvSpPr>
          <p:spPr>
            <a:xfrm>
              <a:off x="6022976" y="5195888"/>
              <a:ext cx="1025525" cy="37147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1" name="Google Shape;2961;p35"/>
            <p:cNvSpPr/>
            <p:nvPr/>
          </p:nvSpPr>
          <p:spPr>
            <a:xfrm>
              <a:off x="5827713" y="5567363"/>
              <a:ext cx="1416050" cy="87313"/>
            </a:xfrm>
            <a:custGeom>
              <a:rect b="b" l="l" r="r" t="t"/>
              <a:pathLst>
                <a:path extrusionOk="0" h="23" w="376">
                  <a:moveTo>
                    <a:pt x="376" y="11"/>
                  </a:moveTo>
                  <a:cubicBezTo>
                    <a:pt x="376" y="18"/>
                    <a:pt x="371" y="23"/>
                    <a:pt x="364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5" y="23"/>
                    <a:pt x="0" y="18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364" y="0"/>
                    <a:pt x="364" y="0"/>
                    <a:pt x="364" y="0"/>
                  </a:cubicBezTo>
                  <a:cubicBezTo>
                    <a:pt x="371" y="0"/>
                    <a:pt x="376" y="5"/>
                    <a:pt x="376" y="1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2" name="Google Shape;2962;p35"/>
            <p:cNvSpPr/>
            <p:nvPr/>
          </p:nvSpPr>
          <p:spPr>
            <a:xfrm>
              <a:off x="4541838" y="2408238"/>
              <a:ext cx="3986213" cy="2011363"/>
            </a:xfrm>
            <a:prstGeom prst="rect">
              <a:avLst/>
            </a:prstGeom>
            <a:solidFill>
              <a:srgbClr val="7C93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3" name="Google Shape;2963;p35"/>
            <p:cNvSpPr/>
            <p:nvPr/>
          </p:nvSpPr>
          <p:spPr>
            <a:xfrm>
              <a:off x="2979738" y="3813175"/>
              <a:ext cx="1597025" cy="1597025"/>
            </a:xfrm>
            <a:prstGeom prst="ellipse">
              <a:avLst/>
            </a:prstGeom>
            <a:solidFill>
              <a:srgbClr val="96DA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4" name="Google Shape;2964;p35"/>
            <p:cNvSpPr/>
            <p:nvPr/>
          </p:nvSpPr>
          <p:spPr>
            <a:xfrm>
              <a:off x="8494713" y="3813175"/>
              <a:ext cx="1597025" cy="1597025"/>
            </a:xfrm>
            <a:prstGeom prst="ellipse">
              <a:avLst/>
            </a:prstGeom>
            <a:solidFill>
              <a:srgbClr val="96DA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5" name="Google Shape;2965;p35"/>
            <p:cNvSpPr/>
            <p:nvPr/>
          </p:nvSpPr>
          <p:spPr>
            <a:xfrm>
              <a:off x="6459538" y="2490788"/>
              <a:ext cx="622300" cy="569913"/>
            </a:xfrm>
            <a:custGeom>
              <a:rect b="b" l="l" r="r" t="t"/>
              <a:pathLst>
                <a:path extrusionOk="0" h="151" w="165">
                  <a:moveTo>
                    <a:pt x="139" y="0"/>
                  </a:moveTo>
                  <a:cubicBezTo>
                    <a:pt x="139" y="0"/>
                    <a:pt x="165" y="96"/>
                    <a:pt x="114" y="129"/>
                  </a:cubicBezTo>
                  <a:cubicBezTo>
                    <a:pt x="114" y="129"/>
                    <a:pt x="124" y="113"/>
                    <a:pt x="121" y="95"/>
                  </a:cubicBezTo>
                  <a:cubicBezTo>
                    <a:pt x="121" y="95"/>
                    <a:pt x="115" y="151"/>
                    <a:pt x="0" y="151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139" y="0"/>
                  </a:lnTo>
                  <a:close/>
                </a:path>
              </a:pathLst>
            </a:custGeom>
            <a:solidFill>
              <a:srgbClr val="582A1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6" name="Google Shape;2966;p35"/>
            <p:cNvSpPr/>
            <p:nvPr/>
          </p:nvSpPr>
          <p:spPr>
            <a:xfrm>
              <a:off x="5857876" y="2490788"/>
              <a:ext cx="620713" cy="569913"/>
            </a:xfrm>
            <a:custGeom>
              <a:rect b="b" l="l" r="r" t="t"/>
              <a:pathLst>
                <a:path extrusionOk="0" h="151" w="165">
                  <a:moveTo>
                    <a:pt x="26" y="0"/>
                  </a:moveTo>
                  <a:cubicBezTo>
                    <a:pt x="26" y="0"/>
                    <a:pt x="0" y="96"/>
                    <a:pt x="50" y="129"/>
                  </a:cubicBezTo>
                  <a:cubicBezTo>
                    <a:pt x="50" y="129"/>
                    <a:pt x="41" y="113"/>
                    <a:pt x="44" y="95"/>
                  </a:cubicBezTo>
                  <a:cubicBezTo>
                    <a:pt x="44" y="95"/>
                    <a:pt x="50" y="151"/>
                    <a:pt x="165" y="151"/>
                  </a:cubicBezTo>
                  <a:cubicBezTo>
                    <a:pt x="165" y="29"/>
                    <a:pt x="165" y="29"/>
                    <a:pt x="165" y="29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582A1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7" name="Google Shape;2967;p35"/>
            <p:cNvSpPr/>
            <p:nvPr/>
          </p:nvSpPr>
          <p:spPr>
            <a:xfrm>
              <a:off x="6154738" y="2924175"/>
              <a:ext cx="674688" cy="741363"/>
            </a:xfrm>
            <a:custGeom>
              <a:rect b="b" l="l" r="r" t="t"/>
              <a:pathLst>
                <a:path extrusionOk="0" h="197" w="179">
                  <a:moveTo>
                    <a:pt x="144" y="136"/>
                  </a:moveTo>
                  <a:cubicBezTo>
                    <a:pt x="160" y="106"/>
                    <a:pt x="179" y="106"/>
                    <a:pt x="175" y="62"/>
                  </a:cubicBezTo>
                  <a:cubicBezTo>
                    <a:pt x="175" y="62"/>
                    <a:pt x="119" y="54"/>
                    <a:pt x="119" y="2"/>
                  </a:cubicBezTo>
                  <a:cubicBezTo>
                    <a:pt x="119" y="2"/>
                    <a:pt x="101" y="12"/>
                    <a:pt x="85" y="12"/>
                  </a:cubicBezTo>
                  <a:cubicBezTo>
                    <a:pt x="69" y="13"/>
                    <a:pt x="51" y="0"/>
                    <a:pt x="51" y="0"/>
                  </a:cubicBezTo>
                  <a:cubicBezTo>
                    <a:pt x="51" y="0"/>
                    <a:pt x="46" y="56"/>
                    <a:pt x="5" y="66"/>
                  </a:cubicBezTo>
                  <a:cubicBezTo>
                    <a:pt x="0" y="111"/>
                    <a:pt x="17" y="157"/>
                    <a:pt x="44" y="180"/>
                  </a:cubicBezTo>
                  <a:cubicBezTo>
                    <a:pt x="63" y="197"/>
                    <a:pt x="129" y="164"/>
                    <a:pt x="144" y="136"/>
                  </a:cubicBezTo>
                  <a:close/>
                </a:path>
              </a:pathLst>
            </a:custGeom>
            <a:solidFill>
              <a:srgbClr val="FECE9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8" name="Google Shape;2968;p35"/>
            <p:cNvSpPr/>
            <p:nvPr/>
          </p:nvSpPr>
          <p:spPr>
            <a:xfrm>
              <a:off x="6343651" y="2932113"/>
              <a:ext cx="327025" cy="222250"/>
            </a:xfrm>
            <a:custGeom>
              <a:rect b="b" l="l" r="r" t="t"/>
              <a:pathLst>
                <a:path extrusionOk="0" h="59" w="87">
                  <a:moveTo>
                    <a:pt x="87" y="42"/>
                  </a:moveTo>
                  <a:cubicBezTo>
                    <a:pt x="87" y="42"/>
                    <a:pt x="87" y="42"/>
                    <a:pt x="87" y="42"/>
                  </a:cubicBezTo>
                  <a:cubicBezTo>
                    <a:pt x="78" y="32"/>
                    <a:pt x="69" y="19"/>
                    <a:pt x="69" y="0"/>
                  </a:cubicBezTo>
                  <a:cubicBezTo>
                    <a:pt x="69" y="0"/>
                    <a:pt x="51" y="10"/>
                    <a:pt x="35" y="10"/>
                  </a:cubicBezTo>
                  <a:cubicBezTo>
                    <a:pt x="23" y="11"/>
                    <a:pt x="9" y="3"/>
                    <a:pt x="3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6" y="11"/>
                    <a:pt x="46" y="59"/>
                    <a:pt x="87" y="42"/>
                  </a:cubicBezTo>
                  <a:close/>
                </a:path>
              </a:pathLst>
            </a:custGeom>
            <a:solidFill>
              <a:srgbClr val="EEB8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9" name="Google Shape;2969;p35"/>
            <p:cNvSpPr/>
            <p:nvPr/>
          </p:nvSpPr>
          <p:spPr>
            <a:xfrm>
              <a:off x="5965826" y="1708150"/>
              <a:ext cx="1009650" cy="1279525"/>
            </a:xfrm>
            <a:custGeom>
              <a:rect b="b" l="l" r="r" t="t"/>
              <a:pathLst>
                <a:path extrusionOk="0" h="340" w="268">
                  <a:moveTo>
                    <a:pt x="262" y="180"/>
                  </a:moveTo>
                  <a:cubicBezTo>
                    <a:pt x="268" y="0"/>
                    <a:pt x="134" y="14"/>
                    <a:pt x="134" y="14"/>
                  </a:cubicBezTo>
                  <a:cubicBezTo>
                    <a:pt x="134" y="14"/>
                    <a:pt x="0" y="0"/>
                    <a:pt x="6" y="180"/>
                  </a:cubicBezTo>
                  <a:cubicBezTo>
                    <a:pt x="6" y="180"/>
                    <a:pt x="6" y="255"/>
                    <a:pt x="26" y="283"/>
                  </a:cubicBezTo>
                  <a:cubicBezTo>
                    <a:pt x="53" y="320"/>
                    <a:pt x="101" y="340"/>
                    <a:pt x="134" y="340"/>
                  </a:cubicBezTo>
                  <a:cubicBezTo>
                    <a:pt x="167" y="340"/>
                    <a:pt x="216" y="323"/>
                    <a:pt x="242" y="283"/>
                  </a:cubicBezTo>
                  <a:cubicBezTo>
                    <a:pt x="263" y="252"/>
                    <a:pt x="262" y="180"/>
                    <a:pt x="262" y="180"/>
                  </a:cubicBezTo>
                  <a:close/>
                </a:path>
              </a:pathLst>
            </a:custGeom>
            <a:solidFill>
              <a:srgbClr val="FECE9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0" name="Google Shape;2970;p35"/>
            <p:cNvSpPr/>
            <p:nvPr/>
          </p:nvSpPr>
          <p:spPr>
            <a:xfrm>
              <a:off x="6927851" y="2386013"/>
              <a:ext cx="112713" cy="241300"/>
            </a:xfrm>
            <a:custGeom>
              <a:rect b="b" l="l" r="r" t="t"/>
              <a:pathLst>
                <a:path extrusionOk="0" h="64" w="30">
                  <a:moveTo>
                    <a:pt x="4" y="16"/>
                  </a:moveTo>
                  <a:cubicBezTo>
                    <a:pt x="4" y="16"/>
                    <a:pt x="12" y="0"/>
                    <a:pt x="21" y="10"/>
                  </a:cubicBezTo>
                  <a:cubicBezTo>
                    <a:pt x="30" y="21"/>
                    <a:pt x="28" y="64"/>
                    <a:pt x="0" y="64"/>
                  </a:cubicBezTo>
                  <a:cubicBezTo>
                    <a:pt x="0" y="64"/>
                    <a:pt x="4" y="26"/>
                    <a:pt x="4" y="16"/>
                  </a:cubicBezTo>
                  <a:close/>
                </a:path>
              </a:pathLst>
            </a:custGeom>
            <a:solidFill>
              <a:srgbClr val="FECE9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1" name="Google Shape;2971;p35"/>
            <p:cNvSpPr/>
            <p:nvPr/>
          </p:nvSpPr>
          <p:spPr>
            <a:xfrm>
              <a:off x="6942138" y="2446338"/>
              <a:ext cx="63500" cy="123825"/>
            </a:xfrm>
            <a:custGeom>
              <a:rect b="b" l="l" r="r" t="t"/>
              <a:pathLst>
                <a:path extrusionOk="0" h="33" w="17">
                  <a:moveTo>
                    <a:pt x="0" y="15"/>
                  </a:moveTo>
                  <a:cubicBezTo>
                    <a:pt x="0" y="15"/>
                    <a:pt x="6" y="0"/>
                    <a:pt x="12" y="8"/>
                  </a:cubicBezTo>
                  <a:cubicBezTo>
                    <a:pt x="17" y="16"/>
                    <a:pt x="14" y="26"/>
                    <a:pt x="6" y="33"/>
                  </a:cubicBezTo>
                  <a:cubicBezTo>
                    <a:pt x="6" y="33"/>
                    <a:pt x="10" y="5"/>
                    <a:pt x="0" y="15"/>
                  </a:cubicBezTo>
                  <a:close/>
                </a:path>
              </a:pathLst>
            </a:custGeom>
            <a:solidFill>
              <a:srgbClr val="EEB8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2" name="Google Shape;2972;p35"/>
            <p:cNvSpPr/>
            <p:nvPr/>
          </p:nvSpPr>
          <p:spPr>
            <a:xfrm>
              <a:off x="5899151" y="2386013"/>
              <a:ext cx="115888" cy="241300"/>
            </a:xfrm>
            <a:custGeom>
              <a:rect b="b" l="l" r="r" t="t"/>
              <a:pathLst>
                <a:path extrusionOk="0" h="64" w="31">
                  <a:moveTo>
                    <a:pt x="26" y="16"/>
                  </a:moveTo>
                  <a:cubicBezTo>
                    <a:pt x="26" y="16"/>
                    <a:pt x="18" y="0"/>
                    <a:pt x="9" y="10"/>
                  </a:cubicBezTo>
                  <a:cubicBezTo>
                    <a:pt x="0" y="21"/>
                    <a:pt x="3" y="64"/>
                    <a:pt x="31" y="64"/>
                  </a:cubicBezTo>
                  <a:cubicBezTo>
                    <a:pt x="31" y="64"/>
                    <a:pt x="26" y="26"/>
                    <a:pt x="26" y="16"/>
                  </a:cubicBezTo>
                  <a:close/>
                </a:path>
              </a:pathLst>
            </a:custGeom>
            <a:solidFill>
              <a:srgbClr val="FECE9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3" name="Google Shape;2973;p35"/>
            <p:cNvSpPr/>
            <p:nvPr/>
          </p:nvSpPr>
          <p:spPr>
            <a:xfrm>
              <a:off x="5929313" y="2446338"/>
              <a:ext cx="63500" cy="123825"/>
            </a:xfrm>
            <a:custGeom>
              <a:rect b="b" l="l" r="r" t="t"/>
              <a:pathLst>
                <a:path extrusionOk="0" h="33" w="17">
                  <a:moveTo>
                    <a:pt x="17" y="15"/>
                  </a:moveTo>
                  <a:cubicBezTo>
                    <a:pt x="17" y="15"/>
                    <a:pt x="12" y="0"/>
                    <a:pt x="6" y="8"/>
                  </a:cubicBezTo>
                  <a:cubicBezTo>
                    <a:pt x="0" y="16"/>
                    <a:pt x="3" y="26"/>
                    <a:pt x="12" y="33"/>
                  </a:cubicBezTo>
                  <a:cubicBezTo>
                    <a:pt x="12" y="33"/>
                    <a:pt x="8" y="5"/>
                    <a:pt x="17" y="15"/>
                  </a:cubicBezTo>
                  <a:close/>
                </a:path>
              </a:pathLst>
            </a:custGeom>
            <a:solidFill>
              <a:srgbClr val="EEB8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4" name="Google Shape;2974;p35"/>
            <p:cNvSpPr/>
            <p:nvPr/>
          </p:nvSpPr>
          <p:spPr>
            <a:xfrm>
              <a:off x="6418263" y="2600325"/>
              <a:ext cx="112713" cy="71438"/>
            </a:xfrm>
            <a:prstGeom prst="ellipse">
              <a:avLst/>
            </a:prstGeom>
            <a:solidFill>
              <a:srgbClr val="EEB8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5" name="Google Shape;2975;p35"/>
            <p:cNvSpPr/>
            <p:nvPr/>
          </p:nvSpPr>
          <p:spPr>
            <a:xfrm>
              <a:off x="6275388" y="2698750"/>
              <a:ext cx="395288" cy="90488"/>
            </a:xfrm>
            <a:custGeom>
              <a:rect b="b" l="l" r="r" t="t"/>
              <a:pathLst>
                <a:path extrusionOk="0" h="24" w="105">
                  <a:moveTo>
                    <a:pt x="0" y="4"/>
                  </a:moveTo>
                  <a:cubicBezTo>
                    <a:pt x="0" y="4"/>
                    <a:pt x="2" y="5"/>
                    <a:pt x="4" y="6"/>
                  </a:cubicBezTo>
                  <a:cubicBezTo>
                    <a:pt x="7" y="7"/>
                    <a:pt x="11" y="9"/>
                    <a:pt x="16" y="11"/>
                  </a:cubicBezTo>
                  <a:cubicBezTo>
                    <a:pt x="19" y="12"/>
                    <a:pt x="21" y="12"/>
                    <a:pt x="24" y="13"/>
                  </a:cubicBezTo>
                  <a:cubicBezTo>
                    <a:pt x="27" y="14"/>
                    <a:pt x="30" y="15"/>
                    <a:pt x="33" y="15"/>
                  </a:cubicBezTo>
                  <a:cubicBezTo>
                    <a:pt x="35" y="15"/>
                    <a:pt x="36" y="16"/>
                    <a:pt x="38" y="16"/>
                  </a:cubicBezTo>
                  <a:cubicBezTo>
                    <a:pt x="40" y="16"/>
                    <a:pt x="41" y="16"/>
                    <a:pt x="43" y="16"/>
                  </a:cubicBezTo>
                  <a:cubicBezTo>
                    <a:pt x="46" y="17"/>
                    <a:pt x="50" y="16"/>
                    <a:pt x="53" y="16"/>
                  </a:cubicBezTo>
                  <a:cubicBezTo>
                    <a:pt x="56" y="16"/>
                    <a:pt x="60" y="15"/>
                    <a:pt x="63" y="15"/>
                  </a:cubicBezTo>
                  <a:cubicBezTo>
                    <a:pt x="66" y="15"/>
                    <a:pt x="69" y="14"/>
                    <a:pt x="72" y="13"/>
                  </a:cubicBezTo>
                  <a:cubicBezTo>
                    <a:pt x="76" y="12"/>
                    <a:pt x="78" y="11"/>
                    <a:pt x="81" y="10"/>
                  </a:cubicBezTo>
                  <a:cubicBezTo>
                    <a:pt x="83" y="10"/>
                    <a:pt x="84" y="9"/>
                    <a:pt x="85" y="9"/>
                  </a:cubicBezTo>
                  <a:cubicBezTo>
                    <a:pt x="87" y="8"/>
                    <a:pt x="88" y="8"/>
                    <a:pt x="89" y="7"/>
                  </a:cubicBezTo>
                  <a:cubicBezTo>
                    <a:pt x="91" y="6"/>
                    <a:pt x="94" y="5"/>
                    <a:pt x="96" y="4"/>
                  </a:cubicBezTo>
                  <a:cubicBezTo>
                    <a:pt x="97" y="3"/>
                    <a:pt x="99" y="3"/>
                    <a:pt x="101" y="2"/>
                  </a:cubicBezTo>
                  <a:cubicBezTo>
                    <a:pt x="103" y="1"/>
                    <a:pt x="105" y="0"/>
                    <a:pt x="105" y="0"/>
                  </a:cubicBezTo>
                  <a:cubicBezTo>
                    <a:pt x="105" y="0"/>
                    <a:pt x="104" y="1"/>
                    <a:pt x="101" y="3"/>
                  </a:cubicBezTo>
                  <a:cubicBezTo>
                    <a:pt x="100" y="4"/>
                    <a:pt x="99" y="6"/>
                    <a:pt x="97" y="7"/>
                  </a:cubicBezTo>
                  <a:cubicBezTo>
                    <a:pt x="96" y="9"/>
                    <a:pt x="93" y="10"/>
                    <a:pt x="91" y="11"/>
                  </a:cubicBezTo>
                  <a:cubicBezTo>
                    <a:pt x="89" y="13"/>
                    <a:pt x="87" y="15"/>
                    <a:pt x="84" y="16"/>
                  </a:cubicBezTo>
                  <a:cubicBezTo>
                    <a:pt x="81" y="17"/>
                    <a:pt x="78" y="19"/>
                    <a:pt x="75" y="20"/>
                  </a:cubicBezTo>
                  <a:cubicBezTo>
                    <a:pt x="71" y="21"/>
                    <a:pt x="68" y="22"/>
                    <a:pt x="64" y="23"/>
                  </a:cubicBezTo>
                  <a:cubicBezTo>
                    <a:pt x="61" y="23"/>
                    <a:pt x="57" y="24"/>
                    <a:pt x="53" y="24"/>
                  </a:cubicBezTo>
                  <a:cubicBezTo>
                    <a:pt x="50" y="24"/>
                    <a:pt x="46" y="24"/>
                    <a:pt x="42" y="24"/>
                  </a:cubicBezTo>
                  <a:cubicBezTo>
                    <a:pt x="39" y="24"/>
                    <a:pt x="35" y="23"/>
                    <a:pt x="32" y="22"/>
                  </a:cubicBezTo>
                  <a:cubicBezTo>
                    <a:pt x="28" y="21"/>
                    <a:pt x="25" y="20"/>
                    <a:pt x="22" y="19"/>
                  </a:cubicBezTo>
                  <a:cubicBezTo>
                    <a:pt x="19" y="18"/>
                    <a:pt x="17" y="16"/>
                    <a:pt x="14" y="15"/>
                  </a:cubicBezTo>
                  <a:cubicBezTo>
                    <a:pt x="12" y="14"/>
                    <a:pt x="10" y="12"/>
                    <a:pt x="8" y="11"/>
                  </a:cubicBezTo>
                  <a:cubicBezTo>
                    <a:pt x="6" y="10"/>
                    <a:pt x="5" y="9"/>
                    <a:pt x="4" y="7"/>
                  </a:cubicBezTo>
                  <a:cubicBezTo>
                    <a:pt x="1" y="5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EA81A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6" name="Google Shape;2976;p35"/>
            <p:cNvSpPr/>
            <p:nvPr/>
          </p:nvSpPr>
          <p:spPr>
            <a:xfrm>
              <a:off x="6667501" y="2430463"/>
              <a:ext cx="120650" cy="117475"/>
            </a:xfrm>
            <a:prstGeom prst="ellipse">
              <a:avLst/>
            </a:prstGeom>
            <a:solidFill>
              <a:srgbClr val="35221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7" name="Google Shape;2977;p35"/>
            <p:cNvSpPr/>
            <p:nvPr/>
          </p:nvSpPr>
          <p:spPr>
            <a:xfrm>
              <a:off x="6727826" y="2441575"/>
              <a:ext cx="38100" cy="38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8" name="Google Shape;2978;p35"/>
            <p:cNvSpPr/>
            <p:nvPr/>
          </p:nvSpPr>
          <p:spPr>
            <a:xfrm>
              <a:off x="6154738" y="2430463"/>
              <a:ext cx="120650" cy="117475"/>
            </a:xfrm>
            <a:prstGeom prst="ellipse">
              <a:avLst/>
            </a:prstGeom>
            <a:solidFill>
              <a:srgbClr val="35221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9" name="Google Shape;2979;p35"/>
            <p:cNvSpPr/>
            <p:nvPr/>
          </p:nvSpPr>
          <p:spPr>
            <a:xfrm>
              <a:off x="6215063" y="2441575"/>
              <a:ext cx="38100" cy="38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0" name="Google Shape;2980;p35"/>
            <p:cNvSpPr/>
            <p:nvPr/>
          </p:nvSpPr>
          <p:spPr>
            <a:xfrm>
              <a:off x="5786438" y="3089275"/>
              <a:ext cx="1385888" cy="1330325"/>
            </a:xfrm>
            <a:custGeom>
              <a:rect b="b" l="l" r="r" t="t"/>
              <a:pathLst>
                <a:path extrusionOk="0" h="353" w="368">
                  <a:moveTo>
                    <a:pt x="358" y="48"/>
                  </a:moveTo>
                  <a:cubicBezTo>
                    <a:pt x="349" y="37"/>
                    <a:pt x="234" y="0"/>
                    <a:pt x="234" y="0"/>
                  </a:cubicBezTo>
                  <a:cubicBezTo>
                    <a:pt x="184" y="36"/>
                    <a:pt x="184" y="36"/>
                    <a:pt x="184" y="36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3" y="0"/>
                    <a:pt x="19" y="37"/>
                    <a:pt x="9" y="48"/>
                  </a:cubicBezTo>
                  <a:cubicBezTo>
                    <a:pt x="0" y="59"/>
                    <a:pt x="70" y="155"/>
                    <a:pt x="70" y="155"/>
                  </a:cubicBezTo>
                  <a:cubicBezTo>
                    <a:pt x="81" y="353"/>
                    <a:pt x="81" y="353"/>
                    <a:pt x="81" y="353"/>
                  </a:cubicBezTo>
                  <a:cubicBezTo>
                    <a:pt x="184" y="353"/>
                    <a:pt x="184" y="353"/>
                    <a:pt x="184" y="353"/>
                  </a:cubicBezTo>
                  <a:cubicBezTo>
                    <a:pt x="184" y="353"/>
                    <a:pt x="184" y="353"/>
                    <a:pt x="184" y="353"/>
                  </a:cubicBezTo>
                  <a:cubicBezTo>
                    <a:pt x="290" y="353"/>
                    <a:pt x="290" y="353"/>
                    <a:pt x="290" y="353"/>
                  </a:cubicBezTo>
                  <a:cubicBezTo>
                    <a:pt x="298" y="155"/>
                    <a:pt x="298" y="155"/>
                    <a:pt x="298" y="155"/>
                  </a:cubicBezTo>
                  <a:cubicBezTo>
                    <a:pt x="298" y="155"/>
                    <a:pt x="368" y="59"/>
                    <a:pt x="358" y="48"/>
                  </a:cubicBezTo>
                  <a:close/>
                </a:path>
              </a:pathLst>
            </a:custGeom>
            <a:solidFill>
              <a:srgbClr val="5FA3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1" name="Google Shape;2981;p35"/>
            <p:cNvSpPr/>
            <p:nvPr/>
          </p:nvSpPr>
          <p:spPr>
            <a:xfrm>
              <a:off x="6154738" y="3089275"/>
              <a:ext cx="323850" cy="298450"/>
            </a:xfrm>
            <a:custGeom>
              <a:rect b="b" l="l" r="r" t="t"/>
              <a:pathLst>
                <a:path extrusionOk="0" h="188" w="204">
                  <a:moveTo>
                    <a:pt x="83" y="0"/>
                  </a:moveTo>
                  <a:lnTo>
                    <a:pt x="0" y="29"/>
                  </a:lnTo>
                  <a:lnTo>
                    <a:pt x="126" y="188"/>
                  </a:lnTo>
                  <a:lnTo>
                    <a:pt x="204" y="86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75C4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2" name="Google Shape;2982;p35"/>
            <p:cNvSpPr/>
            <p:nvPr/>
          </p:nvSpPr>
          <p:spPr>
            <a:xfrm>
              <a:off x="6478588" y="3089275"/>
              <a:ext cx="323850" cy="298450"/>
            </a:xfrm>
            <a:custGeom>
              <a:rect b="b" l="l" r="r" t="t"/>
              <a:pathLst>
                <a:path extrusionOk="0" h="188" w="204">
                  <a:moveTo>
                    <a:pt x="119" y="0"/>
                  </a:moveTo>
                  <a:lnTo>
                    <a:pt x="204" y="29"/>
                  </a:lnTo>
                  <a:lnTo>
                    <a:pt x="79" y="188"/>
                  </a:lnTo>
                  <a:lnTo>
                    <a:pt x="0" y="86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75C4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3" name="Google Shape;2983;p35"/>
            <p:cNvSpPr/>
            <p:nvPr/>
          </p:nvSpPr>
          <p:spPr>
            <a:xfrm>
              <a:off x="6437313" y="3395663"/>
              <a:ext cx="79375" cy="77788"/>
            </a:xfrm>
            <a:prstGeom prst="ellipse">
              <a:avLst/>
            </a:prstGeom>
            <a:solidFill>
              <a:srgbClr val="75C4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4" name="Google Shape;2984;p35"/>
            <p:cNvSpPr/>
            <p:nvPr/>
          </p:nvSpPr>
          <p:spPr>
            <a:xfrm>
              <a:off x="6437313" y="3665538"/>
              <a:ext cx="79375" cy="79375"/>
            </a:xfrm>
            <a:prstGeom prst="ellipse">
              <a:avLst/>
            </a:prstGeom>
            <a:solidFill>
              <a:srgbClr val="75C4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5" name="Google Shape;2985;p35"/>
            <p:cNvSpPr/>
            <p:nvPr/>
          </p:nvSpPr>
          <p:spPr>
            <a:xfrm>
              <a:off x="6437313" y="3937000"/>
              <a:ext cx="79375" cy="76200"/>
            </a:xfrm>
            <a:prstGeom prst="ellipse">
              <a:avLst/>
            </a:prstGeom>
            <a:solidFill>
              <a:srgbClr val="75C4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6" name="Google Shape;2986;p35"/>
            <p:cNvSpPr/>
            <p:nvPr/>
          </p:nvSpPr>
          <p:spPr>
            <a:xfrm>
              <a:off x="6437313" y="4208463"/>
              <a:ext cx="79375" cy="74613"/>
            </a:xfrm>
            <a:prstGeom prst="ellipse">
              <a:avLst/>
            </a:prstGeom>
            <a:solidFill>
              <a:srgbClr val="75C4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7" name="Google Shape;2987;p35"/>
            <p:cNvSpPr/>
            <p:nvPr/>
          </p:nvSpPr>
          <p:spPr>
            <a:xfrm>
              <a:off x="5600701" y="3105150"/>
              <a:ext cx="701675" cy="1314450"/>
            </a:xfrm>
            <a:custGeom>
              <a:rect b="b" l="l" r="r" t="t"/>
              <a:pathLst>
                <a:path extrusionOk="0" h="349" w="186">
                  <a:moveTo>
                    <a:pt x="76" y="349"/>
                  </a:moveTo>
                  <a:cubicBezTo>
                    <a:pt x="91" y="243"/>
                    <a:pt x="110" y="170"/>
                    <a:pt x="110" y="170"/>
                  </a:cubicBezTo>
                  <a:cubicBezTo>
                    <a:pt x="102" y="220"/>
                    <a:pt x="94" y="285"/>
                    <a:pt x="88" y="349"/>
                  </a:cubicBezTo>
                  <a:cubicBezTo>
                    <a:pt x="186" y="349"/>
                    <a:pt x="186" y="349"/>
                    <a:pt x="186" y="349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26" y="4"/>
                    <a:pt x="47" y="44"/>
                    <a:pt x="47" y="44"/>
                  </a:cubicBezTo>
                  <a:cubicBezTo>
                    <a:pt x="29" y="75"/>
                    <a:pt x="12" y="222"/>
                    <a:pt x="0" y="349"/>
                  </a:cubicBezTo>
                  <a:lnTo>
                    <a:pt x="76" y="3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8" name="Google Shape;2988;p35"/>
            <p:cNvSpPr/>
            <p:nvPr/>
          </p:nvSpPr>
          <p:spPr>
            <a:xfrm>
              <a:off x="6053138" y="3105150"/>
              <a:ext cx="225425" cy="831850"/>
            </a:xfrm>
            <a:custGeom>
              <a:rect b="b" l="l" r="r" t="t"/>
              <a:pathLst>
                <a:path extrusionOk="0" h="524" w="142">
                  <a:moveTo>
                    <a:pt x="119" y="0"/>
                  </a:moveTo>
                  <a:lnTo>
                    <a:pt x="10" y="74"/>
                  </a:lnTo>
                  <a:lnTo>
                    <a:pt x="74" y="140"/>
                  </a:lnTo>
                  <a:lnTo>
                    <a:pt x="0" y="194"/>
                  </a:lnTo>
                  <a:lnTo>
                    <a:pt x="142" y="524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ED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9" name="Google Shape;2989;p35"/>
            <p:cNvSpPr/>
            <p:nvPr/>
          </p:nvSpPr>
          <p:spPr>
            <a:xfrm>
              <a:off x="6648451" y="3105150"/>
              <a:ext cx="696913" cy="1314450"/>
            </a:xfrm>
            <a:custGeom>
              <a:rect b="b" l="l" r="r" t="t"/>
              <a:pathLst>
                <a:path extrusionOk="0" h="349" w="185">
                  <a:moveTo>
                    <a:pt x="109" y="349"/>
                  </a:moveTo>
                  <a:cubicBezTo>
                    <a:pt x="94" y="243"/>
                    <a:pt x="75" y="170"/>
                    <a:pt x="75" y="170"/>
                  </a:cubicBezTo>
                  <a:cubicBezTo>
                    <a:pt x="84" y="220"/>
                    <a:pt x="91" y="285"/>
                    <a:pt x="97" y="349"/>
                  </a:cubicBezTo>
                  <a:cubicBezTo>
                    <a:pt x="0" y="349"/>
                    <a:pt x="0" y="349"/>
                    <a:pt x="0" y="349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0" y="4"/>
                    <a:pt x="138" y="44"/>
                    <a:pt x="138" y="44"/>
                  </a:cubicBezTo>
                  <a:cubicBezTo>
                    <a:pt x="157" y="75"/>
                    <a:pt x="174" y="222"/>
                    <a:pt x="185" y="349"/>
                  </a:cubicBezTo>
                  <a:lnTo>
                    <a:pt x="109" y="3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0" name="Google Shape;2990;p35"/>
            <p:cNvSpPr/>
            <p:nvPr/>
          </p:nvSpPr>
          <p:spPr>
            <a:xfrm>
              <a:off x="6667502" y="3105152"/>
              <a:ext cx="225425" cy="831852"/>
            </a:xfrm>
            <a:custGeom>
              <a:rect b="b" l="l" r="r" t="t"/>
              <a:pathLst>
                <a:path extrusionOk="0" h="524" w="142">
                  <a:moveTo>
                    <a:pt x="24" y="0"/>
                  </a:moveTo>
                  <a:lnTo>
                    <a:pt x="133" y="74"/>
                  </a:lnTo>
                  <a:lnTo>
                    <a:pt x="69" y="140"/>
                  </a:lnTo>
                  <a:lnTo>
                    <a:pt x="142" y="194"/>
                  </a:lnTo>
                  <a:lnTo>
                    <a:pt x="0" y="52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ED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1" name="Google Shape;2991;p35"/>
            <p:cNvSpPr/>
            <p:nvPr/>
          </p:nvSpPr>
          <p:spPr>
            <a:xfrm>
              <a:off x="5894388" y="1595438"/>
              <a:ext cx="1179513" cy="858838"/>
            </a:xfrm>
            <a:custGeom>
              <a:rect b="b" l="l" r="r" t="t"/>
              <a:pathLst>
                <a:path extrusionOk="0" h="228" w="313">
                  <a:moveTo>
                    <a:pt x="76" y="112"/>
                  </a:moveTo>
                  <a:cubicBezTo>
                    <a:pt x="76" y="112"/>
                    <a:pt x="87" y="180"/>
                    <a:pt x="149" y="200"/>
                  </a:cubicBezTo>
                  <a:cubicBezTo>
                    <a:pt x="149" y="200"/>
                    <a:pt x="119" y="151"/>
                    <a:pt x="115" y="136"/>
                  </a:cubicBezTo>
                  <a:cubicBezTo>
                    <a:pt x="115" y="136"/>
                    <a:pt x="160" y="208"/>
                    <a:pt x="197" y="217"/>
                  </a:cubicBezTo>
                  <a:cubicBezTo>
                    <a:pt x="197" y="217"/>
                    <a:pt x="162" y="159"/>
                    <a:pt x="163" y="145"/>
                  </a:cubicBezTo>
                  <a:cubicBezTo>
                    <a:pt x="163" y="145"/>
                    <a:pt x="188" y="221"/>
                    <a:pt x="278" y="228"/>
                  </a:cubicBezTo>
                  <a:cubicBezTo>
                    <a:pt x="278" y="228"/>
                    <a:pt x="290" y="218"/>
                    <a:pt x="296" y="222"/>
                  </a:cubicBezTo>
                  <a:cubicBezTo>
                    <a:pt x="296" y="222"/>
                    <a:pt x="313" y="13"/>
                    <a:pt x="156" y="27"/>
                  </a:cubicBezTo>
                  <a:cubicBezTo>
                    <a:pt x="156" y="27"/>
                    <a:pt x="0" y="0"/>
                    <a:pt x="9" y="222"/>
                  </a:cubicBezTo>
                  <a:cubicBezTo>
                    <a:pt x="9" y="222"/>
                    <a:pt x="18" y="216"/>
                    <a:pt x="27" y="228"/>
                  </a:cubicBezTo>
                  <a:cubicBezTo>
                    <a:pt x="27" y="228"/>
                    <a:pt x="67" y="163"/>
                    <a:pt x="76" y="112"/>
                  </a:cubicBezTo>
                  <a:close/>
                </a:path>
              </a:pathLst>
            </a:custGeom>
            <a:solidFill>
              <a:srgbClr val="582A1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2" name="Google Shape;2992;p35"/>
            <p:cNvSpPr/>
            <p:nvPr/>
          </p:nvSpPr>
          <p:spPr>
            <a:xfrm>
              <a:off x="6110288" y="2284413"/>
              <a:ext cx="165100" cy="55563"/>
            </a:xfrm>
            <a:custGeom>
              <a:rect b="b" l="l" r="r" t="t"/>
              <a:pathLst>
                <a:path extrusionOk="0" h="15" w="44">
                  <a:moveTo>
                    <a:pt x="0" y="15"/>
                  </a:moveTo>
                  <a:cubicBezTo>
                    <a:pt x="0" y="15"/>
                    <a:pt x="1" y="12"/>
                    <a:pt x="5" y="9"/>
                  </a:cubicBezTo>
                  <a:cubicBezTo>
                    <a:pt x="6" y="7"/>
                    <a:pt x="9" y="6"/>
                    <a:pt x="11" y="4"/>
                  </a:cubicBezTo>
                  <a:cubicBezTo>
                    <a:pt x="12" y="4"/>
                    <a:pt x="14" y="3"/>
                    <a:pt x="15" y="2"/>
                  </a:cubicBezTo>
                  <a:cubicBezTo>
                    <a:pt x="17" y="2"/>
                    <a:pt x="18" y="1"/>
                    <a:pt x="20" y="1"/>
                  </a:cubicBezTo>
                  <a:cubicBezTo>
                    <a:pt x="21" y="1"/>
                    <a:pt x="23" y="0"/>
                    <a:pt x="25" y="0"/>
                  </a:cubicBezTo>
                  <a:cubicBezTo>
                    <a:pt x="26" y="0"/>
                    <a:pt x="28" y="0"/>
                    <a:pt x="29" y="0"/>
                  </a:cubicBezTo>
                  <a:cubicBezTo>
                    <a:pt x="31" y="0"/>
                    <a:pt x="32" y="1"/>
                    <a:pt x="33" y="1"/>
                  </a:cubicBezTo>
                  <a:cubicBezTo>
                    <a:pt x="35" y="1"/>
                    <a:pt x="36" y="1"/>
                    <a:pt x="37" y="2"/>
                  </a:cubicBezTo>
                  <a:cubicBezTo>
                    <a:pt x="38" y="2"/>
                    <a:pt x="39" y="2"/>
                    <a:pt x="40" y="3"/>
                  </a:cubicBezTo>
                  <a:cubicBezTo>
                    <a:pt x="41" y="3"/>
                    <a:pt x="42" y="4"/>
                    <a:pt x="42" y="4"/>
                  </a:cubicBezTo>
                  <a:cubicBezTo>
                    <a:pt x="43" y="5"/>
                    <a:pt x="44" y="5"/>
                    <a:pt x="44" y="5"/>
                  </a:cubicBezTo>
                  <a:cubicBezTo>
                    <a:pt x="44" y="5"/>
                    <a:pt x="43" y="5"/>
                    <a:pt x="42" y="5"/>
                  </a:cubicBezTo>
                  <a:cubicBezTo>
                    <a:pt x="41" y="5"/>
                    <a:pt x="41" y="5"/>
                    <a:pt x="40" y="5"/>
                  </a:cubicBezTo>
                  <a:cubicBezTo>
                    <a:pt x="39" y="5"/>
                    <a:pt x="38" y="5"/>
                    <a:pt x="37" y="5"/>
                  </a:cubicBezTo>
                  <a:cubicBezTo>
                    <a:pt x="35" y="5"/>
                    <a:pt x="34" y="5"/>
                    <a:pt x="33" y="5"/>
                  </a:cubicBezTo>
                  <a:cubicBezTo>
                    <a:pt x="32" y="5"/>
                    <a:pt x="31" y="5"/>
                    <a:pt x="29" y="5"/>
                  </a:cubicBezTo>
                  <a:cubicBezTo>
                    <a:pt x="28" y="6"/>
                    <a:pt x="27" y="6"/>
                    <a:pt x="25" y="6"/>
                  </a:cubicBezTo>
                  <a:cubicBezTo>
                    <a:pt x="24" y="6"/>
                    <a:pt x="23" y="6"/>
                    <a:pt x="21" y="7"/>
                  </a:cubicBezTo>
                  <a:cubicBezTo>
                    <a:pt x="19" y="7"/>
                    <a:pt x="16" y="8"/>
                    <a:pt x="13" y="9"/>
                  </a:cubicBezTo>
                  <a:cubicBezTo>
                    <a:pt x="11" y="10"/>
                    <a:pt x="9" y="11"/>
                    <a:pt x="7" y="12"/>
                  </a:cubicBezTo>
                  <a:cubicBezTo>
                    <a:pt x="3" y="14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582A1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3" name="Google Shape;2993;p35"/>
            <p:cNvSpPr/>
            <p:nvPr/>
          </p:nvSpPr>
          <p:spPr>
            <a:xfrm>
              <a:off x="5743576" y="3429000"/>
              <a:ext cx="493713" cy="458788"/>
            </a:xfrm>
            <a:custGeom>
              <a:rect b="b" l="l" r="r" t="t"/>
              <a:pathLst>
                <a:path extrusionOk="0" h="122" w="131">
                  <a:moveTo>
                    <a:pt x="118" y="59"/>
                  </a:moveTo>
                  <a:cubicBezTo>
                    <a:pt x="114" y="47"/>
                    <a:pt x="110" y="36"/>
                    <a:pt x="106" y="25"/>
                  </a:cubicBezTo>
                  <a:cubicBezTo>
                    <a:pt x="97" y="5"/>
                    <a:pt x="87" y="0"/>
                    <a:pt x="67" y="0"/>
                  </a:cubicBezTo>
                  <a:cubicBezTo>
                    <a:pt x="66" y="0"/>
                    <a:pt x="66" y="0"/>
                    <a:pt x="65" y="0"/>
                  </a:cubicBezTo>
                  <a:cubicBezTo>
                    <a:pt x="65" y="0"/>
                    <a:pt x="64" y="0"/>
                    <a:pt x="63" y="0"/>
                  </a:cubicBezTo>
                  <a:cubicBezTo>
                    <a:pt x="43" y="0"/>
                    <a:pt x="33" y="5"/>
                    <a:pt x="25" y="25"/>
                  </a:cubicBezTo>
                  <a:cubicBezTo>
                    <a:pt x="20" y="36"/>
                    <a:pt x="16" y="47"/>
                    <a:pt x="12" y="59"/>
                  </a:cubicBezTo>
                  <a:cubicBezTo>
                    <a:pt x="7" y="74"/>
                    <a:pt x="2" y="88"/>
                    <a:pt x="3" y="104"/>
                  </a:cubicBezTo>
                  <a:cubicBezTo>
                    <a:pt x="4" y="121"/>
                    <a:pt x="24" y="122"/>
                    <a:pt x="37" y="122"/>
                  </a:cubicBezTo>
                  <a:cubicBezTo>
                    <a:pt x="43" y="122"/>
                    <a:pt x="43" y="112"/>
                    <a:pt x="37" y="112"/>
                  </a:cubicBezTo>
                  <a:cubicBezTo>
                    <a:pt x="0" y="112"/>
                    <a:pt x="16" y="78"/>
                    <a:pt x="23" y="58"/>
                  </a:cubicBezTo>
                  <a:cubicBezTo>
                    <a:pt x="26" y="50"/>
                    <a:pt x="29" y="42"/>
                    <a:pt x="32" y="34"/>
                  </a:cubicBezTo>
                  <a:cubicBezTo>
                    <a:pt x="37" y="18"/>
                    <a:pt x="45" y="10"/>
                    <a:pt x="63" y="10"/>
                  </a:cubicBezTo>
                  <a:cubicBezTo>
                    <a:pt x="64" y="10"/>
                    <a:pt x="65" y="9"/>
                    <a:pt x="65" y="9"/>
                  </a:cubicBezTo>
                  <a:cubicBezTo>
                    <a:pt x="66" y="9"/>
                    <a:pt x="66" y="10"/>
                    <a:pt x="67" y="10"/>
                  </a:cubicBezTo>
                  <a:cubicBezTo>
                    <a:pt x="85" y="10"/>
                    <a:pt x="93" y="18"/>
                    <a:pt x="98" y="34"/>
                  </a:cubicBezTo>
                  <a:cubicBezTo>
                    <a:pt x="101" y="42"/>
                    <a:pt x="104" y="50"/>
                    <a:pt x="107" y="58"/>
                  </a:cubicBezTo>
                  <a:cubicBezTo>
                    <a:pt x="114" y="78"/>
                    <a:pt x="131" y="112"/>
                    <a:pt x="93" y="112"/>
                  </a:cubicBezTo>
                  <a:cubicBezTo>
                    <a:pt x="87" y="112"/>
                    <a:pt x="87" y="122"/>
                    <a:pt x="93" y="122"/>
                  </a:cubicBezTo>
                  <a:cubicBezTo>
                    <a:pt x="106" y="122"/>
                    <a:pt x="126" y="121"/>
                    <a:pt x="127" y="104"/>
                  </a:cubicBezTo>
                  <a:cubicBezTo>
                    <a:pt x="128" y="88"/>
                    <a:pt x="123" y="74"/>
                    <a:pt x="118" y="59"/>
                  </a:cubicBezTo>
                  <a:close/>
                </a:path>
              </a:pathLst>
            </a:custGeom>
            <a:solidFill>
              <a:srgbClr val="7D62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4" name="Google Shape;2994;p35"/>
            <p:cNvSpPr/>
            <p:nvPr/>
          </p:nvSpPr>
          <p:spPr>
            <a:xfrm>
              <a:off x="5857876" y="3835400"/>
              <a:ext cx="71438" cy="68263"/>
            </a:xfrm>
            <a:prstGeom prst="ellipse">
              <a:avLst/>
            </a:prstGeom>
            <a:solidFill>
              <a:srgbClr val="CAB9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5" name="Google Shape;2995;p35"/>
            <p:cNvSpPr/>
            <p:nvPr/>
          </p:nvSpPr>
          <p:spPr>
            <a:xfrm>
              <a:off x="6049963" y="3835400"/>
              <a:ext cx="71438" cy="68263"/>
            </a:xfrm>
            <a:prstGeom prst="ellipse">
              <a:avLst/>
            </a:prstGeom>
            <a:solidFill>
              <a:srgbClr val="CAB9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6" name="Google Shape;2996;p35"/>
            <p:cNvSpPr/>
            <p:nvPr/>
          </p:nvSpPr>
          <p:spPr>
            <a:xfrm>
              <a:off x="5970588" y="3067050"/>
              <a:ext cx="334963" cy="384175"/>
            </a:xfrm>
            <a:custGeom>
              <a:rect b="b" l="l" r="r" t="t"/>
              <a:pathLst>
                <a:path extrusionOk="0" h="102" w="89">
                  <a:moveTo>
                    <a:pt x="10" y="96"/>
                  </a:moveTo>
                  <a:cubicBezTo>
                    <a:pt x="12" y="52"/>
                    <a:pt x="36" y="16"/>
                    <a:pt x="80" y="10"/>
                  </a:cubicBezTo>
                  <a:cubicBezTo>
                    <a:pt x="86" y="9"/>
                    <a:pt x="89" y="0"/>
                    <a:pt x="83" y="1"/>
                  </a:cubicBezTo>
                  <a:cubicBezTo>
                    <a:pt x="35" y="8"/>
                    <a:pt x="2" y="48"/>
                    <a:pt x="0" y="96"/>
                  </a:cubicBezTo>
                  <a:cubicBezTo>
                    <a:pt x="0" y="102"/>
                    <a:pt x="10" y="102"/>
                    <a:pt x="10" y="96"/>
                  </a:cubicBezTo>
                  <a:close/>
                </a:path>
              </a:pathLst>
            </a:custGeom>
            <a:solidFill>
              <a:srgbClr val="7D62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7" name="Google Shape;2997;p35"/>
            <p:cNvSpPr/>
            <p:nvPr/>
          </p:nvSpPr>
          <p:spPr>
            <a:xfrm>
              <a:off x="6645276" y="3067050"/>
              <a:ext cx="360363" cy="384175"/>
            </a:xfrm>
            <a:custGeom>
              <a:rect b="b" l="l" r="r" t="t"/>
              <a:pathLst>
                <a:path extrusionOk="0" h="102" w="96">
                  <a:moveTo>
                    <a:pt x="86" y="96"/>
                  </a:moveTo>
                  <a:cubicBezTo>
                    <a:pt x="84" y="52"/>
                    <a:pt x="57" y="14"/>
                    <a:pt x="13" y="8"/>
                  </a:cubicBezTo>
                  <a:cubicBezTo>
                    <a:pt x="7" y="8"/>
                    <a:pt x="0" y="0"/>
                    <a:pt x="6" y="1"/>
                  </a:cubicBezTo>
                  <a:cubicBezTo>
                    <a:pt x="54" y="7"/>
                    <a:pt x="93" y="36"/>
                    <a:pt x="96" y="96"/>
                  </a:cubicBezTo>
                  <a:cubicBezTo>
                    <a:pt x="96" y="102"/>
                    <a:pt x="86" y="102"/>
                    <a:pt x="86" y="96"/>
                  </a:cubicBezTo>
                  <a:close/>
                </a:path>
              </a:pathLst>
            </a:custGeom>
            <a:solidFill>
              <a:srgbClr val="7D62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8" name="Google Shape;2998;p35"/>
            <p:cNvSpPr/>
            <p:nvPr/>
          </p:nvSpPr>
          <p:spPr>
            <a:xfrm>
              <a:off x="6892926" y="3384550"/>
              <a:ext cx="180975" cy="176213"/>
            </a:xfrm>
            <a:prstGeom prst="ellipse">
              <a:avLst/>
            </a:prstGeom>
            <a:solidFill>
              <a:srgbClr val="CAB9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9" name="Google Shape;2999;p35"/>
            <p:cNvSpPr/>
            <p:nvPr/>
          </p:nvSpPr>
          <p:spPr>
            <a:xfrm>
              <a:off x="6927851" y="3417888"/>
              <a:ext cx="112713" cy="109538"/>
            </a:xfrm>
            <a:prstGeom prst="ellipse">
              <a:avLst/>
            </a:prstGeom>
            <a:solidFill>
              <a:srgbClr val="E5D6E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0" name="Google Shape;3000;p35"/>
            <p:cNvSpPr/>
            <p:nvPr/>
          </p:nvSpPr>
          <p:spPr>
            <a:xfrm>
              <a:off x="3702051" y="1403350"/>
              <a:ext cx="1357313" cy="1355725"/>
            </a:xfrm>
            <a:prstGeom prst="ellipse">
              <a:avLst/>
            </a:prstGeom>
            <a:solidFill>
              <a:srgbClr val="96DA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1" name="Google Shape;3001;p35"/>
            <p:cNvSpPr/>
            <p:nvPr/>
          </p:nvSpPr>
          <p:spPr>
            <a:xfrm>
              <a:off x="4060826" y="1727200"/>
              <a:ext cx="523875" cy="738188"/>
            </a:xfrm>
            <a:custGeom>
              <a:rect b="b" l="l" r="r" t="t"/>
              <a:pathLst>
                <a:path extrusionOk="0" h="196" w="139">
                  <a:moveTo>
                    <a:pt x="139" y="140"/>
                  </a:moveTo>
                  <a:cubicBezTo>
                    <a:pt x="139" y="171"/>
                    <a:pt x="114" y="196"/>
                    <a:pt x="83" y="196"/>
                  </a:cubicBezTo>
                  <a:cubicBezTo>
                    <a:pt x="56" y="196"/>
                    <a:pt x="56" y="196"/>
                    <a:pt x="56" y="196"/>
                  </a:cubicBezTo>
                  <a:cubicBezTo>
                    <a:pt x="25" y="196"/>
                    <a:pt x="0" y="171"/>
                    <a:pt x="0" y="140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25"/>
                    <a:pt x="25" y="0"/>
                    <a:pt x="56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14" y="0"/>
                    <a:pt x="139" y="25"/>
                    <a:pt x="139" y="56"/>
                  </a:cubicBezTo>
                  <a:lnTo>
                    <a:pt x="139" y="140"/>
                  </a:lnTo>
                  <a:close/>
                </a:path>
              </a:pathLst>
            </a:custGeom>
            <a:solidFill>
              <a:srgbClr val="E13D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2" name="Google Shape;3002;p35"/>
            <p:cNvSpPr/>
            <p:nvPr/>
          </p:nvSpPr>
          <p:spPr>
            <a:xfrm>
              <a:off x="4121151" y="1595438"/>
              <a:ext cx="403225" cy="176213"/>
            </a:xfrm>
            <a:custGeom>
              <a:rect b="b" l="l" r="r" t="t"/>
              <a:pathLst>
                <a:path extrusionOk="0" h="47" w="107">
                  <a:moveTo>
                    <a:pt x="107" y="33"/>
                  </a:moveTo>
                  <a:cubicBezTo>
                    <a:pt x="107" y="41"/>
                    <a:pt x="101" y="47"/>
                    <a:pt x="93" y="4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6" y="47"/>
                    <a:pt x="0" y="41"/>
                    <a:pt x="0" y="3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01" y="0"/>
                    <a:pt x="107" y="6"/>
                    <a:pt x="107" y="14"/>
                  </a:cubicBezTo>
                  <a:lnTo>
                    <a:pt x="107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3" name="Google Shape;3003;p35"/>
            <p:cNvSpPr/>
            <p:nvPr/>
          </p:nvSpPr>
          <p:spPr>
            <a:xfrm>
              <a:off x="4187826" y="1617663"/>
              <a:ext cx="46038" cy="134938"/>
            </a:xfrm>
            <a:custGeom>
              <a:rect b="b" l="l" r="r" t="t"/>
              <a:pathLst>
                <a:path extrusionOk="0" h="36" w="12">
                  <a:moveTo>
                    <a:pt x="12" y="30"/>
                  </a:moveTo>
                  <a:cubicBezTo>
                    <a:pt x="12" y="33"/>
                    <a:pt x="9" y="36"/>
                    <a:pt x="6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EAE5E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4" name="Google Shape;3004;p35"/>
            <p:cNvSpPr/>
            <p:nvPr/>
          </p:nvSpPr>
          <p:spPr>
            <a:xfrm>
              <a:off x="4294188" y="1617663"/>
              <a:ext cx="44450" cy="134938"/>
            </a:xfrm>
            <a:custGeom>
              <a:rect b="b" l="l" r="r" t="t"/>
              <a:pathLst>
                <a:path extrusionOk="0" h="36" w="12">
                  <a:moveTo>
                    <a:pt x="12" y="30"/>
                  </a:moveTo>
                  <a:cubicBezTo>
                    <a:pt x="12" y="33"/>
                    <a:pt x="9" y="36"/>
                    <a:pt x="6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EAE5E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5" name="Google Shape;3005;p35"/>
            <p:cNvSpPr/>
            <p:nvPr/>
          </p:nvSpPr>
          <p:spPr>
            <a:xfrm>
              <a:off x="4398963" y="1617663"/>
              <a:ext cx="46038" cy="134938"/>
            </a:xfrm>
            <a:custGeom>
              <a:rect b="b" l="l" r="r" t="t"/>
              <a:pathLst>
                <a:path extrusionOk="0" h="36" w="12">
                  <a:moveTo>
                    <a:pt x="12" y="30"/>
                  </a:moveTo>
                  <a:cubicBezTo>
                    <a:pt x="12" y="33"/>
                    <a:pt x="9" y="36"/>
                    <a:pt x="6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EAE5E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6" name="Google Shape;3006;p35"/>
            <p:cNvSpPr/>
            <p:nvPr/>
          </p:nvSpPr>
          <p:spPr>
            <a:xfrm>
              <a:off x="4138613" y="1911350"/>
              <a:ext cx="366713" cy="3651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7" name="Google Shape;3007;p35"/>
            <p:cNvSpPr/>
            <p:nvPr/>
          </p:nvSpPr>
          <p:spPr>
            <a:xfrm>
              <a:off x="4229101" y="2001838"/>
              <a:ext cx="185738" cy="184150"/>
            </a:xfrm>
            <a:custGeom>
              <a:rect b="b" l="l" r="r" t="t"/>
              <a:pathLst>
                <a:path extrusionOk="0" h="116" w="117">
                  <a:moveTo>
                    <a:pt x="117" y="40"/>
                  </a:moveTo>
                  <a:lnTo>
                    <a:pt x="79" y="40"/>
                  </a:lnTo>
                  <a:lnTo>
                    <a:pt x="79" y="0"/>
                  </a:lnTo>
                  <a:lnTo>
                    <a:pt x="38" y="0"/>
                  </a:lnTo>
                  <a:lnTo>
                    <a:pt x="38" y="40"/>
                  </a:lnTo>
                  <a:lnTo>
                    <a:pt x="0" y="40"/>
                  </a:lnTo>
                  <a:lnTo>
                    <a:pt x="0" y="78"/>
                  </a:lnTo>
                  <a:lnTo>
                    <a:pt x="38" y="78"/>
                  </a:lnTo>
                  <a:lnTo>
                    <a:pt x="38" y="116"/>
                  </a:lnTo>
                  <a:lnTo>
                    <a:pt x="79" y="116"/>
                  </a:lnTo>
                  <a:lnTo>
                    <a:pt x="79" y="78"/>
                  </a:lnTo>
                  <a:lnTo>
                    <a:pt x="117" y="78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8" name="Google Shape;3008;p35"/>
            <p:cNvSpPr/>
            <p:nvPr/>
          </p:nvSpPr>
          <p:spPr>
            <a:xfrm>
              <a:off x="4297363" y="2306638"/>
              <a:ext cx="354013" cy="342900"/>
            </a:xfrm>
            <a:custGeom>
              <a:rect b="b" l="l" r="r" t="t"/>
              <a:pathLst>
                <a:path extrusionOk="0" h="91" w="94">
                  <a:moveTo>
                    <a:pt x="58" y="0"/>
                  </a:moveTo>
                  <a:cubicBezTo>
                    <a:pt x="20" y="25"/>
                    <a:pt x="20" y="25"/>
                    <a:pt x="20" y="25"/>
                  </a:cubicBezTo>
                  <a:cubicBezTo>
                    <a:pt x="4" y="35"/>
                    <a:pt x="0" y="56"/>
                    <a:pt x="10" y="71"/>
                  </a:cubicBezTo>
                  <a:cubicBezTo>
                    <a:pt x="19" y="87"/>
                    <a:pt x="40" y="91"/>
                    <a:pt x="56" y="81"/>
                  </a:cubicBezTo>
                  <a:cubicBezTo>
                    <a:pt x="94" y="57"/>
                    <a:pt x="94" y="57"/>
                    <a:pt x="94" y="57"/>
                  </a:cubicBezTo>
                  <a:lnTo>
                    <a:pt x="58" y="0"/>
                  </a:ln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9" name="Google Shape;3009;p35"/>
            <p:cNvSpPr/>
            <p:nvPr/>
          </p:nvSpPr>
          <p:spPr>
            <a:xfrm>
              <a:off x="4516438" y="2178050"/>
              <a:ext cx="357188" cy="342900"/>
            </a:xfrm>
            <a:custGeom>
              <a:rect b="b" l="l" r="r" t="t"/>
              <a:pathLst>
                <a:path extrusionOk="0" h="91" w="95">
                  <a:moveTo>
                    <a:pt x="36" y="91"/>
                  </a:moveTo>
                  <a:cubicBezTo>
                    <a:pt x="75" y="66"/>
                    <a:pt x="75" y="66"/>
                    <a:pt x="75" y="66"/>
                  </a:cubicBezTo>
                  <a:cubicBezTo>
                    <a:pt x="90" y="56"/>
                    <a:pt x="95" y="36"/>
                    <a:pt x="85" y="20"/>
                  </a:cubicBezTo>
                  <a:cubicBezTo>
                    <a:pt x="75" y="5"/>
                    <a:pt x="55" y="0"/>
                    <a:pt x="39" y="10"/>
                  </a:cubicBezTo>
                  <a:cubicBezTo>
                    <a:pt x="0" y="34"/>
                    <a:pt x="0" y="34"/>
                    <a:pt x="0" y="34"/>
                  </a:cubicBezTo>
                  <a:lnTo>
                    <a:pt x="36" y="91"/>
                  </a:lnTo>
                  <a:close/>
                </a:path>
              </a:pathLst>
            </a:custGeom>
            <a:solidFill>
              <a:srgbClr val="F97A7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0" name="Google Shape;3010;p35"/>
            <p:cNvSpPr/>
            <p:nvPr/>
          </p:nvSpPr>
          <p:spPr>
            <a:xfrm>
              <a:off x="7672388" y="2924175"/>
              <a:ext cx="1093788" cy="862013"/>
            </a:xfrm>
            <a:custGeom>
              <a:rect b="b" l="l" r="r" t="t"/>
              <a:pathLst>
                <a:path extrusionOk="0" h="229" w="290">
                  <a:moveTo>
                    <a:pt x="290" y="77"/>
                  </a:moveTo>
                  <a:cubicBezTo>
                    <a:pt x="290" y="35"/>
                    <a:pt x="256" y="0"/>
                    <a:pt x="213" y="0"/>
                  </a:cubicBezTo>
                  <a:cubicBezTo>
                    <a:pt x="184" y="0"/>
                    <a:pt x="158" y="17"/>
                    <a:pt x="145" y="42"/>
                  </a:cubicBezTo>
                  <a:cubicBezTo>
                    <a:pt x="132" y="17"/>
                    <a:pt x="107" y="0"/>
                    <a:pt x="77" y="0"/>
                  </a:cubicBezTo>
                  <a:cubicBezTo>
                    <a:pt x="35" y="0"/>
                    <a:pt x="0" y="35"/>
                    <a:pt x="0" y="77"/>
                  </a:cubicBezTo>
                  <a:cubicBezTo>
                    <a:pt x="0" y="91"/>
                    <a:pt x="4" y="104"/>
                    <a:pt x="11" y="116"/>
                  </a:cubicBezTo>
                  <a:cubicBezTo>
                    <a:pt x="11" y="116"/>
                    <a:pt x="40" y="145"/>
                    <a:pt x="145" y="229"/>
                  </a:cubicBezTo>
                  <a:cubicBezTo>
                    <a:pt x="250" y="145"/>
                    <a:pt x="279" y="116"/>
                    <a:pt x="280" y="116"/>
                  </a:cubicBezTo>
                  <a:cubicBezTo>
                    <a:pt x="286" y="104"/>
                    <a:pt x="290" y="91"/>
                    <a:pt x="290" y="77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1" name="Google Shape;3011;p35"/>
            <p:cNvSpPr/>
            <p:nvPr/>
          </p:nvSpPr>
          <p:spPr>
            <a:xfrm>
              <a:off x="7635876" y="3048000"/>
              <a:ext cx="1166813" cy="614363"/>
            </a:xfrm>
            <a:custGeom>
              <a:rect b="b" l="l" r="r" t="t"/>
              <a:pathLst>
                <a:path extrusionOk="0" h="163" w="310">
                  <a:moveTo>
                    <a:pt x="306" y="80"/>
                  </a:moveTo>
                  <a:cubicBezTo>
                    <a:pt x="293" y="80"/>
                    <a:pt x="279" y="80"/>
                    <a:pt x="266" y="80"/>
                  </a:cubicBezTo>
                  <a:cubicBezTo>
                    <a:pt x="265" y="80"/>
                    <a:pt x="263" y="81"/>
                    <a:pt x="263" y="83"/>
                  </a:cubicBezTo>
                  <a:cubicBezTo>
                    <a:pt x="261" y="95"/>
                    <a:pt x="259" y="108"/>
                    <a:pt x="257" y="119"/>
                  </a:cubicBezTo>
                  <a:cubicBezTo>
                    <a:pt x="252" y="86"/>
                    <a:pt x="247" y="54"/>
                    <a:pt x="242" y="21"/>
                  </a:cubicBezTo>
                  <a:cubicBezTo>
                    <a:pt x="241" y="18"/>
                    <a:pt x="236" y="18"/>
                    <a:pt x="236" y="21"/>
                  </a:cubicBezTo>
                  <a:cubicBezTo>
                    <a:pt x="230" y="58"/>
                    <a:pt x="223" y="95"/>
                    <a:pt x="217" y="132"/>
                  </a:cubicBezTo>
                  <a:cubicBezTo>
                    <a:pt x="214" y="89"/>
                    <a:pt x="210" y="47"/>
                    <a:pt x="206" y="4"/>
                  </a:cubicBezTo>
                  <a:cubicBezTo>
                    <a:pt x="206" y="1"/>
                    <a:pt x="201" y="0"/>
                    <a:pt x="200" y="3"/>
                  </a:cubicBezTo>
                  <a:cubicBezTo>
                    <a:pt x="194" y="26"/>
                    <a:pt x="188" y="48"/>
                    <a:pt x="182" y="70"/>
                  </a:cubicBezTo>
                  <a:cubicBezTo>
                    <a:pt x="181" y="75"/>
                    <a:pt x="180" y="79"/>
                    <a:pt x="179" y="83"/>
                  </a:cubicBezTo>
                  <a:cubicBezTo>
                    <a:pt x="179" y="83"/>
                    <a:pt x="177" y="83"/>
                    <a:pt x="173" y="83"/>
                  </a:cubicBezTo>
                  <a:cubicBezTo>
                    <a:pt x="161" y="83"/>
                    <a:pt x="150" y="83"/>
                    <a:pt x="138" y="83"/>
                  </a:cubicBezTo>
                  <a:cubicBezTo>
                    <a:pt x="138" y="83"/>
                    <a:pt x="137" y="83"/>
                    <a:pt x="137" y="83"/>
                  </a:cubicBezTo>
                  <a:cubicBezTo>
                    <a:pt x="135" y="83"/>
                    <a:pt x="133" y="83"/>
                    <a:pt x="131" y="83"/>
                  </a:cubicBezTo>
                  <a:cubicBezTo>
                    <a:pt x="130" y="83"/>
                    <a:pt x="128" y="84"/>
                    <a:pt x="128" y="85"/>
                  </a:cubicBezTo>
                  <a:cubicBezTo>
                    <a:pt x="126" y="98"/>
                    <a:pt x="124" y="111"/>
                    <a:pt x="123" y="122"/>
                  </a:cubicBezTo>
                  <a:cubicBezTo>
                    <a:pt x="117" y="89"/>
                    <a:pt x="112" y="56"/>
                    <a:pt x="107" y="24"/>
                  </a:cubicBezTo>
                  <a:cubicBezTo>
                    <a:pt x="107" y="21"/>
                    <a:pt x="102" y="21"/>
                    <a:pt x="101" y="24"/>
                  </a:cubicBezTo>
                  <a:cubicBezTo>
                    <a:pt x="95" y="61"/>
                    <a:pt x="89" y="98"/>
                    <a:pt x="83" y="135"/>
                  </a:cubicBezTo>
                  <a:cubicBezTo>
                    <a:pt x="79" y="92"/>
                    <a:pt x="75" y="50"/>
                    <a:pt x="71" y="7"/>
                  </a:cubicBezTo>
                  <a:cubicBezTo>
                    <a:pt x="71" y="4"/>
                    <a:pt x="66" y="3"/>
                    <a:pt x="65" y="6"/>
                  </a:cubicBezTo>
                  <a:cubicBezTo>
                    <a:pt x="59" y="29"/>
                    <a:pt x="53" y="51"/>
                    <a:pt x="48" y="73"/>
                  </a:cubicBezTo>
                  <a:cubicBezTo>
                    <a:pt x="46" y="77"/>
                    <a:pt x="45" y="82"/>
                    <a:pt x="44" y="86"/>
                  </a:cubicBezTo>
                  <a:cubicBezTo>
                    <a:pt x="44" y="86"/>
                    <a:pt x="43" y="86"/>
                    <a:pt x="38" y="86"/>
                  </a:cubicBezTo>
                  <a:cubicBezTo>
                    <a:pt x="27" y="86"/>
                    <a:pt x="15" y="86"/>
                    <a:pt x="4" y="86"/>
                  </a:cubicBezTo>
                  <a:cubicBezTo>
                    <a:pt x="0" y="86"/>
                    <a:pt x="0" y="92"/>
                    <a:pt x="4" y="92"/>
                  </a:cubicBezTo>
                  <a:cubicBezTo>
                    <a:pt x="18" y="92"/>
                    <a:pt x="32" y="92"/>
                    <a:pt x="47" y="92"/>
                  </a:cubicBezTo>
                  <a:cubicBezTo>
                    <a:pt x="48" y="92"/>
                    <a:pt x="49" y="91"/>
                    <a:pt x="50" y="89"/>
                  </a:cubicBezTo>
                  <a:cubicBezTo>
                    <a:pt x="55" y="68"/>
                    <a:pt x="61" y="46"/>
                    <a:pt x="67" y="25"/>
                  </a:cubicBezTo>
                  <a:cubicBezTo>
                    <a:pt x="71" y="70"/>
                    <a:pt x="75" y="114"/>
                    <a:pt x="79" y="159"/>
                  </a:cubicBezTo>
                  <a:cubicBezTo>
                    <a:pt x="79" y="162"/>
                    <a:pt x="84" y="163"/>
                    <a:pt x="85" y="160"/>
                  </a:cubicBezTo>
                  <a:cubicBezTo>
                    <a:pt x="91" y="121"/>
                    <a:pt x="98" y="82"/>
                    <a:pt x="104" y="44"/>
                  </a:cubicBezTo>
                  <a:cubicBezTo>
                    <a:pt x="109" y="77"/>
                    <a:pt x="114" y="110"/>
                    <a:pt x="120" y="143"/>
                  </a:cubicBezTo>
                  <a:cubicBezTo>
                    <a:pt x="120" y="145"/>
                    <a:pt x="125" y="146"/>
                    <a:pt x="125" y="143"/>
                  </a:cubicBezTo>
                  <a:cubicBezTo>
                    <a:pt x="128" y="125"/>
                    <a:pt x="131" y="111"/>
                    <a:pt x="133" y="94"/>
                  </a:cubicBezTo>
                  <a:cubicBezTo>
                    <a:pt x="134" y="91"/>
                    <a:pt x="134" y="90"/>
                    <a:pt x="134" y="89"/>
                  </a:cubicBezTo>
                  <a:cubicBezTo>
                    <a:pt x="138" y="89"/>
                    <a:pt x="141" y="89"/>
                    <a:pt x="145" y="89"/>
                  </a:cubicBezTo>
                  <a:cubicBezTo>
                    <a:pt x="154" y="89"/>
                    <a:pt x="163" y="89"/>
                    <a:pt x="172" y="89"/>
                  </a:cubicBezTo>
                  <a:cubicBezTo>
                    <a:pt x="172" y="89"/>
                    <a:pt x="173" y="89"/>
                    <a:pt x="173" y="89"/>
                  </a:cubicBezTo>
                  <a:cubicBezTo>
                    <a:pt x="176" y="89"/>
                    <a:pt x="179" y="89"/>
                    <a:pt x="181" y="89"/>
                  </a:cubicBezTo>
                  <a:cubicBezTo>
                    <a:pt x="183" y="89"/>
                    <a:pt x="184" y="88"/>
                    <a:pt x="184" y="87"/>
                  </a:cubicBezTo>
                  <a:cubicBezTo>
                    <a:pt x="190" y="65"/>
                    <a:pt x="196" y="44"/>
                    <a:pt x="201" y="22"/>
                  </a:cubicBezTo>
                  <a:cubicBezTo>
                    <a:pt x="205" y="67"/>
                    <a:pt x="209" y="111"/>
                    <a:pt x="213" y="156"/>
                  </a:cubicBezTo>
                  <a:cubicBezTo>
                    <a:pt x="214" y="159"/>
                    <a:pt x="219" y="161"/>
                    <a:pt x="219" y="157"/>
                  </a:cubicBezTo>
                  <a:cubicBezTo>
                    <a:pt x="226" y="118"/>
                    <a:pt x="232" y="80"/>
                    <a:pt x="239" y="41"/>
                  </a:cubicBezTo>
                  <a:cubicBezTo>
                    <a:pt x="244" y="74"/>
                    <a:pt x="249" y="107"/>
                    <a:pt x="254" y="140"/>
                  </a:cubicBezTo>
                  <a:cubicBezTo>
                    <a:pt x="255" y="143"/>
                    <a:pt x="260" y="143"/>
                    <a:pt x="260" y="140"/>
                  </a:cubicBezTo>
                  <a:cubicBezTo>
                    <a:pt x="263" y="122"/>
                    <a:pt x="265" y="108"/>
                    <a:pt x="268" y="91"/>
                  </a:cubicBezTo>
                  <a:cubicBezTo>
                    <a:pt x="268" y="88"/>
                    <a:pt x="269" y="87"/>
                    <a:pt x="269" y="86"/>
                  </a:cubicBezTo>
                  <a:cubicBezTo>
                    <a:pt x="272" y="86"/>
                    <a:pt x="276" y="86"/>
                    <a:pt x="279" y="86"/>
                  </a:cubicBezTo>
                  <a:cubicBezTo>
                    <a:pt x="288" y="86"/>
                    <a:pt x="297" y="86"/>
                    <a:pt x="306" y="86"/>
                  </a:cubicBezTo>
                  <a:cubicBezTo>
                    <a:pt x="310" y="86"/>
                    <a:pt x="310" y="80"/>
                    <a:pt x="306" y="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2" name="Google Shape;3012;p35"/>
            <p:cNvSpPr/>
            <p:nvPr/>
          </p:nvSpPr>
          <p:spPr>
            <a:xfrm>
              <a:off x="8012113" y="1403350"/>
              <a:ext cx="1355725" cy="1355725"/>
            </a:xfrm>
            <a:prstGeom prst="ellipse">
              <a:avLst/>
            </a:prstGeom>
            <a:solidFill>
              <a:srgbClr val="96DA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3" name="Google Shape;3013;p35"/>
            <p:cNvSpPr/>
            <p:nvPr/>
          </p:nvSpPr>
          <p:spPr>
            <a:xfrm>
              <a:off x="8610601" y="1655763"/>
              <a:ext cx="558800" cy="752475"/>
            </a:xfrm>
            <a:custGeom>
              <a:rect b="b" l="l" r="r" t="t"/>
              <a:pathLst>
                <a:path extrusionOk="0" h="200" w="148">
                  <a:moveTo>
                    <a:pt x="119" y="179"/>
                  </a:moveTo>
                  <a:cubicBezTo>
                    <a:pt x="117" y="192"/>
                    <a:pt x="104" y="200"/>
                    <a:pt x="91" y="198"/>
                  </a:cubicBezTo>
                  <a:cubicBezTo>
                    <a:pt x="21" y="184"/>
                    <a:pt x="21" y="184"/>
                    <a:pt x="21" y="184"/>
                  </a:cubicBezTo>
                  <a:cubicBezTo>
                    <a:pt x="8" y="181"/>
                    <a:pt x="0" y="169"/>
                    <a:pt x="2" y="156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1" y="9"/>
                    <a:pt x="44" y="0"/>
                    <a:pt x="57" y="3"/>
                  </a:cubicBezTo>
                  <a:cubicBezTo>
                    <a:pt x="127" y="17"/>
                    <a:pt x="127" y="17"/>
                    <a:pt x="127" y="17"/>
                  </a:cubicBezTo>
                  <a:cubicBezTo>
                    <a:pt x="140" y="19"/>
                    <a:pt x="148" y="32"/>
                    <a:pt x="146" y="45"/>
                  </a:cubicBezTo>
                  <a:lnTo>
                    <a:pt x="119" y="179"/>
                  </a:lnTo>
                  <a:close/>
                </a:path>
              </a:pathLst>
            </a:custGeom>
            <a:solidFill>
              <a:srgbClr val="F4F3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4" name="Google Shape;3014;p35"/>
            <p:cNvSpPr/>
            <p:nvPr/>
          </p:nvSpPr>
          <p:spPr>
            <a:xfrm>
              <a:off x="8815388" y="1768475"/>
              <a:ext cx="149225" cy="530225"/>
            </a:xfrm>
            <a:custGeom>
              <a:rect b="b" l="l" r="r" t="t"/>
              <a:pathLst>
                <a:path extrusionOk="0" h="141" w="40">
                  <a:moveTo>
                    <a:pt x="15" y="134"/>
                  </a:moveTo>
                  <a:cubicBezTo>
                    <a:pt x="14" y="138"/>
                    <a:pt x="10" y="141"/>
                    <a:pt x="6" y="140"/>
                  </a:cubicBezTo>
                  <a:cubicBezTo>
                    <a:pt x="6" y="140"/>
                    <a:pt x="6" y="140"/>
                    <a:pt x="6" y="140"/>
                  </a:cubicBezTo>
                  <a:cubicBezTo>
                    <a:pt x="2" y="139"/>
                    <a:pt x="0" y="136"/>
                    <a:pt x="1" y="132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6" y="2"/>
                    <a:pt x="30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8" y="1"/>
                    <a:pt x="40" y="5"/>
                    <a:pt x="40" y="9"/>
                  </a:cubicBezTo>
                  <a:lnTo>
                    <a:pt x="15" y="134"/>
                  </a:lnTo>
                  <a:close/>
                </a:path>
              </a:pathLst>
            </a:custGeom>
            <a:solidFill>
              <a:srgbClr val="D7E2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5" name="Google Shape;3015;p35"/>
            <p:cNvSpPr/>
            <p:nvPr/>
          </p:nvSpPr>
          <p:spPr>
            <a:xfrm>
              <a:off x="8739188" y="1730375"/>
              <a:ext cx="142875" cy="142875"/>
            </a:xfrm>
            <a:custGeom>
              <a:rect b="b" l="l" r="r" t="t"/>
              <a:pathLst>
                <a:path extrusionOk="0" h="38" w="38">
                  <a:moveTo>
                    <a:pt x="36" y="22"/>
                  </a:moveTo>
                  <a:cubicBezTo>
                    <a:pt x="34" y="32"/>
                    <a:pt x="25" y="38"/>
                    <a:pt x="16" y="36"/>
                  </a:cubicBezTo>
                  <a:cubicBezTo>
                    <a:pt x="6" y="34"/>
                    <a:pt x="0" y="25"/>
                    <a:pt x="2" y="16"/>
                  </a:cubicBezTo>
                  <a:cubicBezTo>
                    <a:pt x="4" y="6"/>
                    <a:pt x="13" y="0"/>
                    <a:pt x="23" y="2"/>
                  </a:cubicBezTo>
                  <a:cubicBezTo>
                    <a:pt x="32" y="4"/>
                    <a:pt x="38" y="13"/>
                    <a:pt x="36" y="22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6" name="Google Shape;3016;p35"/>
            <p:cNvSpPr/>
            <p:nvPr/>
          </p:nvSpPr>
          <p:spPr>
            <a:xfrm>
              <a:off x="8777288" y="1757363"/>
              <a:ext cx="71438" cy="90488"/>
            </a:xfrm>
            <a:custGeom>
              <a:rect b="b" l="l" r="r" t="t"/>
              <a:pathLst>
                <a:path extrusionOk="0" h="24" w="19">
                  <a:moveTo>
                    <a:pt x="17" y="23"/>
                  </a:moveTo>
                  <a:cubicBezTo>
                    <a:pt x="15" y="24"/>
                    <a:pt x="13" y="24"/>
                    <a:pt x="12" y="2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9" y="20"/>
                    <a:pt x="18" y="22"/>
                    <a:pt x="17" y="23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7" name="Google Shape;3017;p35"/>
            <p:cNvSpPr/>
            <p:nvPr/>
          </p:nvSpPr>
          <p:spPr>
            <a:xfrm>
              <a:off x="8697913" y="1938338"/>
              <a:ext cx="142875" cy="142875"/>
            </a:xfrm>
            <a:custGeom>
              <a:rect b="b" l="l" r="r" t="t"/>
              <a:pathLst>
                <a:path extrusionOk="0" h="38" w="38">
                  <a:moveTo>
                    <a:pt x="37" y="22"/>
                  </a:moveTo>
                  <a:cubicBezTo>
                    <a:pt x="35" y="32"/>
                    <a:pt x="25" y="38"/>
                    <a:pt x="16" y="36"/>
                  </a:cubicBezTo>
                  <a:cubicBezTo>
                    <a:pt x="6" y="34"/>
                    <a:pt x="0" y="25"/>
                    <a:pt x="2" y="16"/>
                  </a:cubicBezTo>
                  <a:cubicBezTo>
                    <a:pt x="4" y="6"/>
                    <a:pt x="13" y="0"/>
                    <a:pt x="23" y="2"/>
                  </a:cubicBezTo>
                  <a:cubicBezTo>
                    <a:pt x="32" y="4"/>
                    <a:pt x="38" y="13"/>
                    <a:pt x="37" y="22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8" name="Google Shape;3018;p35"/>
            <p:cNvSpPr/>
            <p:nvPr/>
          </p:nvSpPr>
          <p:spPr>
            <a:xfrm>
              <a:off x="8736013" y="1963738"/>
              <a:ext cx="71438" cy="90488"/>
            </a:xfrm>
            <a:custGeom>
              <a:rect b="b" l="l" r="r" t="t"/>
              <a:pathLst>
                <a:path extrusionOk="0" h="24" w="19">
                  <a:moveTo>
                    <a:pt x="17" y="23"/>
                  </a:moveTo>
                  <a:cubicBezTo>
                    <a:pt x="15" y="24"/>
                    <a:pt x="13" y="24"/>
                    <a:pt x="12" y="2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6" y="0"/>
                    <a:pt x="7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9" y="20"/>
                    <a:pt x="18" y="22"/>
                    <a:pt x="17" y="23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9" name="Google Shape;3019;p35"/>
            <p:cNvSpPr/>
            <p:nvPr/>
          </p:nvSpPr>
          <p:spPr>
            <a:xfrm>
              <a:off x="8656638" y="2144713"/>
              <a:ext cx="146050" cy="142875"/>
            </a:xfrm>
            <a:custGeom>
              <a:rect b="b" l="l" r="r" t="t"/>
              <a:pathLst>
                <a:path extrusionOk="0" h="38" w="39">
                  <a:moveTo>
                    <a:pt x="37" y="22"/>
                  </a:moveTo>
                  <a:cubicBezTo>
                    <a:pt x="35" y="32"/>
                    <a:pt x="26" y="38"/>
                    <a:pt x="16" y="36"/>
                  </a:cubicBezTo>
                  <a:cubicBezTo>
                    <a:pt x="7" y="34"/>
                    <a:pt x="0" y="25"/>
                    <a:pt x="2" y="16"/>
                  </a:cubicBezTo>
                  <a:cubicBezTo>
                    <a:pt x="4" y="6"/>
                    <a:pt x="13" y="0"/>
                    <a:pt x="23" y="2"/>
                  </a:cubicBezTo>
                  <a:cubicBezTo>
                    <a:pt x="32" y="4"/>
                    <a:pt x="39" y="13"/>
                    <a:pt x="37" y="22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0" name="Google Shape;3020;p35"/>
            <p:cNvSpPr/>
            <p:nvPr/>
          </p:nvSpPr>
          <p:spPr>
            <a:xfrm>
              <a:off x="8694738" y="2171700"/>
              <a:ext cx="71438" cy="90488"/>
            </a:xfrm>
            <a:custGeom>
              <a:rect b="b" l="l" r="r" t="t"/>
              <a:pathLst>
                <a:path extrusionOk="0" h="24" w="19">
                  <a:moveTo>
                    <a:pt x="17" y="23"/>
                  </a:moveTo>
                  <a:cubicBezTo>
                    <a:pt x="15" y="24"/>
                    <a:pt x="13" y="24"/>
                    <a:pt x="12" y="2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6" y="0"/>
                    <a:pt x="7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9" y="20"/>
                    <a:pt x="19" y="22"/>
                    <a:pt x="17" y="23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1" name="Google Shape;3021;p35"/>
            <p:cNvSpPr/>
            <p:nvPr/>
          </p:nvSpPr>
          <p:spPr>
            <a:xfrm>
              <a:off x="8980488" y="1779588"/>
              <a:ext cx="142875" cy="142875"/>
            </a:xfrm>
            <a:custGeom>
              <a:rect b="b" l="l" r="r" t="t"/>
              <a:pathLst>
                <a:path extrusionOk="0" h="38" w="38">
                  <a:moveTo>
                    <a:pt x="36" y="22"/>
                  </a:moveTo>
                  <a:cubicBezTo>
                    <a:pt x="34" y="31"/>
                    <a:pt x="25" y="38"/>
                    <a:pt x="15" y="36"/>
                  </a:cubicBezTo>
                  <a:cubicBezTo>
                    <a:pt x="6" y="34"/>
                    <a:pt x="0" y="25"/>
                    <a:pt x="1" y="15"/>
                  </a:cubicBezTo>
                  <a:cubicBezTo>
                    <a:pt x="3" y="6"/>
                    <a:pt x="12" y="0"/>
                    <a:pt x="22" y="1"/>
                  </a:cubicBezTo>
                  <a:cubicBezTo>
                    <a:pt x="31" y="3"/>
                    <a:pt x="38" y="12"/>
                    <a:pt x="36" y="22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2" name="Google Shape;3022;p35"/>
            <p:cNvSpPr/>
            <p:nvPr/>
          </p:nvSpPr>
          <p:spPr>
            <a:xfrm>
              <a:off x="9013826" y="1801813"/>
              <a:ext cx="71438" cy="95250"/>
            </a:xfrm>
            <a:custGeom>
              <a:rect b="b" l="l" r="r" t="t"/>
              <a:pathLst>
                <a:path extrusionOk="0" h="25" w="19">
                  <a:moveTo>
                    <a:pt x="17" y="24"/>
                  </a:moveTo>
                  <a:cubicBezTo>
                    <a:pt x="15" y="25"/>
                    <a:pt x="13" y="24"/>
                    <a:pt x="12" y="23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3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6" y="1"/>
                    <a:pt x="7" y="2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20"/>
                    <a:pt x="19" y="23"/>
                    <a:pt x="17" y="2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3" name="Google Shape;3023;p35"/>
            <p:cNvSpPr/>
            <p:nvPr/>
          </p:nvSpPr>
          <p:spPr>
            <a:xfrm>
              <a:off x="8939213" y="1982788"/>
              <a:ext cx="142875" cy="147638"/>
            </a:xfrm>
            <a:custGeom>
              <a:rect b="b" l="l" r="r" t="t"/>
              <a:pathLst>
                <a:path extrusionOk="0" h="39" w="38">
                  <a:moveTo>
                    <a:pt x="36" y="23"/>
                  </a:moveTo>
                  <a:cubicBezTo>
                    <a:pt x="34" y="32"/>
                    <a:pt x="25" y="39"/>
                    <a:pt x="15" y="37"/>
                  </a:cubicBezTo>
                  <a:cubicBezTo>
                    <a:pt x="6" y="35"/>
                    <a:pt x="0" y="26"/>
                    <a:pt x="2" y="16"/>
                  </a:cubicBezTo>
                  <a:cubicBezTo>
                    <a:pt x="3" y="7"/>
                    <a:pt x="13" y="0"/>
                    <a:pt x="22" y="2"/>
                  </a:cubicBezTo>
                  <a:cubicBezTo>
                    <a:pt x="32" y="4"/>
                    <a:pt x="38" y="13"/>
                    <a:pt x="36" y="23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4" name="Google Shape;3024;p35"/>
            <p:cNvSpPr/>
            <p:nvPr/>
          </p:nvSpPr>
          <p:spPr>
            <a:xfrm>
              <a:off x="8972551" y="2009775"/>
              <a:ext cx="71438" cy="93663"/>
            </a:xfrm>
            <a:custGeom>
              <a:rect b="b" l="l" r="r" t="t"/>
              <a:pathLst>
                <a:path extrusionOk="0" h="25" w="19">
                  <a:moveTo>
                    <a:pt x="17" y="24"/>
                  </a:moveTo>
                  <a:cubicBezTo>
                    <a:pt x="16" y="25"/>
                    <a:pt x="13" y="24"/>
                    <a:pt x="12" y="23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1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6" y="1"/>
                    <a:pt x="7" y="2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20"/>
                    <a:pt x="19" y="23"/>
                    <a:pt x="17" y="2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5" name="Google Shape;3025;p35"/>
            <p:cNvSpPr/>
            <p:nvPr/>
          </p:nvSpPr>
          <p:spPr>
            <a:xfrm>
              <a:off x="8897938" y="2190750"/>
              <a:ext cx="142875" cy="142875"/>
            </a:xfrm>
            <a:custGeom>
              <a:rect b="b" l="l" r="r" t="t"/>
              <a:pathLst>
                <a:path extrusionOk="0" h="38" w="38">
                  <a:moveTo>
                    <a:pt x="36" y="23"/>
                  </a:moveTo>
                  <a:cubicBezTo>
                    <a:pt x="34" y="32"/>
                    <a:pt x="25" y="38"/>
                    <a:pt x="16" y="37"/>
                  </a:cubicBezTo>
                  <a:cubicBezTo>
                    <a:pt x="6" y="35"/>
                    <a:pt x="0" y="26"/>
                    <a:pt x="2" y="16"/>
                  </a:cubicBezTo>
                  <a:cubicBezTo>
                    <a:pt x="4" y="7"/>
                    <a:pt x="13" y="0"/>
                    <a:pt x="22" y="2"/>
                  </a:cubicBezTo>
                  <a:cubicBezTo>
                    <a:pt x="32" y="4"/>
                    <a:pt x="38" y="13"/>
                    <a:pt x="36" y="23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6" name="Google Shape;3026;p35"/>
            <p:cNvSpPr/>
            <p:nvPr/>
          </p:nvSpPr>
          <p:spPr>
            <a:xfrm>
              <a:off x="8931276" y="2216150"/>
              <a:ext cx="71438" cy="93663"/>
            </a:xfrm>
            <a:custGeom>
              <a:rect b="b" l="l" r="r" t="t"/>
              <a:pathLst>
                <a:path extrusionOk="0" h="25" w="19">
                  <a:moveTo>
                    <a:pt x="17" y="24"/>
                  </a:moveTo>
                  <a:cubicBezTo>
                    <a:pt x="16" y="25"/>
                    <a:pt x="13" y="24"/>
                    <a:pt x="12" y="23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1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6" y="1"/>
                    <a:pt x="7" y="2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20"/>
                    <a:pt x="19" y="22"/>
                    <a:pt x="17" y="2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7" name="Google Shape;3027;p35"/>
            <p:cNvSpPr/>
            <p:nvPr/>
          </p:nvSpPr>
          <p:spPr>
            <a:xfrm>
              <a:off x="8212138" y="1749425"/>
              <a:ext cx="546100" cy="749300"/>
            </a:xfrm>
            <a:custGeom>
              <a:rect b="b" l="l" r="r" t="t"/>
              <a:pathLst>
                <a:path extrusionOk="0" h="199" w="145">
                  <a:moveTo>
                    <a:pt x="143" y="157"/>
                  </a:moveTo>
                  <a:cubicBezTo>
                    <a:pt x="145" y="170"/>
                    <a:pt x="136" y="182"/>
                    <a:pt x="123" y="185"/>
                  </a:cubicBezTo>
                  <a:cubicBezTo>
                    <a:pt x="53" y="196"/>
                    <a:pt x="53" y="196"/>
                    <a:pt x="53" y="196"/>
                  </a:cubicBezTo>
                  <a:cubicBezTo>
                    <a:pt x="40" y="199"/>
                    <a:pt x="27" y="190"/>
                    <a:pt x="25" y="177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0" y="29"/>
                    <a:pt x="9" y="17"/>
                    <a:pt x="22" y="14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105" y="0"/>
                    <a:pt x="118" y="9"/>
                    <a:pt x="120" y="22"/>
                  </a:cubicBezTo>
                  <a:lnTo>
                    <a:pt x="143" y="1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8" name="Google Shape;3028;p35"/>
            <p:cNvSpPr/>
            <p:nvPr/>
          </p:nvSpPr>
          <p:spPr>
            <a:xfrm>
              <a:off x="8415338" y="1858963"/>
              <a:ext cx="139700" cy="530225"/>
            </a:xfrm>
            <a:custGeom>
              <a:rect b="b" l="l" r="r" t="t"/>
              <a:pathLst>
                <a:path extrusionOk="0" h="141" w="37">
                  <a:moveTo>
                    <a:pt x="36" y="132"/>
                  </a:moveTo>
                  <a:cubicBezTo>
                    <a:pt x="37" y="136"/>
                    <a:pt x="34" y="140"/>
                    <a:pt x="30" y="141"/>
                  </a:cubicBezTo>
                  <a:cubicBezTo>
                    <a:pt x="30" y="141"/>
                    <a:pt x="30" y="141"/>
                    <a:pt x="30" y="141"/>
                  </a:cubicBezTo>
                  <a:cubicBezTo>
                    <a:pt x="26" y="141"/>
                    <a:pt x="23" y="139"/>
                    <a:pt x="22" y="135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5"/>
                    <a:pt x="3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6"/>
                  </a:cubicBezTo>
                  <a:lnTo>
                    <a:pt x="36" y="132"/>
                  </a:lnTo>
                  <a:close/>
                </a:path>
              </a:pathLst>
            </a:custGeom>
            <a:solidFill>
              <a:srgbClr val="DC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9" name="Google Shape;3029;p35"/>
            <p:cNvSpPr/>
            <p:nvPr/>
          </p:nvSpPr>
          <p:spPr>
            <a:xfrm>
              <a:off x="8324851" y="1889125"/>
              <a:ext cx="71438" cy="55563"/>
            </a:xfrm>
            <a:custGeom>
              <a:rect b="b" l="l" r="r" t="t"/>
              <a:pathLst>
                <a:path extrusionOk="0" h="15" w="19">
                  <a:moveTo>
                    <a:pt x="11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7" y="13"/>
                    <a:pt x="19" y="9"/>
                    <a:pt x="18" y="6"/>
                  </a:cubicBezTo>
                  <a:cubicBezTo>
                    <a:pt x="18" y="2"/>
                    <a:pt x="14" y="0"/>
                    <a:pt x="11" y="0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0" name="Google Shape;3030;p35"/>
            <p:cNvSpPr/>
            <p:nvPr/>
          </p:nvSpPr>
          <p:spPr>
            <a:xfrm>
              <a:off x="8261351" y="1897063"/>
              <a:ext cx="71438" cy="58738"/>
            </a:xfrm>
            <a:custGeom>
              <a:rect b="b" l="l" r="r" t="t"/>
              <a:pathLst>
                <a:path extrusionOk="0" h="16" w="19">
                  <a:moveTo>
                    <a:pt x="9" y="15"/>
                  </a:moveTo>
                  <a:cubicBezTo>
                    <a:pt x="19" y="13"/>
                    <a:pt x="19" y="13"/>
                    <a:pt x="19" y="13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3" y="2"/>
                    <a:pt x="0" y="6"/>
                    <a:pt x="1" y="10"/>
                  </a:cubicBezTo>
                  <a:cubicBezTo>
                    <a:pt x="2" y="13"/>
                    <a:pt x="5" y="16"/>
                    <a:pt x="9" y="15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1" name="Google Shape;3031;p35"/>
            <p:cNvSpPr/>
            <p:nvPr/>
          </p:nvSpPr>
          <p:spPr>
            <a:xfrm>
              <a:off x="8351838" y="2035175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10" y="1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6" y="13"/>
                    <a:pt x="19" y="10"/>
                    <a:pt x="18" y="6"/>
                  </a:cubicBezTo>
                  <a:cubicBezTo>
                    <a:pt x="17" y="2"/>
                    <a:pt x="14" y="0"/>
                    <a:pt x="10" y="1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2" name="Google Shape;3032;p35"/>
            <p:cNvSpPr/>
            <p:nvPr/>
          </p:nvSpPr>
          <p:spPr>
            <a:xfrm>
              <a:off x="8286751" y="2043113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8" y="16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2" y="3"/>
                    <a:pt x="0" y="6"/>
                    <a:pt x="1" y="10"/>
                  </a:cubicBezTo>
                  <a:cubicBezTo>
                    <a:pt x="1" y="14"/>
                    <a:pt x="5" y="16"/>
                    <a:pt x="8" y="16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3" name="Google Shape;3033;p35"/>
            <p:cNvSpPr/>
            <p:nvPr/>
          </p:nvSpPr>
          <p:spPr>
            <a:xfrm>
              <a:off x="8374063" y="2182813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11" y="1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7" y="14"/>
                    <a:pt x="19" y="10"/>
                    <a:pt x="19" y="7"/>
                  </a:cubicBezTo>
                  <a:cubicBezTo>
                    <a:pt x="18" y="3"/>
                    <a:pt x="15" y="0"/>
                    <a:pt x="11" y="1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4" name="Google Shape;3034;p35"/>
            <p:cNvSpPr/>
            <p:nvPr/>
          </p:nvSpPr>
          <p:spPr>
            <a:xfrm>
              <a:off x="8313738" y="2193925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8" y="15"/>
                  </a:moveTo>
                  <a:cubicBezTo>
                    <a:pt x="19" y="13"/>
                    <a:pt x="19" y="13"/>
                    <a:pt x="19" y="1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2" y="2"/>
                    <a:pt x="0" y="6"/>
                    <a:pt x="0" y="9"/>
                  </a:cubicBezTo>
                  <a:cubicBezTo>
                    <a:pt x="1" y="13"/>
                    <a:pt x="4" y="16"/>
                    <a:pt x="8" y="15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5" name="Google Shape;3035;p35"/>
            <p:cNvSpPr/>
            <p:nvPr/>
          </p:nvSpPr>
          <p:spPr>
            <a:xfrm>
              <a:off x="8399463" y="2333625"/>
              <a:ext cx="73025" cy="60325"/>
            </a:xfrm>
            <a:custGeom>
              <a:rect b="b" l="l" r="r" t="t"/>
              <a:pathLst>
                <a:path extrusionOk="0" h="16" w="19">
                  <a:moveTo>
                    <a:pt x="11" y="1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7" y="13"/>
                    <a:pt x="19" y="10"/>
                    <a:pt x="18" y="6"/>
                  </a:cubicBezTo>
                  <a:cubicBezTo>
                    <a:pt x="18" y="2"/>
                    <a:pt x="14" y="0"/>
                    <a:pt x="11" y="1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6" name="Google Shape;3036;p35"/>
            <p:cNvSpPr/>
            <p:nvPr/>
          </p:nvSpPr>
          <p:spPr>
            <a:xfrm>
              <a:off x="8335963" y="2339975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9" y="15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3" y="3"/>
                    <a:pt x="0" y="6"/>
                    <a:pt x="1" y="10"/>
                  </a:cubicBezTo>
                  <a:cubicBezTo>
                    <a:pt x="2" y="14"/>
                    <a:pt x="5" y="16"/>
                    <a:pt x="9" y="15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7" name="Google Shape;3037;p35"/>
            <p:cNvSpPr/>
            <p:nvPr/>
          </p:nvSpPr>
          <p:spPr>
            <a:xfrm>
              <a:off x="8562976" y="1847850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10" y="1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6" y="13"/>
                    <a:pt x="19" y="10"/>
                    <a:pt x="18" y="6"/>
                  </a:cubicBezTo>
                  <a:cubicBezTo>
                    <a:pt x="18" y="2"/>
                    <a:pt x="14" y="0"/>
                    <a:pt x="10" y="1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8" name="Google Shape;3038;p35"/>
            <p:cNvSpPr/>
            <p:nvPr/>
          </p:nvSpPr>
          <p:spPr>
            <a:xfrm>
              <a:off x="8497888" y="1854200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8" y="16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2" y="3"/>
                    <a:pt x="0" y="6"/>
                    <a:pt x="1" y="10"/>
                  </a:cubicBezTo>
                  <a:cubicBezTo>
                    <a:pt x="1" y="14"/>
                    <a:pt x="5" y="16"/>
                    <a:pt x="8" y="16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9" name="Google Shape;3039;p35"/>
            <p:cNvSpPr/>
            <p:nvPr/>
          </p:nvSpPr>
          <p:spPr>
            <a:xfrm>
              <a:off x="8585201" y="1993900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11" y="1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7" y="14"/>
                    <a:pt x="19" y="10"/>
                    <a:pt x="19" y="7"/>
                  </a:cubicBezTo>
                  <a:cubicBezTo>
                    <a:pt x="18" y="3"/>
                    <a:pt x="15" y="0"/>
                    <a:pt x="11" y="1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0" name="Google Shape;3040;p35"/>
            <p:cNvSpPr/>
            <p:nvPr/>
          </p:nvSpPr>
          <p:spPr>
            <a:xfrm>
              <a:off x="8524876" y="2005013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8" y="15"/>
                  </a:moveTo>
                  <a:cubicBezTo>
                    <a:pt x="19" y="13"/>
                    <a:pt x="19" y="13"/>
                    <a:pt x="19" y="1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2" y="2"/>
                    <a:pt x="0" y="6"/>
                    <a:pt x="0" y="9"/>
                  </a:cubicBezTo>
                  <a:cubicBezTo>
                    <a:pt x="1" y="13"/>
                    <a:pt x="4" y="16"/>
                    <a:pt x="8" y="15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1" name="Google Shape;3041;p35"/>
            <p:cNvSpPr/>
            <p:nvPr/>
          </p:nvSpPr>
          <p:spPr>
            <a:xfrm>
              <a:off x="8610601" y="2144713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11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7" y="13"/>
                    <a:pt x="19" y="10"/>
                    <a:pt x="18" y="6"/>
                  </a:cubicBezTo>
                  <a:cubicBezTo>
                    <a:pt x="18" y="2"/>
                    <a:pt x="14" y="0"/>
                    <a:pt x="11" y="0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2" name="Google Shape;3042;p35"/>
            <p:cNvSpPr/>
            <p:nvPr/>
          </p:nvSpPr>
          <p:spPr>
            <a:xfrm>
              <a:off x="8547101" y="2152650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9" y="15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3" y="3"/>
                    <a:pt x="0" y="6"/>
                    <a:pt x="1" y="10"/>
                  </a:cubicBezTo>
                  <a:cubicBezTo>
                    <a:pt x="2" y="14"/>
                    <a:pt x="5" y="16"/>
                    <a:pt x="9" y="15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3" name="Google Shape;3043;p35"/>
            <p:cNvSpPr/>
            <p:nvPr/>
          </p:nvSpPr>
          <p:spPr>
            <a:xfrm>
              <a:off x="8637588" y="2292350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10" y="1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6" y="14"/>
                    <a:pt x="19" y="10"/>
                    <a:pt x="18" y="6"/>
                  </a:cubicBezTo>
                  <a:cubicBezTo>
                    <a:pt x="18" y="3"/>
                    <a:pt x="14" y="0"/>
                    <a:pt x="10" y="1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4" name="Google Shape;3044;p35"/>
            <p:cNvSpPr/>
            <p:nvPr/>
          </p:nvSpPr>
          <p:spPr>
            <a:xfrm>
              <a:off x="8574088" y="2303463"/>
              <a:ext cx="71438" cy="55563"/>
            </a:xfrm>
            <a:custGeom>
              <a:rect b="b" l="l" r="r" t="t"/>
              <a:pathLst>
                <a:path extrusionOk="0" h="15" w="19">
                  <a:moveTo>
                    <a:pt x="8" y="15"/>
                  </a:moveTo>
                  <a:cubicBezTo>
                    <a:pt x="19" y="13"/>
                    <a:pt x="19" y="13"/>
                    <a:pt x="19" y="13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2" y="2"/>
                    <a:pt x="0" y="6"/>
                    <a:pt x="1" y="9"/>
                  </a:cubicBezTo>
                  <a:cubicBezTo>
                    <a:pt x="1" y="13"/>
                    <a:pt x="5" y="15"/>
                    <a:pt x="8" y="15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5" name="Google Shape;3045;p35"/>
            <p:cNvSpPr/>
            <p:nvPr/>
          </p:nvSpPr>
          <p:spPr>
            <a:xfrm>
              <a:off x="3284538" y="4291013"/>
              <a:ext cx="968375" cy="723900"/>
            </a:xfrm>
            <a:custGeom>
              <a:rect b="b" l="l" r="r" t="t"/>
              <a:pathLst>
                <a:path extrusionOk="0" h="192" w="257">
                  <a:moveTo>
                    <a:pt x="257" y="159"/>
                  </a:moveTo>
                  <a:cubicBezTo>
                    <a:pt x="257" y="177"/>
                    <a:pt x="243" y="192"/>
                    <a:pt x="225" y="192"/>
                  </a:cubicBezTo>
                  <a:cubicBezTo>
                    <a:pt x="33" y="192"/>
                    <a:pt x="33" y="192"/>
                    <a:pt x="33" y="192"/>
                  </a:cubicBezTo>
                  <a:cubicBezTo>
                    <a:pt x="15" y="192"/>
                    <a:pt x="0" y="177"/>
                    <a:pt x="0" y="159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43" y="0"/>
                    <a:pt x="257" y="15"/>
                    <a:pt x="257" y="33"/>
                  </a:cubicBezTo>
                  <a:lnTo>
                    <a:pt x="257" y="1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6" name="Google Shape;3046;p35"/>
            <p:cNvSpPr/>
            <p:nvPr/>
          </p:nvSpPr>
          <p:spPr>
            <a:xfrm>
              <a:off x="3567113" y="4137025"/>
              <a:ext cx="403225" cy="153988"/>
            </a:xfrm>
            <a:custGeom>
              <a:rect b="b" l="l" r="r" t="t"/>
              <a:pathLst>
                <a:path extrusionOk="0" h="41" w="107">
                  <a:moveTo>
                    <a:pt x="107" y="41"/>
                  </a:moveTo>
                  <a:cubicBezTo>
                    <a:pt x="95" y="41"/>
                    <a:pt x="95" y="41"/>
                    <a:pt x="95" y="41"/>
                  </a:cubicBezTo>
                  <a:cubicBezTo>
                    <a:pt x="95" y="22"/>
                    <a:pt x="95" y="22"/>
                    <a:pt x="95" y="22"/>
                  </a:cubicBezTo>
                  <a:cubicBezTo>
                    <a:pt x="95" y="17"/>
                    <a:pt x="91" y="12"/>
                    <a:pt x="85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17" y="12"/>
                    <a:pt x="13" y="17"/>
                    <a:pt x="13" y="2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97" y="0"/>
                    <a:pt x="107" y="10"/>
                    <a:pt x="107" y="22"/>
                  </a:cubicBezTo>
                  <a:lnTo>
                    <a:pt x="107" y="41"/>
                  </a:lnTo>
                  <a:close/>
                </a:path>
              </a:pathLst>
            </a:custGeom>
            <a:solidFill>
              <a:srgbClr val="7D62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7" name="Google Shape;3047;p35"/>
            <p:cNvSpPr/>
            <p:nvPr/>
          </p:nvSpPr>
          <p:spPr>
            <a:xfrm>
              <a:off x="3544888" y="4438650"/>
              <a:ext cx="447675" cy="447675"/>
            </a:xfrm>
            <a:prstGeom prst="ellipse">
              <a:avLst/>
            </a:pr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8" name="Google Shape;3048;p35"/>
            <p:cNvSpPr/>
            <p:nvPr/>
          </p:nvSpPr>
          <p:spPr>
            <a:xfrm>
              <a:off x="3657601" y="4551363"/>
              <a:ext cx="225425" cy="222250"/>
            </a:xfrm>
            <a:custGeom>
              <a:rect b="b" l="l" r="r" t="t"/>
              <a:pathLst>
                <a:path extrusionOk="0" h="140" w="142">
                  <a:moveTo>
                    <a:pt x="142" y="47"/>
                  </a:moveTo>
                  <a:lnTo>
                    <a:pt x="95" y="47"/>
                  </a:lnTo>
                  <a:lnTo>
                    <a:pt x="95" y="0"/>
                  </a:lnTo>
                  <a:lnTo>
                    <a:pt x="47" y="0"/>
                  </a:lnTo>
                  <a:lnTo>
                    <a:pt x="47" y="47"/>
                  </a:lnTo>
                  <a:lnTo>
                    <a:pt x="0" y="47"/>
                  </a:lnTo>
                  <a:lnTo>
                    <a:pt x="0" y="92"/>
                  </a:lnTo>
                  <a:lnTo>
                    <a:pt x="47" y="92"/>
                  </a:lnTo>
                  <a:lnTo>
                    <a:pt x="47" y="140"/>
                  </a:lnTo>
                  <a:lnTo>
                    <a:pt x="95" y="140"/>
                  </a:lnTo>
                  <a:lnTo>
                    <a:pt x="95" y="92"/>
                  </a:lnTo>
                  <a:lnTo>
                    <a:pt x="142" y="92"/>
                  </a:lnTo>
                  <a:lnTo>
                    <a:pt x="142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9" name="Google Shape;3049;p35"/>
            <p:cNvSpPr/>
            <p:nvPr/>
          </p:nvSpPr>
          <p:spPr>
            <a:xfrm>
              <a:off x="8897938" y="4114800"/>
              <a:ext cx="782638" cy="1023938"/>
            </a:xfrm>
            <a:custGeom>
              <a:rect b="b" l="l" r="r" t="t"/>
              <a:pathLst>
                <a:path extrusionOk="0" h="272" w="208">
                  <a:moveTo>
                    <a:pt x="208" y="252"/>
                  </a:moveTo>
                  <a:cubicBezTo>
                    <a:pt x="208" y="263"/>
                    <a:pt x="199" y="272"/>
                    <a:pt x="188" y="27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9" y="272"/>
                    <a:pt x="0" y="263"/>
                    <a:pt x="0" y="25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9" y="0"/>
                    <a:pt x="208" y="9"/>
                    <a:pt x="208" y="20"/>
                  </a:cubicBezTo>
                  <a:lnTo>
                    <a:pt x="208" y="252"/>
                  </a:lnTo>
                  <a:close/>
                </a:path>
              </a:pathLst>
            </a:custGeom>
            <a:solidFill>
              <a:srgbClr val="7D62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0" name="Google Shape;3050;p35"/>
            <p:cNvSpPr/>
            <p:nvPr/>
          </p:nvSpPr>
          <p:spPr>
            <a:xfrm>
              <a:off x="8980488" y="4194175"/>
              <a:ext cx="617538" cy="835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1" name="Google Shape;3051;p35"/>
            <p:cNvSpPr/>
            <p:nvPr/>
          </p:nvSpPr>
          <p:spPr>
            <a:xfrm>
              <a:off x="9085263" y="4027488"/>
              <a:ext cx="407988" cy="203200"/>
            </a:xfrm>
            <a:custGeom>
              <a:rect b="b" l="l" r="r" t="t"/>
              <a:pathLst>
                <a:path extrusionOk="0" h="54" w="108">
                  <a:moveTo>
                    <a:pt x="97" y="31"/>
                  </a:moveTo>
                  <a:cubicBezTo>
                    <a:pt x="76" y="31"/>
                    <a:pt x="76" y="31"/>
                    <a:pt x="76" y="31"/>
                  </a:cubicBezTo>
                  <a:cubicBezTo>
                    <a:pt x="77" y="29"/>
                    <a:pt x="78" y="26"/>
                    <a:pt x="78" y="24"/>
                  </a:cubicBezTo>
                  <a:cubicBezTo>
                    <a:pt x="78" y="11"/>
                    <a:pt x="67" y="0"/>
                    <a:pt x="54" y="0"/>
                  </a:cubicBezTo>
                  <a:cubicBezTo>
                    <a:pt x="41" y="0"/>
                    <a:pt x="31" y="11"/>
                    <a:pt x="31" y="24"/>
                  </a:cubicBezTo>
                  <a:cubicBezTo>
                    <a:pt x="31" y="26"/>
                    <a:pt x="31" y="29"/>
                    <a:pt x="3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5" y="31"/>
                    <a:pt x="0" y="36"/>
                    <a:pt x="0" y="43"/>
                  </a:cubicBezTo>
                  <a:cubicBezTo>
                    <a:pt x="0" y="49"/>
                    <a:pt x="5" y="54"/>
                    <a:pt x="12" y="54"/>
                  </a:cubicBezTo>
                  <a:cubicBezTo>
                    <a:pt x="97" y="54"/>
                    <a:pt x="97" y="54"/>
                    <a:pt x="97" y="54"/>
                  </a:cubicBezTo>
                  <a:cubicBezTo>
                    <a:pt x="103" y="54"/>
                    <a:pt x="108" y="49"/>
                    <a:pt x="108" y="43"/>
                  </a:cubicBezTo>
                  <a:cubicBezTo>
                    <a:pt x="108" y="36"/>
                    <a:pt x="103" y="31"/>
                    <a:pt x="97" y="31"/>
                  </a:cubicBezTo>
                  <a:close/>
                  <a:moveTo>
                    <a:pt x="54" y="30"/>
                  </a:moveTo>
                  <a:cubicBezTo>
                    <a:pt x="49" y="30"/>
                    <a:pt x="46" y="26"/>
                    <a:pt x="46" y="21"/>
                  </a:cubicBezTo>
                  <a:cubicBezTo>
                    <a:pt x="46" y="16"/>
                    <a:pt x="49" y="12"/>
                    <a:pt x="54" y="12"/>
                  </a:cubicBezTo>
                  <a:cubicBezTo>
                    <a:pt x="59" y="12"/>
                    <a:pt x="63" y="16"/>
                    <a:pt x="63" y="21"/>
                  </a:cubicBezTo>
                  <a:cubicBezTo>
                    <a:pt x="63" y="26"/>
                    <a:pt x="59" y="30"/>
                    <a:pt x="54" y="30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2" name="Google Shape;3052;p35"/>
            <p:cNvSpPr/>
            <p:nvPr/>
          </p:nvSpPr>
          <p:spPr>
            <a:xfrm>
              <a:off x="9040813" y="4295775"/>
              <a:ext cx="219075" cy="304800"/>
            </a:xfrm>
            <a:prstGeom prst="rect">
              <a:avLst/>
            </a:pr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3" name="Google Shape;3053;p35"/>
            <p:cNvSpPr/>
            <p:nvPr/>
          </p:nvSpPr>
          <p:spPr>
            <a:xfrm>
              <a:off x="9296401" y="4295775"/>
              <a:ext cx="241300" cy="33338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4" name="Google Shape;3054;p35"/>
            <p:cNvSpPr/>
            <p:nvPr/>
          </p:nvSpPr>
          <p:spPr>
            <a:xfrm>
              <a:off x="9296401" y="4386263"/>
              <a:ext cx="241300" cy="33338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5" name="Google Shape;3055;p35"/>
            <p:cNvSpPr/>
            <p:nvPr/>
          </p:nvSpPr>
          <p:spPr>
            <a:xfrm>
              <a:off x="9296401" y="4475163"/>
              <a:ext cx="241300" cy="34925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6" name="Google Shape;3056;p35"/>
            <p:cNvSpPr/>
            <p:nvPr/>
          </p:nvSpPr>
          <p:spPr>
            <a:xfrm>
              <a:off x="9296401" y="4565650"/>
              <a:ext cx="241300" cy="34925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7" name="Google Shape;3057;p35"/>
            <p:cNvSpPr/>
            <p:nvPr/>
          </p:nvSpPr>
          <p:spPr>
            <a:xfrm>
              <a:off x="9040813" y="4656138"/>
              <a:ext cx="496888" cy="34925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8" name="Google Shape;3058;p35"/>
            <p:cNvSpPr/>
            <p:nvPr/>
          </p:nvSpPr>
          <p:spPr>
            <a:xfrm>
              <a:off x="9040813" y="4746625"/>
              <a:ext cx="496888" cy="34925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9" name="Google Shape;3059;p35"/>
            <p:cNvSpPr/>
            <p:nvPr/>
          </p:nvSpPr>
          <p:spPr>
            <a:xfrm>
              <a:off x="9040813" y="4837113"/>
              <a:ext cx="496888" cy="34925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0" name="Google Shape;3060;p35"/>
            <p:cNvSpPr/>
            <p:nvPr/>
          </p:nvSpPr>
          <p:spPr>
            <a:xfrm>
              <a:off x="9040813" y="4927600"/>
              <a:ext cx="496888" cy="33338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1" name="Google Shape;3061;p35"/>
            <p:cNvSpPr/>
            <p:nvPr/>
          </p:nvSpPr>
          <p:spPr>
            <a:xfrm>
              <a:off x="3336926" y="2811463"/>
              <a:ext cx="2466975" cy="831850"/>
            </a:xfrm>
            <a:custGeom>
              <a:rect b="b" l="l" r="r" t="t"/>
              <a:pathLst>
                <a:path extrusionOk="0" h="221" w="655">
                  <a:moveTo>
                    <a:pt x="647" y="13"/>
                  </a:moveTo>
                  <a:cubicBezTo>
                    <a:pt x="655" y="4"/>
                    <a:pt x="652" y="0"/>
                    <a:pt x="641" y="5"/>
                  </a:cubicBezTo>
                  <a:cubicBezTo>
                    <a:pt x="578" y="33"/>
                    <a:pt x="578" y="33"/>
                    <a:pt x="578" y="33"/>
                  </a:cubicBezTo>
                  <a:cubicBezTo>
                    <a:pt x="567" y="38"/>
                    <a:pt x="548" y="42"/>
                    <a:pt x="536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1"/>
                    <a:pt x="0" y="64"/>
                  </a:cubicBezTo>
                  <a:cubicBezTo>
                    <a:pt x="0" y="199"/>
                    <a:pt x="0" y="199"/>
                    <a:pt x="0" y="199"/>
                  </a:cubicBezTo>
                  <a:cubicBezTo>
                    <a:pt x="0" y="211"/>
                    <a:pt x="10" y="221"/>
                    <a:pt x="22" y="221"/>
                  </a:cubicBezTo>
                  <a:cubicBezTo>
                    <a:pt x="536" y="221"/>
                    <a:pt x="536" y="221"/>
                    <a:pt x="536" y="221"/>
                  </a:cubicBezTo>
                  <a:cubicBezTo>
                    <a:pt x="548" y="221"/>
                    <a:pt x="558" y="211"/>
                    <a:pt x="558" y="199"/>
                  </a:cubicBezTo>
                  <a:cubicBezTo>
                    <a:pt x="558" y="143"/>
                    <a:pt x="558" y="143"/>
                    <a:pt x="558" y="143"/>
                  </a:cubicBezTo>
                  <a:cubicBezTo>
                    <a:pt x="558" y="131"/>
                    <a:pt x="564" y="114"/>
                    <a:pt x="572" y="104"/>
                  </a:cubicBezTo>
                  <a:lnTo>
                    <a:pt x="647" y="13"/>
                  </a:ln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2" name="Google Shape;3062;p35"/>
            <p:cNvSpPr/>
            <p:nvPr/>
          </p:nvSpPr>
          <p:spPr>
            <a:xfrm>
              <a:off x="3592513" y="3071813"/>
              <a:ext cx="1574800" cy="55563"/>
            </a:xfrm>
            <a:prstGeom prst="rect">
              <a:avLst/>
            </a:prstGeom>
            <a:solidFill>
              <a:srgbClr val="FFD1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3" name="Google Shape;3063;p35"/>
            <p:cNvSpPr/>
            <p:nvPr/>
          </p:nvSpPr>
          <p:spPr>
            <a:xfrm>
              <a:off x="3592513" y="3341688"/>
              <a:ext cx="1574800" cy="57150"/>
            </a:xfrm>
            <a:prstGeom prst="rect">
              <a:avLst/>
            </a:prstGeom>
            <a:solidFill>
              <a:srgbClr val="FFD1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4" name="Google Shape;3064;p35"/>
            <p:cNvSpPr/>
            <p:nvPr/>
          </p:nvSpPr>
          <p:spPr>
            <a:xfrm>
              <a:off x="3592513" y="3206750"/>
              <a:ext cx="1574800" cy="57150"/>
            </a:xfrm>
            <a:prstGeom prst="rect">
              <a:avLst/>
            </a:prstGeom>
            <a:solidFill>
              <a:srgbClr val="FFD1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5" name="Google Shape;3065;p35"/>
            <p:cNvSpPr/>
            <p:nvPr/>
          </p:nvSpPr>
          <p:spPr>
            <a:xfrm>
              <a:off x="3592513" y="3478213"/>
              <a:ext cx="1574800" cy="55563"/>
            </a:xfrm>
            <a:prstGeom prst="rect">
              <a:avLst/>
            </a:prstGeom>
            <a:solidFill>
              <a:srgbClr val="FFD1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6" name="Google Shape;3066;p35"/>
            <p:cNvSpPr/>
            <p:nvPr/>
          </p:nvSpPr>
          <p:spPr>
            <a:xfrm>
              <a:off x="9290051" y="2555875"/>
              <a:ext cx="636588" cy="492125"/>
            </a:xfrm>
            <a:custGeom>
              <a:rect b="b" l="l" r="r" t="t"/>
              <a:pathLst>
                <a:path extrusionOk="0" h="131" w="169">
                  <a:moveTo>
                    <a:pt x="118" y="5"/>
                  </a:moveTo>
                  <a:cubicBezTo>
                    <a:pt x="130" y="0"/>
                    <a:pt x="144" y="4"/>
                    <a:pt x="150" y="16"/>
                  </a:cubicBezTo>
                  <a:cubicBezTo>
                    <a:pt x="163" y="42"/>
                    <a:pt x="163" y="42"/>
                    <a:pt x="163" y="42"/>
                  </a:cubicBezTo>
                  <a:cubicBezTo>
                    <a:pt x="169" y="54"/>
                    <a:pt x="164" y="69"/>
                    <a:pt x="153" y="75"/>
                  </a:cubicBezTo>
                  <a:cubicBezTo>
                    <a:pt x="52" y="125"/>
                    <a:pt x="52" y="125"/>
                    <a:pt x="52" y="125"/>
                  </a:cubicBezTo>
                  <a:cubicBezTo>
                    <a:pt x="40" y="131"/>
                    <a:pt x="25" y="126"/>
                    <a:pt x="19" y="114"/>
                  </a:cubicBezTo>
                  <a:cubicBezTo>
                    <a:pt x="6" y="88"/>
                    <a:pt x="6" y="88"/>
                    <a:pt x="6" y="88"/>
                  </a:cubicBezTo>
                  <a:cubicBezTo>
                    <a:pt x="0" y="76"/>
                    <a:pt x="5" y="62"/>
                    <a:pt x="17" y="56"/>
                  </a:cubicBezTo>
                  <a:lnTo>
                    <a:pt x="118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7" name="Google Shape;3067;p35"/>
            <p:cNvSpPr/>
            <p:nvPr/>
          </p:nvSpPr>
          <p:spPr>
            <a:xfrm>
              <a:off x="9469438" y="2660650"/>
              <a:ext cx="282575" cy="279400"/>
            </a:xfrm>
            <a:custGeom>
              <a:rect b="b" l="l" r="r" t="t"/>
              <a:pathLst>
                <a:path extrusionOk="0" h="74" w="75">
                  <a:moveTo>
                    <a:pt x="3" y="35"/>
                  </a:moveTo>
                  <a:cubicBezTo>
                    <a:pt x="0" y="29"/>
                    <a:pt x="3" y="21"/>
                    <a:pt x="9" y="18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46" y="0"/>
                    <a:pt x="53" y="2"/>
                    <a:pt x="56" y="8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5" y="45"/>
                    <a:pt x="72" y="53"/>
                    <a:pt x="66" y="56"/>
                  </a:cubicBezTo>
                  <a:cubicBezTo>
                    <a:pt x="36" y="71"/>
                    <a:pt x="36" y="71"/>
                    <a:pt x="36" y="71"/>
                  </a:cubicBezTo>
                  <a:cubicBezTo>
                    <a:pt x="29" y="74"/>
                    <a:pt x="22" y="72"/>
                    <a:pt x="19" y="66"/>
                  </a:cubicBezTo>
                  <a:lnTo>
                    <a:pt x="3" y="35"/>
                  </a:ln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8" name="Google Shape;3068;p35"/>
            <p:cNvSpPr/>
            <p:nvPr/>
          </p:nvSpPr>
          <p:spPr>
            <a:xfrm>
              <a:off x="9650413" y="2747963"/>
              <a:ext cx="41275" cy="44450"/>
            </a:xfrm>
            <a:custGeom>
              <a:rect b="b" l="l" r="r" t="t"/>
              <a:pathLst>
                <a:path extrusionOk="0" h="12" w="11">
                  <a:moveTo>
                    <a:pt x="1" y="8"/>
                  </a:moveTo>
                  <a:cubicBezTo>
                    <a:pt x="0" y="6"/>
                    <a:pt x="1" y="3"/>
                    <a:pt x="3" y="2"/>
                  </a:cubicBezTo>
                  <a:cubicBezTo>
                    <a:pt x="6" y="0"/>
                    <a:pt x="9" y="1"/>
                    <a:pt x="10" y="4"/>
                  </a:cubicBezTo>
                  <a:cubicBezTo>
                    <a:pt x="11" y="6"/>
                    <a:pt x="10" y="9"/>
                    <a:pt x="8" y="10"/>
                  </a:cubicBezTo>
                  <a:cubicBezTo>
                    <a:pt x="5" y="12"/>
                    <a:pt x="2" y="11"/>
                    <a:pt x="1" y="8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9" name="Google Shape;3069;p35"/>
            <p:cNvSpPr/>
            <p:nvPr/>
          </p:nvSpPr>
          <p:spPr>
            <a:xfrm>
              <a:off x="9590088" y="2778125"/>
              <a:ext cx="41275" cy="44450"/>
            </a:xfrm>
            <a:custGeom>
              <a:rect b="b" l="l" r="r" t="t"/>
              <a:pathLst>
                <a:path extrusionOk="0" h="12" w="11">
                  <a:moveTo>
                    <a:pt x="1" y="8"/>
                  </a:moveTo>
                  <a:cubicBezTo>
                    <a:pt x="0" y="6"/>
                    <a:pt x="1" y="3"/>
                    <a:pt x="3" y="2"/>
                  </a:cubicBezTo>
                  <a:cubicBezTo>
                    <a:pt x="6" y="0"/>
                    <a:pt x="9" y="1"/>
                    <a:pt x="10" y="4"/>
                  </a:cubicBezTo>
                  <a:cubicBezTo>
                    <a:pt x="11" y="6"/>
                    <a:pt x="10" y="9"/>
                    <a:pt x="8" y="10"/>
                  </a:cubicBezTo>
                  <a:cubicBezTo>
                    <a:pt x="5" y="12"/>
                    <a:pt x="2" y="11"/>
                    <a:pt x="1" y="8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0" name="Google Shape;3070;p35"/>
            <p:cNvSpPr/>
            <p:nvPr/>
          </p:nvSpPr>
          <p:spPr>
            <a:xfrm>
              <a:off x="9529763" y="2811463"/>
              <a:ext cx="42863" cy="41275"/>
            </a:xfrm>
            <a:custGeom>
              <a:rect b="b" l="l" r="r" t="t"/>
              <a:pathLst>
                <a:path extrusionOk="0" h="11" w="11">
                  <a:moveTo>
                    <a:pt x="1" y="7"/>
                  </a:moveTo>
                  <a:cubicBezTo>
                    <a:pt x="0" y="5"/>
                    <a:pt x="1" y="2"/>
                    <a:pt x="3" y="1"/>
                  </a:cubicBezTo>
                  <a:cubicBezTo>
                    <a:pt x="6" y="0"/>
                    <a:pt x="9" y="1"/>
                    <a:pt x="10" y="3"/>
                  </a:cubicBezTo>
                  <a:cubicBezTo>
                    <a:pt x="11" y="5"/>
                    <a:pt x="10" y="8"/>
                    <a:pt x="8" y="9"/>
                  </a:cubicBezTo>
                  <a:cubicBezTo>
                    <a:pt x="5" y="11"/>
                    <a:pt x="2" y="10"/>
                    <a:pt x="1" y="7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1" name="Google Shape;3071;p35"/>
            <p:cNvSpPr/>
            <p:nvPr/>
          </p:nvSpPr>
          <p:spPr>
            <a:xfrm>
              <a:off x="9680576" y="2811463"/>
              <a:ext cx="41275" cy="41275"/>
            </a:xfrm>
            <a:custGeom>
              <a:rect b="b" l="l" r="r" t="t"/>
              <a:pathLst>
                <a:path extrusionOk="0" h="11" w="11">
                  <a:moveTo>
                    <a:pt x="1" y="7"/>
                  </a:moveTo>
                  <a:cubicBezTo>
                    <a:pt x="0" y="5"/>
                    <a:pt x="1" y="2"/>
                    <a:pt x="4" y="1"/>
                  </a:cubicBezTo>
                  <a:cubicBezTo>
                    <a:pt x="6" y="0"/>
                    <a:pt x="9" y="1"/>
                    <a:pt x="10" y="3"/>
                  </a:cubicBezTo>
                  <a:cubicBezTo>
                    <a:pt x="11" y="5"/>
                    <a:pt x="10" y="8"/>
                    <a:pt x="8" y="10"/>
                  </a:cubicBezTo>
                  <a:cubicBezTo>
                    <a:pt x="5" y="11"/>
                    <a:pt x="3" y="10"/>
                    <a:pt x="1" y="7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2" name="Google Shape;3072;p35"/>
            <p:cNvSpPr/>
            <p:nvPr/>
          </p:nvSpPr>
          <p:spPr>
            <a:xfrm>
              <a:off x="9620251" y="2841625"/>
              <a:ext cx="41275" cy="41275"/>
            </a:xfrm>
            <a:custGeom>
              <a:rect b="b" l="l" r="r" t="t"/>
              <a:pathLst>
                <a:path extrusionOk="0" h="11" w="11">
                  <a:moveTo>
                    <a:pt x="1" y="7"/>
                  </a:moveTo>
                  <a:cubicBezTo>
                    <a:pt x="0" y="5"/>
                    <a:pt x="1" y="2"/>
                    <a:pt x="3" y="1"/>
                  </a:cubicBezTo>
                  <a:cubicBezTo>
                    <a:pt x="6" y="0"/>
                    <a:pt x="9" y="1"/>
                    <a:pt x="10" y="3"/>
                  </a:cubicBezTo>
                  <a:cubicBezTo>
                    <a:pt x="11" y="5"/>
                    <a:pt x="10" y="8"/>
                    <a:pt x="8" y="10"/>
                  </a:cubicBezTo>
                  <a:cubicBezTo>
                    <a:pt x="5" y="11"/>
                    <a:pt x="2" y="10"/>
                    <a:pt x="1" y="7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3" name="Google Shape;3073;p35"/>
            <p:cNvSpPr/>
            <p:nvPr/>
          </p:nvSpPr>
          <p:spPr>
            <a:xfrm>
              <a:off x="9559926" y="2871788"/>
              <a:ext cx="42863" cy="41275"/>
            </a:xfrm>
            <a:custGeom>
              <a:rect b="b" l="l" r="r" t="t"/>
              <a:pathLst>
                <a:path extrusionOk="0" h="11" w="11">
                  <a:moveTo>
                    <a:pt x="1" y="7"/>
                  </a:moveTo>
                  <a:cubicBezTo>
                    <a:pt x="0" y="5"/>
                    <a:pt x="1" y="2"/>
                    <a:pt x="3" y="1"/>
                  </a:cubicBezTo>
                  <a:cubicBezTo>
                    <a:pt x="6" y="0"/>
                    <a:pt x="9" y="1"/>
                    <a:pt x="10" y="3"/>
                  </a:cubicBezTo>
                  <a:cubicBezTo>
                    <a:pt x="11" y="5"/>
                    <a:pt x="10" y="8"/>
                    <a:pt x="8" y="10"/>
                  </a:cubicBezTo>
                  <a:cubicBezTo>
                    <a:pt x="5" y="11"/>
                    <a:pt x="2" y="10"/>
                    <a:pt x="1" y="7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4" name="Google Shape;3074;p35"/>
            <p:cNvSpPr/>
            <p:nvPr/>
          </p:nvSpPr>
          <p:spPr>
            <a:xfrm>
              <a:off x="9620251" y="2687638"/>
              <a:ext cx="41275" cy="41275"/>
            </a:xfrm>
            <a:custGeom>
              <a:rect b="b" l="l" r="r" t="t"/>
              <a:pathLst>
                <a:path extrusionOk="0" h="11" w="11">
                  <a:moveTo>
                    <a:pt x="1" y="8"/>
                  </a:moveTo>
                  <a:cubicBezTo>
                    <a:pt x="0" y="6"/>
                    <a:pt x="1" y="3"/>
                    <a:pt x="3" y="1"/>
                  </a:cubicBezTo>
                  <a:cubicBezTo>
                    <a:pt x="6" y="0"/>
                    <a:pt x="9" y="1"/>
                    <a:pt x="10" y="4"/>
                  </a:cubicBezTo>
                  <a:cubicBezTo>
                    <a:pt x="11" y="6"/>
                    <a:pt x="10" y="9"/>
                    <a:pt x="8" y="10"/>
                  </a:cubicBezTo>
                  <a:cubicBezTo>
                    <a:pt x="5" y="11"/>
                    <a:pt x="2" y="10"/>
                    <a:pt x="1" y="8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5" name="Google Shape;3075;p35"/>
            <p:cNvSpPr/>
            <p:nvPr/>
          </p:nvSpPr>
          <p:spPr>
            <a:xfrm>
              <a:off x="9559926" y="2717800"/>
              <a:ext cx="42863" cy="44450"/>
            </a:xfrm>
            <a:custGeom>
              <a:rect b="b" l="l" r="r" t="t"/>
              <a:pathLst>
                <a:path extrusionOk="0" h="12" w="11">
                  <a:moveTo>
                    <a:pt x="1" y="8"/>
                  </a:moveTo>
                  <a:cubicBezTo>
                    <a:pt x="0" y="6"/>
                    <a:pt x="1" y="3"/>
                    <a:pt x="3" y="2"/>
                  </a:cubicBezTo>
                  <a:cubicBezTo>
                    <a:pt x="6" y="0"/>
                    <a:pt x="9" y="1"/>
                    <a:pt x="10" y="4"/>
                  </a:cubicBezTo>
                  <a:cubicBezTo>
                    <a:pt x="11" y="6"/>
                    <a:pt x="10" y="9"/>
                    <a:pt x="8" y="10"/>
                  </a:cubicBezTo>
                  <a:cubicBezTo>
                    <a:pt x="5" y="12"/>
                    <a:pt x="2" y="11"/>
                    <a:pt x="1" y="8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6" name="Google Shape;3076;p35"/>
            <p:cNvSpPr/>
            <p:nvPr/>
          </p:nvSpPr>
          <p:spPr>
            <a:xfrm>
              <a:off x="9499601" y="2747963"/>
              <a:ext cx="42863" cy="44450"/>
            </a:xfrm>
            <a:custGeom>
              <a:rect b="b" l="l" r="r" t="t"/>
              <a:pathLst>
                <a:path extrusionOk="0" h="12" w="11">
                  <a:moveTo>
                    <a:pt x="1" y="8"/>
                  </a:moveTo>
                  <a:cubicBezTo>
                    <a:pt x="0" y="6"/>
                    <a:pt x="1" y="3"/>
                    <a:pt x="3" y="2"/>
                  </a:cubicBezTo>
                  <a:cubicBezTo>
                    <a:pt x="6" y="0"/>
                    <a:pt x="8" y="1"/>
                    <a:pt x="10" y="4"/>
                  </a:cubicBezTo>
                  <a:cubicBezTo>
                    <a:pt x="11" y="6"/>
                    <a:pt x="10" y="9"/>
                    <a:pt x="7" y="10"/>
                  </a:cubicBezTo>
                  <a:cubicBezTo>
                    <a:pt x="5" y="12"/>
                    <a:pt x="2" y="11"/>
                    <a:pt x="1" y="8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7" name="Google Shape;3077;p35"/>
            <p:cNvSpPr/>
            <p:nvPr/>
          </p:nvSpPr>
          <p:spPr>
            <a:xfrm>
              <a:off x="9175751" y="3154363"/>
              <a:ext cx="630238" cy="361950"/>
            </a:xfrm>
            <a:custGeom>
              <a:rect b="b" l="l" r="r" t="t"/>
              <a:pathLst>
                <a:path extrusionOk="0" h="96" w="167">
                  <a:moveTo>
                    <a:pt x="145" y="17"/>
                  </a:moveTo>
                  <a:cubicBezTo>
                    <a:pt x="158" y="19"/>
                    <a:pt x="167" y="32"/>
                    <a:pt x="166" y="45"/>
                  </a:cubicBezTo>
                  <a:cubicBezTo>
                    <a:pt x="162" y="74"/>
                    <a:pt x="162" y="74"/>
                    <a:pt x="162" y="74"/>
                  </a:cubicBezTo>
                  <a:cubicBezTo>
                    <a:pt x="160" y="87"/>
                    <a:pt x="147" y="96"/>
                    <a:pt x="134" y="94"/>
                  </a:cubicBezTo>
                  <a:cubicBezTo>
                    <a:pt x="23" y="79"/>
                    <a:pt x="23" y="79"/>
                    <a:pt x="23" y="79"/>
                  </a:cubicBezTo>
                  <a:cubicBezTo>
                    <a:pt x="9" y="77"/>
                    <a:pt x="0" y="65"/>
                    <a:pt x="2" y="51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8" y="9"/>
                    <a:pt x="20" y="0"/>
                    <a:pt x="33" y="2"/>
                  </a:cubicBezTo>
                  <a:lnTo>
                    <a:pt x="145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8" name="Google Shape;3078;p35"/>
            <p:cNvSpPr/>
            <p:nvPr/>
          </p:nvSpPr>
          <p:spPr>
            <a:xfrm>
              <a:off x="9372601" y="3209925"/>
              <a:ext cx="244475" cy="249238"/>
            </a:xfrm>
            <a:custGeom>
              <a:rect b="b" l="l" r="r" t="t"/>
              <a:pathLst>
                <a:path extrusionOk="0" h="66" w="65">
                  <a:moveTo>
                    <a:pt x="6" y="12"/>
                  </a:moveTo>
                  <a:cubicBezTo>
                    <a:pt x="7" y="5"/>
                    <a:pt x="13" y="0"/>
                    <a:pt x="20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60" y="7"/>
                    <a:pt x="65" y="13"/>
                    <a:pt x="64" y="20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59" y="61"/>
                    <a:pt x="52" y="66"/>
                    <a:pt x="45" y="65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5" y="59"/>
                    <a:pt x="0" y="53"/>
                    <a:pt x="1" y="46"/>
                  </a:cubicBezTo>
                  <a:lnTo>
                    <a:pt x="6" y="12"/>
                  </a:ln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9" name="Google Shape;3079;p35"/>
            <p:cNvSpPr/>
            <p:nvPr/>
          </p:nvSpPr>
          <p:spPr>
            <a:xfrm>
              <a:off x="9542463" y="3324225"/>
              <a:ext cx="41275" cy="41275"/>
            </a:xfrm>
            <a:custGeom>
              <a:rect b="b" l="l" r="r" t="t"/>
              <a:pathLst>
                <a:path extrusionOk="0" h="11" w="11">
                  <a:moveTo>
                    <a:pt x="1" y="5"/>
                  </a:moveTo>
                  <a:cubicBezTo>
                    <a:pt x="1" y="2"/>
                    <a:pt x="3" y="0"/>
                    <a:pt x="6" y="1"/>
                  </a:cubicBezTo>
                  <a:cubicBezTo>
                    <a:pt x="9" y="1"/>
                    <a:pt x="11" y="4"/>
                    <a:pt x="10" y="6"/>
                  </a:cubicBezTo>
                  <a:cubicBezTo>
                    <a:pt x="10" y="9"/>
                    <a:pt x="7" y="11"/>
                    <a:pt x="5" y="11"/>
                  </a:cubicBezTo>
                  <a:cubicBezTo>
                    <a:pt x="2" y="10"/>
                    <a:pt x="0" y="8"/>
                    <a:pt x="1" y="5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0" name="Google Shape;3080;p35"/>
            <p:cNvSpPr/>
            <p:nvPr/>
          </p:nvSpPr>
          <p:spPr>
            <a:xfrm>
              <a:off x="9474201" y="3316288"/>
              <a:ext cx="41275" cy="38100"/>
            </a:xfrm>
            <a:custGeom>
              <a:rect b="b" l="l" r="r" t="t"/>
              <a:pathLst>
                <a:path extrusionOk="0" h="10" w="11">
                  <a:moveTo>
                    <a:pt x="1" y="5"/>
                  </a:moveTo>
                  <a:cubicBezTo>
                    <a:pt x="1" y="2"/>
                    <a:pt x="4" y="0"/>
                    <a:pt x="6" y="0"/>
                  </a:cubicBezTo>
                  <a:cubicBezTo>
                    <a:pt x="9" y="1"/>
                    <a:pt x="11" y="3"/>
                    <a:pt x="10" y="6"/>
                  </a:cubicBezTo>
                  <a:cubicBezTo>
                    <a:pt x="10" y="9"/>
                    <a:pt x="8" y="10"/>
                    <a:pt x="5" y="10"/>
                  </a:cubicBezTo>
                  <a:cubicBezTo>
                    <a:pt x="2" y="10"/>
                    <a:pt x="0" y="7"/>
                    <a:pt x="1" y="5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1" name="Google Shape;3081;p35"/>
            <p:cNvSpPr/>
            <p:nvPr/>
          </p:nvSpPr>
          <p:spPr>
            <a:xfrm>
              <a:off x="9405938" y="3308350"/>
              <a:ext cx="41275" cy="38100"/>
            </a:xfrm>
            <a:custGeom>
              <a:rect b="b" l="l" r="r" t="t"/>
              <a:pathLst>
                <a:path extrusionOk="0" h="10" w="11">
                  <a:moveTo>
                    <a:pt x="1" y="4"/>
                  </a:moveTo>
                  <a:cubicBezTo>
                    <a:pt x="1" y="1"/>
                    <a:pt x="4" y="0"/>
                    <a:pt x="6" y="0"/>
                  </a:cubicBezTo>
                  <a:cubicBezTo>
                    <a:pt x="9" y="0"/>
                    <a:pt x="11" y="3"/>
                    <a:pt x="11" y="5"/>
                  </a:cubicBezTo>
                  <a:cubicBezTo>
                    <a:pt x="10" y="8"/>
                    <a:pt x="8" y="10"/>
                    <a:pt x="5" y="10"/>
                  </a:cubicBezTo>
                  <a:cubicBezTo>
                    <a:pt x="2" y="9"/>
                    <a:pt x="0" y="7"/>
                    <a:pt x="1" y="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2" name="Google Shape;3082;p35"/>
            <p:cNvSpPr/>
            <p:nvPr/>
          </p:nvSpPr>
          <p:spPr>
            <a:xfrm>
              <a:off x="9534526" y="3390900"/>
              <a:ext cx="38100" cy="41275"/>
            </a:xfrm>
            <a:custGeom>
              <a:rect b="b" l="l" r="r" t="t"/>
              <a:pathLst>
                <a:path extrusionOk="0" h="11" w="10">
                  <a:moveTo>
                    <a:pt x="0" y="5"/>
                  </a:moveTo>
                  <a:cubicBezTo>
                    <a:pt x="0" y="2"/>
                    <a:pt x="3" y="0"/>
                    <a:pt x="6" y="1"/>
                  </a:cubicBezTo>
                  <a:cubicBezTo>
                    <a:pt x="8" y="1"/>
                    <a:pt x="10" y="4"/>
                    <a:pt x="10" y="6"/>
                  </a:cubicBezTo>
                  <a:cubicBezTo>
                    <a:pt x="9" y="9"/>
                    <a:pt x="7" y="11"/>
                    <a:pt x="4" y="10"/>
                  </a:cubicBezTo>
                  <a:cubicBezTo>
                    <a:pt x="2" y="10"/>
                    <a:pt x="0" y="8"/>
                    <a:pt x="0" y="5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3" name="Google Shape;3083;p35"/>
            <p:cNvSpPr/>
            <p:nvPr/>
          </p:nvSpPr>
          <p:spPr>
            <a:xfrm>
              <a:off x="9466263" y="3384550"/>
              <a:ext cx="38100" cy="36513"/>
            </a:xfrm>
            <a:custGeom>
              <a:rect b="b" l="l" r="r" t="t"/>
              <a:pathLst>
                <a:path extrusionOk="0" h="10" w="10">
                  <a:moveTo>
                    <a:pt x="0" y="4"/>
                  </a:moveTo>
                  <a:cubicBezTo>
                    <a:pt x="1" y="2"/>
                    <a:pt x="3" y="0"/>
                    <a:pt x="6" y="0"/>
                  </a:cubicBezTo>
                  <a:cubicBezTo>
                    <a:pt x="8" y="1"/>
                    <a:pt x="10" y="3"/>
                    <a:pt x="10" y="6"/>
                  </a:cubicBezTo>
                  <a:cubicBezTo>
                    <a:pt x="10" y="8"/>
                    <a:pt x="7" y="10"/>
                    <a:pt x="4" y="10"/>
                  </a:cubicBezTo>
                  <a:cubicBezTo>
                    <a:pt x="2" y="10"/>
                    <a:pt x="0" y="7"/>
                    <a:pt x="0" y="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4" name="Google Shape;3084;p35"/>
            <p:cNvSpPr/>
            <p:nvPr/>
          </p:nvSpPr>
          <p:spPr>
            <a:xfrm>
              <a:off x="9398001" y="3371850"/>
              <a:ext cx="38100" cy="41275"/>
            </a:xfrm>
            <a:custGeom>
              <a:rect b="b" l="l" r="r" t="t"/>
              <a:pathLst>
                <a:path extrusionOk="0" h="11" w="10">
                  <a:moveTo>
                    <a:pt x="0" y="5"/>
                  </a:moveTo>
                  <a:cubicBezTo>
                    <a:pt x="1" y="2"/>
                    <a:pt x="3" y="0"/>
                    <a:pt x="6" y="1"/>
                  </a:cubicBezTo>
                  <a:cubicBezTo>
                    <a:pt x="9" y="1"/>
                    <a:pt x="10" y="4"/>
                    <a:pt x="10" y="6"/>
                  </a:cubicBezTo>
                  <a:cubicBezTo>
                    <a:pt x="10" y="9"/>
                    <a:pt x="7" y="11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5" name="Google Shape;3085;p35"/>
            <p:cNvSpPr/>
            <p:nvPr/>
          </p:nvSpPr>
          <p:spPr>
            <a:xfrm>
              <a:off x="9553576" y="3259138"/>
              <a:ext cx="36513" cy="38100"/>
            </a:xfrm>
            <a:custGeom>
              <a:rect b="b" l="l" r="r" t="t"/>
              <a:pathLst>
                <a:path extrusionOk="0" h="10" w="10">
                  <a:moveTo>
                    <a:pt x="0" y="4"/>
                  </a:moveTo>
                  <a:cubicBezTo>
                    <a:pt x="0" y="1"/>
                    <a:pt x="3" y="0"/>
                    <a:pt x="6" y="0"/>
                  </a:cubicBezTo>
                  <a:cubicBezTo>
                    <a:pt x="8" y="0"/>
                    <a:pt x="10" y="3"/>
                    <a:pt x="10" y="6"/>
                  </a:cubicBezTo>
                  <a:cubicBezTo>
                    <a:pt x="9" y="8"/>
                    <a:pt x="7" y="10"/>
                    <a:pt x="4" y="10"/>
                  </a:cubicBezTo>
                  <a:cubicBezTo>
                    <a:pt x="2" y="9"/>
                    <a:pt x="0" y="7"/>
                    <a:pt x="0" y="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6" name="Google Shape;3086;p35"/>
            <p:cNvSpPr/>
            <p:nvPr/>
          </p:nvSpPr>
          <p:spPr>
            <a:xfrm>
              <a:off x="9485313" y="3248025"/>
              <a:ext cx="38100" cy="41275"/>
            </a:xfrm>
            <a:custGeom>
              <a:rect b="b" l="l" r="r" t="t"/>
              <a:pathLst>
                <a:path extrusionOk="0" h="11" w="10">
                  <a:moveTo>
                    <a:pt x="0" y="5"/>
                  </a:moveTo>
                  <a:cubicBezTo>
                    <a:pt x="1" y="2"/>
                    <a:pt x="3" y="0"/>
                    <a:pt x="6" y="1"/>
                  </a:cubicBezTo>
                  <a:cubicBezTo>
                    <a:pt x="8" y="1"/>
                    <a:pt x="10" y="3"/>
                    <a:pt x="10" y="6"/>
                  </a:cubicBezTo>
                  <a:cubicBezTo>
                    <a:pt x="9" y="9"/>
                    <a:pt x="7" y="11"/>
                    <a:pt x="4" y="10"/>
                  </a:cubicBezTo>
                  <a:cubicBezTo>
                    <a:pt x="2" y="10"/>
                    <a:pt x="0" y="7"/>
                    <a:pt x="0" y="5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7" name="Google Shape;3087;p35"/>
            <p:cNvSpPr/>
            <p:nvPr/>
          </p:nvSpPr>
          <p:spPr>
            <a:xfrm>
              <a:off x="9417051" y="3240088"/>
              <a:ext cx="38100" cy="38100"/>
            </a:xfrm>
            <a:custGeom>
              <a:rect b="b" l="l" r="r" t="t"/>
              <a:pathLst>
                <a:path extrusionOk="0" h="10" w="10">
                  <a:moveTo>
                    <a:pt x="0" y="4"/>
                  </a:moveTo>
                  <a:cubicBezTo>
                    <a:pt x="1" y="2"/>
                    <a:pt x="3" y="0"/>
                    <a:pt x="6" y="0"/>
                  </a:cubicBezTo>
                  <a:cubicBezTo>
                    <a:pt x="9" y="0"/>
                    <a:pt x="10" y="3"/>
                    <a:pt x="10" y="6"/>
                  </a:cubicBezTo>
                  <a:cubicBezTo>
                    <a:pt x="10" y="8"/>
                    <a:pt x="7" y="10"/>
                    <a:pt x="4" y="10"/>
                  </a:cubicBezTo>
                  <a:cubicBezTo>
                    <a:pt x="2" y="9"/>
                    <a:pt x="0" y="7"/>
                    <a:pt x="0" y="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8" name="Google Shape;3088;p35"/>
            <p:cNvSpPr/>
            <p:nvPr/>
          </p:nvSpPr>
          <p:spPr>
            <a:xfrm>
              <a:off x="7180263" y="1527175"/>
              <a:ext cx="609600" cy="560388"/>
            </a:xfrm>
            <a:custGeom>
              <a:rect b="b" l="l" r="r" t="t"/>
              <a:pathLst>
                <a:path extrusionOk="0" h="353" w="384">
                  <a:moveTo>
                    <a:pt x="327" y="214"/>
                  </a:moveTo>
                  <a:lnTo>
                    <a:pt x="64" y="0"/>
                  </a:lnTo>
                  <a:lnTo>
                    <a:pt x="0" y="83"/>
                  </a:lnTo>
                  <a:lnTo>
                    <a:pt x="261" y="294"/>
                  </a:lnTo>
                  <a:lnTo>
                    <a:pt x="232" y="327"/>
                  </a:lnTo>
                  <a:lnTo>
                    <a:pt x="265" y="353"/>
                  </a:lnTo>
                  <a:lnTo>
                    <a:pt x="384" y="204"/>
                  </a:lnTo>
                  <a:lnTo>
                    <a:pt x="353" y="178"/>
                  </a:lnTo>
                  <a:lnTo>
                    <a:pt x="327" y="214"/>
                  </a:lnTo>
                  <a:close/>
                </a:path>
              </a:pathLst>
            </a:custGeom>
            <a:solidFill>
              <a:srgbClr val="7C93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9" name="Google Shape;3089;p35"/>
            <p:cNvSpPr/>
            <p:nvPr/>
          </p:nvSpPr>
          <p:spPr>
            <a:xfrm>
              <a:off x="6813551" y="1255713"/>
              <a:ext cx="754063" cy="655638"/>
            </a:xfrm>
            <a:custGeom>
              <a:rect b="b" l="l" r="r" t="t"/>
              <a:pathLst>
                <a:path extrusionOk="0" h="174" w="200">
                  <a:moveTo>
                    <a:pt x="191" y="102"/>
                  </a:moveTo>
                  <a:cubicBezTo>
                    <a:pt x="183" y="112"/>
                    <a:pt x="183" y="112"/>
                    <a:pt x="183" y="11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83" y="32"/>
                    <a:pt x="65" y="31"/>
                    <a:pt x="55" y="39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6" y="0"/>
                    <a:pt x="3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9" y="47"/>
                    <a:pt x="49" y="47"/>
                    <a:pt x="49" y="47"/>
                  </a:cubicBezTo>
                  <a:cubicBezTo>
                    <a:pt x="43" y="59"/>
                    <a:pt x="47" y="76"/>
                    <a:pt x="60" y="86"/>
                  </a:cubicBezTo>
                  <a:cubicBezTo>
                    <a:pt x="147" y="156"/>
                    <a:pt x="147" y="156"/>
                    <a:pt x="147" y="156"/>
                  </a:cubicBezTo>
                  <a:cubicBezTo>
                    <a:pt x="138" y="167"/>
                    <a:pt x="138" y="167"/>
                    <a:pt x="138" y="167"/>
                  </a:cubicBezTo>
                  <a:cubicBezTo>
                    <a:pt x="147" y="174"/>
                    <a:pt x="147" y="174"/>
                    <a:pt x="147" y="174"/>
                  </a:cubicBezTo>
                  <a:cubicBezTo>
                    <a:pt x="200" y="109"/>
                    <a:pt x="200" y="109"/>
                    <a:pt x="200" y="109"/>
                  </a:cubicBezTo>
                  <a:lnTo>
                    <a:pt x="191" y="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0" name="Google Shape;3090;p35"/>
            <p:cNvSpPr/>
            <p:nvPr/>
          </p:nvSpPr>
          <p:spPr>
            <a:xfrm>
              <a:off x="7032626" y="1425575"/>
              <a:ext cx="230188" cy="214313"/>
            </a:xfrm>
            <a:custGeom>
              <a:rect b="b" l="l" r="r" t="t"/>
              <a:pathLst>
                <a:path extrusionOk="0" h="57" w="61">
                  <a:moveTo>
                    <a:pt x="61" y="28"/>
                  </a:moveTo>
                  <a:cubicBezTo>
                    <a:pt x="35" y="8"/>
                    <a:pt x="35" y="8"/>
                    <a:pt x="35" y="8"/>
                  </a:cubicBezTo>
                  <a:cubicBezTo>
                    <a:pt x="26" y="0"/>
                    <a:pt x="13" y="0"/>
                    <a:pt x="6" y="8"/>
                  </a:cubicBezTo>
                  <a:cubicBezTo>
                    <a:pt x="0" y="16"/>
                    <a:pt x="2" y="29"/>
                    <a:pt x="12" y="37"/>
                  </a:cubicBezTo>
                  <a:cubicBezTo>
                    <a:pt x="37" y="57"/>
                    <a:pt x="37" y="57"/>
                    <a:pt x="37" y="57"/>
                  </a:cubicBezTo>
                  <a:lnTo>
                    <a:pt x="61" y="28"/>
                  </a:ln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1" name="Google Shape;3091;p35"/>
            <p:cNvSpPr/>
            <p:nvPr/>
          </p:nvSpPr>
          <p:spPr>
            <a:xfrm>
              <a:off x="5792788" y="1230313"/>
              <a:ext cx="279400" cy="282575"/>
            </a:xfrm>
            <a:custGeom>
              <a:rect b="b" l="l" r="r" t="t"/>
              <a:pathLst>
                <a:path extrusionOk="0" h="75" w="74">
                  <a:moveTo>
                    <a:pt x="5" y="12"/>
                  </a:moveTo>
                  <a:cubicBezTo>
                    <a:pt x="24" y="31"/>
                    <a:pt x="42" y="51"/>
                    <a:pt x="61" y="70"/>
                  </a:cubicBezTo>
                  <a:cubicBezTo>
                    <a:pt x="66" y="75"/>
                    <a:pt x="74" y="68"/>
                    <a:pt x="69" y="63"/>
                  </a:cubicBezTo>
                  <a:cubicBezTo>
                    <a:pt x="51" y="44"/>
                    <a:pt x="32" y="24"/>
                    <a:pt x="13" y="5"/>
                  </a:cubicBezTo>
                  <a:cubicBezTo>
                    <a:pt x="9" y="0"/>
                    <a:pt x="0" y="7"/>
                    <a:pt x="5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2" name="Google Shape;3092;p35"/>
            <p:cNvSpPr/>
            <p:nvPr/>
          </p:nvSpPr>
          <p:spPr>
            <a:xfrm>
              <a:off x="5683251" y="1320800"/>
              <a:ext cx="282575" cy="280988"/>
            </a:xfrm>
            <a:custGeom>
              <a:rect b="b" l="l" r="r" t="t"/>
              <a:pathLst>
                <a:path extrusionOk="0" h="75" w="75">
                  <a:moveTo>
                    <a:pt x="5" y="12"/>
                  </a:moveTo>
                  <a:cubicBezTo>
                    <a:pt x="24" y="31"/>
                    <a:pt x="42" y="50"/>
                    <a:pt x="61" y="69"/>
                  </a:cubicBezTo>
                  <a:cubicBezTo>
                    <a:pt x="66" y="75"/>
                    <a:pt x="75" y="68"/>
                    <a:pt x="70" y="62"/>
                  </a:cubicBezTo>
                  <a:cubicBezTo>
                    <a:pt x="51" y="43"/>
                    <a:pt x="32" y="24"/>
                    <a:pt x="14" y="5"/>
                  </a:cubicBezTo>
                  <a:cubicBezTo>
                    <a:pt x="9" y="0"/>
                    <a:pt x="0" y="7"/>
                    <a:pt x="5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3" name="Google Shape;3093;p35"/>
            <p:cNvSpPr/>
            <p:nvPr/>
          </p:nvSpPr>
          <p:spPr>
            <a:xfrm>
              <a:off x="5364163" y="1655763"/>
              <a:ext cx="260350" cy="277813"/>
            </a:xfrm>
            <a:custGeom>
              <a:rect b="b" l="l" r="r" t="t"/>
              <a:pathLst>
                <a:path extrusionOk="0" h="74" w="69">
                  <a:moveTo>
                    <a:pt x="4" y="12"/>
                  </a:moveTo>
                  <a:cubicBezTo>
                    <a:pt x="22" y="31"/>
                    <a:pt x="39" y="50"/>
                    <a:pt x="56" y="69"/>
                  </a:cubicBezTo>
                  <a:cubicBezTo>
                    <a:pt x="61" y="74"/>
                    <a:pt x="69" y="68"/>
                    <a:pt x="64" y="63"/>
                  </a:cubicBezTo>
                  <a:cubicBezTo>
                    <a:pt x="47" y="44"/>
                    <a:pt x="30" y="24"/>
                    <a:pt x="13" y="5"/>
                  </a:cubicBezTo>
                  <a:cubicBezTo>
                    <a:pt x="8" y="0"/>
                    <a:pt x="0" y="7"/>
                    <a:pt x="4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4" name="Google Shape;3094;p35"/>
            <p:cNvSpPr/>
            <p:nvPr/>
          </p:nvSpPr>
          <p:spPr>
            <a:xfrm>
              <a:off x="5254626" y="1735138"/>
              <a:ext cx="260350" cy="277813"/>
            </a:xfrm>
            <a:custGeom>
              <a:rect b="b" l="l" r="r" t="t"/>
              <a:pathLst>
                <a:path extrusionOk="0" h="74" w="69">
                  <a:moveTo>
                    <a:pt x="4" y="12"/>
                  </a:moveTo>
                  <a:cubicBezTo>
                    <a:pt x="22" y="31"/>
                    <a:pt x="39" y="50"/>
                    <a:pt x="56" y="69"/>
                  </a:cubicBezTo>
                  <a:cubicBezTo>
                    <a:pt x="61" y="74"/>
                    <a:pt x="69" y="68"/>
                    <a:pt x="64" y="63"/>
                  </a:cubicBezTo>
                  <a:cubicBezTo>
                    <a:pt x="47" y="44"/>
                    <a:pt x="30" y="24"/>
                    <a:pt x="13" y="5"/>
                  </a:cubicBezTo>
                  <a:cubicBezTo>
                    <a:pt x="8" y="0"/>
                    <a:pt x="0" y="7"/>
                    <a:pt x="4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5" name="Google Shape;3095;p35"/>
            <p:cNvSpPr/>
            <p:nvPr/>
          </p:nvSpPr>
          <p:spPr>
            <a:xfrm>
              <a:off x="5400676" y="1189038"/>
              <a:ext cx="534988" cy="873125"/>
            </a:xfrm>
            <a:custGeom>
              <a:rect b="b" l="l" r="r" t="t"/>
              <a:pathLst>
                <a:path extrusionOk="0" h="232" w="142">
                  <a:moveTo>
                    <a:pt x="122" y="5"/>
                  </a:moveTo>
                  <a:cubicBezTo>
                    <a:pt x="97" y="18"/>
                    <a:pt x="76" y="40"/>
                    <a:pt x="66" y="66"/>
                  </a:cubicBezTo>
                  <a:cubicBezTo>
                    <a:pt x="58" y="88"/>
                    <a:pt x="61" y="114"/>
                    <a:pt x="57" y="137"/>
                  </a:cubicBezTo>
                  <a:cubicBezTo>
                    <a:pt x="52" y="169"/>
                    <a:pt x="37" y="193"/>
                    <a:pt x="10" y="210"/>
                  </a:cubicBezTo>
                  <a:cubicBezTo>
                    <a:pt x="0" y="216"/>
                    <a:pt x="10" y="232"/>
                    <a:pt x="19" y="225"/>
                  </a:cubicBezTo>
                  <a:cubicBezTo>
                    <a:pt x="58" y="200"/>
                    <a:pt x="74" y="163"/>
                    <a:pt x="77" y="118"/>
                  </a:cubicBezTo>
                  <a:cubicBezTo>
                    <a:pt x="80" y="88"/>
                    <a:pt x="81" y="65"/>
                    <a:pt x="102" y="42"/>
                  </a:cubicBezTo>
                  <a:cubicBezTo>
                    <a:pt x="110" y="33"/>
                    <a:pt x="121" y="26"/>
                    <a:pt x="131" y="21"/>
                  </a:cubicBezTo>
                  <a:cubicBezTo>
                    <a:pt x="142" y="16"/>
                    <a:pt x="132" y="0"/>
                    <a:pt x="122" y="5"/>
                  </a:cubicBezTo>
                  <a:close/>
                </a:path>
              </a:pathLst>
            </a:custGeom>
            <a:solidFill>
              <a:srgbClr val="E13D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6" name="Google Shape;3096;p35"/>
            <p:cNvSpPr/>
            <p:nvPr/>
          </p:nvSpPr>
          <p:spPr>
            <a:xfrm>
              <a:off x="5224463" y="1362075"/>
              <a:ext cx="896938" cy="488950"/>
            </a:xfrm>
            <a:custGeom>
              <a:rect b="b" l="l" r="r" t="t"/>
              <a:pathLst>
                <a:path extrusionOk="0" h="130" w="238">
                  <a:moveTo>
                    <a:pt x="232" y="20"/>
                  </a:moveTo>
                  <a:cubicBezTo>
                    <a:pt x="218" y="45"/>
                    <a:pt x="195" y="64"/>
                    <a:pt x="168" y="73"/>
                  </a:cubicBezTo>
                  <a:cubicBezTo>
                    <a:pt x="146" y="80"/>
                    <a:pt x="120" y="75"/>
                    <a:pt x="97" y="77"/>
                  </a:cubicBezTo>
                  <a:cubicBezTo>
                    <a:pt x="65" y="80"/>
                    <a:pt x="40" y="94"/>
                    <a:pt x="21" y="120"/>
                  </a:cubicBezTo>
                  <a:cubicBezTo>
                    <a:pt x="14" y="130"/>
                    <a:pt x="0" y="119"/>
                    <a:pt x="6" y="110"/>
                  </a:cubicBezTo>
                  <a:cubicBezTo>
                    <a:pt x="34" y="72"/>
                    <a:pt x="72" y="59"/>
                    <a:pt x="117" y="58"/>
                  </a:cubicBezTo>
                  <a:cubicBezTo>
                    <a:pt x="147" y="58"/>
                    <a:pt x="170" y="58"/>
                    <a:pt x="194" y="38"/>
                  </a:cubicBezTo>
                  <a:cubicBezTo>
                    <a:pt x="204" y="30"/>
                    <a:pt x="212" y="20"/>
                    <a:pt x="217" y="10"/>
                  </a:cubicBezTo>
                  <a:cubicBezTo>
                    <a:pt x="223" y="0"/>
                    <a:pt x="238" y="10"/>
                    <a:pt x="232" y="20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97" name="Google Shape;3097;p35"/>
          <p:cNvSpPr/>
          <p:nvPr/>
        </p:nvSpPr>
        <p:spPr>
          <a:xfrm>
            <a:off x="78825" y="1066225"/>
            <a:ext cx="11929200" cy="5767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6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Insights:</a:t>
            </a:r>
            <a:endParaRPr b="1" sz="26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E696C"/>
              </a:buClr>
              <a:buSzPts val="1900"/>
              <a:buFont typeface="Lato"/>
              <a:buChar char="●"/>
            </a:pPr>
            <a:r>
              <a:rPr b="1" lang="zh-CN" sz="19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Long-term improvements in healthcare systems and policies tailored to individual countries. Monitoring and addressing IMR requires continuous efforts to enhance healthcare access, quality, and socio-economic conditions over time.</a:t>
            </a:r>
            <a:endParaRPr b="1" sz="19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900"/>
              <a:buFont typeface="Lato"/>
              <a:buChar char="●"/>
            </a:pPr>
            <a:r>
              <a:rPr b="1" lang="zh-CN" sz="19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The importance of country-specific factors such as healthcare infrastructure, economic conditions, and policies should be highlighted. </a:t>
            </a:r>
            <a:endParaRPr b="1" sz="19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CN" sz="26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Limitations:</a:t>
            </a:r>
            <a:endParaRPr b="1" sz="26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E696C"/>
              </a:buClr>
              <a:buSzPts val="1900"/>
              <a:buFont typeface="Lato"/>
              <a:buChar char="●"/>
            </a:pPr>
            <a:r>
              <a:rPr b="1" lang="zh-CN" sz="19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Multicollinearity :Persistent multicollinearity among initial predictors led to singularities, making it challenging to estimate the individual contributions of medical personnel variables such as doctors, nurses, and pharmacists.</a:t>
            </a:r>
            <a:endParaRPr b="1" sz="19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CN" sz="26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Recommendations:</a:t>
            </a:r>
            <a:endParaRPr b="1" sz="26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E696C"/>
              </a:buClr>
              <a:buSzPts val="1900"/>
              <a:buFont typeface="Lato"/>
              <a:buChar char="●"/>
            </a:pPr>
            <a:r>
              <a:rPr b="1" lang="zh-CN" sz="19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Explore Non-linear Models (polynomial regression, generalized additive models (GAM))</a:t>
            </a:r>
            <a:endParaRPr b="1" sz="19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900"/>
              <a:buFont typeface="Lato"/>
              <a:buChar char="●"/>
            </a:pPr>
            <a:r>
              <a:rPr b="1" lang="zh-CN" sz="19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Use Robust Regression Techniques(weighted least squares)</a:t>
            </a:r>
            <a:endParaRPr b="1" sz="19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696C"/>
              </a:buClr>
              <a:buSzPts val="1900"/>
              <a:buFont typeface="Lato"/>
              <a:buChar char="●"/>
            </a:pPr>
            <a:r>
              <a:rPr b="1" lang="zh-CN" sz="19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Investigate High Leverage Points( influential data points identified in the residuals vs. leverage plot)</a:t>
            </a:r>
            <a:endParaRPr b="1" sz="19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zh-CN" sz="24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advClick="0" spd="slow" p14:dur="1250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1" name="Shape 3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2" name="Google Shape;3102;p38"/>
          <p:cNvGrpSpPr/>
          <p:nvPr/>
        </p:nvGrpSpPr>
        <p:grpSpPr>
          <a:xfrm>
            <a:off x="-83821" y="-132559"/>
            <a:ext cx="12477481" cy="7085809"/>
            <a:chOff x="-1" y="-766660"/>
            <a:chExt cx="12242663" cy="6952459"/>
          </a:xfrm>
        </p:grpSpPr>
        <p:pic>
          <p:nvPicPr>
            <p:cNvPr id="3103" name="Google Shape;3103;p38"/>
            <p:cNvPicPr preferRelativeResize="0"/>
            <p:nvPr/>
          </p:nvPicPr>
          <p:blipFill rotWithShape="1">
            <a:blip r:embed="rId3">
              <a:alphaModFix/>
            </a:blip>
            <a:srcRect b="37274" l="48291" r="21283" t="340"/>
            <a:stretch/>
          </p:blipFill>
          <p:spPr>
            <a:xfrm rot="-5400000">
              <a:off x="-1215923" y="467019"/>
              <a:ext cx="6934703" cy="450285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104" name="Google Shape;3104;p38"/>
            <p:cNvGrpSpPr/>
            <p:nvPr/>
          </p:nvGrpSpPr>
          <p:grpSpPr>
            <a:xfrm>
              <a:off x="0" y="-766660"/>
              <a:ext cx="12242663" cy="6947365"/>
              <a:chOff x="0" y="-76703"/>
              <a:chExt cx="12242663" cy="6947365"/>
            </a:xfrm>
          </p:grpSpPr>
          <p:pic>
            <p:nvPicPr>
              <p:cNvPr id="3105" name="Google Shape;3105;p3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481347" y="-58948"/>
                <a:ext cx="4200525" cy="69296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06" name="Google Shape;3106;p38"/>
              <p:cNvPicPr preferRelativeResize="0"/>
              <p:nvPr/>
            </p:nvPicPr>
            <p:blipFill rotWithShape="1">
              <a:blip r:embed="rId3">
                <a:alphaModFix/>
              </a:blip>
              <a:srcRect b="0" l="28040" r="38640" t="44705"/>
              <a:stretch/>
            </p:blipFill>
            <p:spPr>
              <a:xfrm rot="-5400000">
                <a:off x="6943426" y="1571425"/>
                <a:ext cx="6947364" cy="36511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07" name="Google Shape;3107;p38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0" y="-58948"/>
                <a:ext cx="4400550" cy="691185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108" name="Google Shape;3108;p38"/>
          <p:cNvSpPr txBox="1"/>
          <p:nvPr/>
        </p:nvSpPr>
        <p:spPr>
          <a:xfrm>
            <a:off x="4550115" y="2393561"/>
            <a:ext cx="5926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4A60"/>
              </a:buClr>
              <a:buSzPts val="6600"/>
              <a:buFont typeface="Arial"/>
              <a:buNone/>
            </a:pPr>
            <a:r>
              <a:rPr lang="zh-CN" sz="6600">
                <a:solidFill>
                  <a:srgbClr val="214A60"/>
                </a:solidFill>
              </a:rPr>
              <a:t>Thank You !</a:t>
            </a:r>
            <a:endParaRPr b="0" i="0" sz="6600" u="none" cap="none" strike="noStrike">
              <a:solidFill>
                <a:srgbClr val="214A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09" name="Google Shape;3109;p38"/>
          <p:cNvCxnSpPr/>
          <p:nvPr/>
        </p:nvCxnSpPr>
        <p:spPr>
          <a:xfrm>
            <a:off x="4736081" y="3649547"/>
            <a:ext cx="2506195" cy="0"/>
          </a:xfrm>
          <a:prstGeom prst="straightConnector1">
            <a:avLst/>
          </a:prstGeom>
          <a:noFill/>
          <a:ln cap="flat" cmpd="sng" w="9525">
            <a:solidFill>
              <a:srgbClr val="214A6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10" name="Google Shape;3110;p38"/>
          <p:cNvSpPr/>
          <p:nvPr/>
        </p:nvSpPr>
        <p:spPr>
          <a:xfrm>
            <a:off x="4710904" y="5179632"/>
            <a:ext cx="2187502" cy="332935"/>
          </a:xfrm>
          <a:prstGeom prst="rect">
            <a:avLst/>
          </a:prstGeom>
          <a:solidFill>
            <a:srgbClr val="214A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zh-CN" sz="1800">
                <a:solidFill>
                  <a:srgbClr val="FFFFFF"/>
                </a:solidFill>
              </a:rPr>
              <a:t>Zhuoya Wang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1" name="Google Shape;3111;p38"/>
          <p:cNvSpPr/>
          <p:nvPr/>
        </p:nvSpPr>
        <p:spPr>
          <a:xfrm>
            <a:off x="7393706" y="5179632"/>
            <a:ext cx="2245500" cy="333000"/>
          </a:xfrm>
          <a:prstGeom prst="rect">
            <a:avLst/>
          </a:prstGeom>
          <a:solidFill>
            <a:srgbClr val="214A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zh-CN" sz="1800">
                <a:solidFill>
                  <a:srgbClr val="FFFFFF"/>
                </a:solidFill>
              </a:rPr>
              <a:t>07/29/2024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25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2642839" y="-2691161"/>
            <a:ext cx="6887673" cy="12210649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4"/>
          <p:cNvSpPr/>
          <p:nvPr/>
        </p:nvSpPr>
        <p:spPr>
          <a:xfrm>
            <a:off x="-235374" y="331814"/>
            <a:ext cx="10069792" cy="960582"/>
          </a:xfrm>
          <a:prstGeom prst="roundRect">
            <a:avLst>
              <a:gd fmla="val 16667" name="adj"/>
            </a:avLst>
          </a:prstGeom>
          <a:solidFill>
            <a:schemeClr val="accent2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4"/>
          <p:cNvSpPr txBox="1"/>
          <p:nvPr/>
        </p:nvSpPr>
        <p:spPr>
          <a:xfrm>
            <a:off x="1884861" y="410818"/>
            <a:ext cx="4341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4400">
                <a:solidFill>
                  <a:schemeClr val="lt1"/>
                </a:solidFill>
              </a:rPr>
              <a:t>Infant Mortality</a:t>
            </a:r>
            <a:endParaRPr/>
          </a:p>
        </p:txBody>
      </p:sp>
      <p:grpSp>
        <p:nvGrpSpPr>
          <p:cNvPr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id="377" name="Google Shape;377;p4" title="iSlide™ 版权声明  COPYRIGHT NOTICE"/>
          <p:cNvGrpSpPr/>
          <p:nvPr/>
        </p:nvGrpSpPr>
        <p:grpSpPr>
          <a:xfrm>
            <a:off x="176635" y="420543"/>
            <a:ext cx="1247206" cy="783123"/>
            <a:chOff x="2979738" y="1189038"/>
            <a:chExt cx="7112000" cy="4465638"/>
          </a:xfrm>
        </p:grpSpPr>
        <p:sp>
          <p:nvSpPr>
            <p:cNvPr id="378" name="Google Shape;378;p4"/>
            <p:cNvSpPr/>
            <p:nvPr/>
          </p:nvSpPr>
          <p:spPr>
            <a:xfrm>
              <a:off x="4324351" y="4611688"/>
              <a:ext cx="4422775" cy="584200"/>
            </a:xfrm>
            <a:custGeom>
              <a:rect b="b" l="l" r="r" t="t"/>
              <a:pathLst>
                <a:path extrusionOk="0" h="155" w="1174">
                  <a:moveTo>
                    <a:pt x="0" y="0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0" y="116"/>
                    <a:pt x="39" y="155"/>
                    <a:pt x="86" y="155"/>
                  </a:cubicBezTo>
                  <a:cubicBezTo>
                    <a:pt x="1088" y="155"/>
                    <a:pt x="1088" y="155"/>
                    <a:pt x="1088" y="155"/>
                  </a:cubicBezTo>
                  <a:cubicBezTo>
                    <a:pt x="1135" y="155"/>
                    <a:pt x="1174" y="116"/>
                    <a:pt x="1174" y="69"/>
                  </a:cubicBezTo>
                  <a:cubicBezTo>
                    <a:pt x="1174" y="0"/>
                    <a:pt x="1174" y="0"/>
                    <a:pt x="11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4"/>
            <p:cNvSpPr/>
            <p:nvPr/>
          </p:nvSpPr>
          <p:spPr>
            <a:xfrm>
              <a:off x="4324351" y="2197100"/>
              <a:ext cx="4422775" cy="2414588"/>
            </a:xfrm>
            <a:custGeom>
              <a:rect b="b" l="l" r="r" t="t"/>
              <a:pathLst>
                <a:path extrusionOk="0" h="641" w="1174">
                  <a:moveTo>
                    <a:pt x="1174" y="641"/>
                  </a:moveTo>
                  <a:cubicBezTo>
                    <a:pt x="1174" y="87"/>
                    <a:pt x="1174" y="87"/>
                    <a:pt x="1174" y="87"/>
                  </a:cubicBezTo>
                  <a:cubicBezTo>
                    <a:pt x="1174" y="39"/>
                    <a:pt x="1135" y="0"/>
                    <a:pt x="1088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39" y="0"/>
                    <a:pt x="0" y="39"/>
                    <a:pt x="0" y="87"/>
                  </a:cubicBezTo>
                  <a:cubicBezTo>
                    <a:pt x="0" y="641"/>
                    <a:pt x="0" y="641"/>
                    <a:pt x="0" y="641"/>
                  </a:cubicBezTo>
                  <a:lnTo>
                    <a:pt x="1174" y="641"/>
                  </a:lnTo>
                  <a:close/>
                </a:path>
              </a:pathLst>
            </a:custGeom>
            <a:solidFill>
              <a:srgbClr val="7D62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4"/>
            <p:cNvSpPr/>
            <p:nvPr/>
          </p:nvSpPr>
          <p:spPr>
            <a:xfrm>
              <a:off x="6022976" y="5195888"/>
              <a:ext cx="1025525" cy="37147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4"/>
            <p:cNvSpPr/>
            <p:nvPr/>
          </p:nvSpPr>
          <p:spPr>
            <a:xfrm>
              <a:off x="5827713" y="5567363"/>
              <a:ext cx="1416050" cy="87313"/>
            </a:xfrm>
            <a:custGeom>
              <a:rect b="b" l="l" r="r" t="t"/>
              <a:pathLst>
                <a:path extrusionOk="0" h="23" w="376">
                  <a:moveTo>
                    <a:pt x="376" y="11"/>
                  </a:moveTo>
                  <a:cubicBezTo>
                    <a:pt x="376" y="18"/>
                    <a:pt x="371" y="23"/>
                    <a:pt x="364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5" y="23"/>
                    <a:pt x="0" y="18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364" y="0"/>
                    <a:pt x="364" y="0"/>
                    <a:pt x="364" y="0"/>
                  </a:cubicBezTo>
                  <a:cubicBezTo>
                    <a:pt x="371" y="0"/>
                    <a:pt x="376" y="5"/>
                    <a:pt x="376" y="1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4"/>
            <p:cNvSpPr/>
            <p:nvPr/>
          </p:nvSpPr>
          <p:spPr>
            <a:xfrm>
              <a:off x="4541838" y="2408238"/>
              <a:ext cx="3986213" cy="2011363"/>
            </a:xfrm>
            <a:prstGeom prst="rect">
              <a:avLst/>
            </a:prstGeom>
            <a:solidFill>
              <a:srgbClr val="7C93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4"/>
            <p:cNvSpPr/>
            <p:nvPr/>
          </p:nvSpPr>
          <p:spPr>
            <a:xfrm>
              <a:off x="2979738" y="3813175"/>
              <a:ext cx="1597025" cy="1597025"/>
            </a:xfrm>
            <a:prstGeom prst="ellipse">
              <a:avLst/>
            </a:prstGeom>
            <a:solidFill>
              <a:srgbClr val="96DA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4"/>
            <p:cNvSpPr/>
            <p:nvPr/>
          </p:nvSpPr>
          <p:spPr>
            <a:xfrm>
              <a:off x="8494713" y="3813175"/>
              <a:ext cx="1597025" cy="1597025"/>
            </a:xfrm>
            <a:prstGeom prst="ellipse">
              <a:avLst/>
            </a:prstGeom>
            <a:solidFill>
              <a:srgbClr val="96DA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4"/>
            <p:cNvSpPr/>
            <p:nvPr/>
          </p:nvSpPr>
          <p:spPr>
            <a:xfrm>
              <a:off x="6459538" y="2490788"/>
              <a:ext cx="622300" cy="569913"/>
            </a:xfrm>
            <a:custGeom>
              <a:rect b="b" l="l" r="r" t="t"/>
              <a:pathLst>
                <a:path extrusionOk="0" h="151" w="165">
                  <a:moveTo>
                    <a:pt x="139" y="0"/>
                  </a:moveTo>
                  <a:cubicBezTo>
                    <a:pt x="139" y="0"/>
                    <a:pt x="165" y="96"/>
                    <a:pt x="114" y="129"/>
                  </a:cubicBezTo>
                  <a:cubicBezTo>
                    <a:pt x="114" y="129"/>
                    <a:pt x="124" y="113"/>
                    <a:pt x="121" y="95"/>
                  </a:cubicBezTo>
                  <a:cubicBezTo>
                    <a:pt x="121" y="95"/>
                    <a:pt x="115" y="151"/>
                    <a:pt x="0" y="151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139" y="0"/>
                  </a:lnTo>
                  <a:close/>
                </a:path>
              </a:pathLst>
            </a:custGeom>
            <a:solidFill>
              <a:srgbClr val="582A1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4"/>
            <p:cNvSpPr/>
            <p:nvPr/>
          </p:nvSpPr>
          <p:spPr>
            <a:xfrm>
              <a:off x="5857876" y="2490788"/>
              <a:ext cx="620713" cy="569913"/>
            </a:xfrm>
            <a:custGeom>
              <a:rect b="b" l="l" r="r" t="t"/>
              <a:pathLst>
                <a:path extrusionOk="0" h="151" w="165">
                  <a:moveTo>
                    <a:pt x="26" y="0"/>
                  </a:moveTo>
                  <a:cubicBezTo>
                    <a:pt x="26" y="0"/>
                    <a:pt x="0" y="96"/>
                    <a:pt x="50" y="129"/>
                  </a:cubicBezTo>
                  <a:cubicBezTo>
                    <a:pt x="50" y="129"/>
                    <a:pt x="41" y="113"/>
                    <a:pt x="44" y="95"/>
                  </a:cubicBezTo>
                  <a:cubicBezTo>
                    <a:pt x="44" y="95"/>
                    <a:pt x="50" y="151"/>
                    <a:pt x="165" y="151"/>
                  </a:cubicBezTo>
                  <a:cubicBezTo>
                    <a:pt x="165" y="29"/>
                    <a:pt x="165" y="29"/>
                    <a:pt x="165" y="29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582A1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4"/>
            <p:cNvSpPr/>
            <p:nvPr/>
          </p:nvSpPr>
          <p:spPr>
            <a:xfrm>
              <a:off x="6154738" y="2924175"/>
              <a:ext cx="674688" cy="741363"/>
            </a:xfrm>
            <a:custGeom>
              <a:rect b="b" l="l" r="r" t="t"/>
              <a:pathLst>
                <a:path extrusionOk="0" h="197" w="179">
                  <a:moveTo>
                    <a:pt x="144" y="136"/>
                  </a:moveTo>
                  <a:cubicBezTo>
                    <a:pt x="160" y="106"/>
                    <a:pt x="179" y="106"/>
                    <a:pt x="175" y="62"/>
                  </a:cubicBezTo>
                  <a:cubicBezTo>
                    <a:pt x="175" y="62"/>
                    <a:pt x="119" y="54"/>
                    <a:pt x="119" y="2"/>
                  </a:cubicBezTo>
                  <a:cubicBezTo>
                    <a:pt x="119" y="2"/>
                    <a:pt x="101" y="12"/>
                    <a:pt x="85" y="12"/>
                  </a:cubicBezTo>
                  <a:cubicBezTo>
                    <a:pt x="69" y="13"/>
                    <a:pt x="51" y="0"/>
                    <a:pt x="51" y="0"/>
                  </a:cubicBezTo>
                  <a:cubicBezTo>
                    <a:pt x="51" y="0"/>
                    <a:pt x="46" y="56"/>
                    <a:pt x="5" y="66"/>
                  </a:cubicBezTo>
                  <a:cubicBezTo>
                    <a:pt x="0" y="111"/>
                    <a:pt x="17" y="157"/>
                    <a:pt x="44" y="180"/>
                  </a:cubicBezTo>
                  <a:cubicBezTo>
                    <a:pt x="63" y="197"/>
                    <a:pt x="129" y="164"/>
                    <a:pt x="144" y="136"/>
                  </a:cubicBezTo>
                  <a:close/>
                </a:path>
              </a:pathLst>
            </a:custGeom>
            <a:solidFill>
              <a:srgbClr val="FECE9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4"/>
            <p:cNvSpPr/>
            <p:nvPr/>
          </p:nvSpPr>
          <p:spPr>
            <a:xfrm>
              <a:off x="6343651" y="2932113"/>
              <a:ext cx="327025" cy="222250"/>
            </a:xfrm>
            <a:custGeom>
              <a:rect b="b" l="l" r="r" t="t"/>
              <a:pathLst>
                <a:path extrusionOk="0" h="59" w="87">
                  <a:moveTo>
                    <a:pt x="87" y="42"/>
                  </a:moveTo>
                  <a:cubicBezTo>
                    <a:pt x="87" y="42"/>
                    <a:pt x="87" y="42"/>
                    <a:pt x="87" y="42"/>
                  </a:cubicBezTo>
                  <a:cubicBezTo>
                    <a:pt x="78" y="32"/>
                    <a:pt x="69" y="19"/>
                    <a:pt x="69" y="0"/>
                  </a:cubicBezTo>
                  <a:cubicBezTo>
                    <a:pt x="69" y="0"/>
                    <a:pt x="51" y="10"/>
                    <a:pt x="35" y="10"/>
                  </a:cubicBezTo>
                  <a:cubicBezTo>
                    <a:pt x="23" y="11"/>
                    <a:pt x="9" y="3"/>
                    <a:pt x="3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6" y="11"/>
                    <a:pt x="46" y="59"/>
                    <a:pt x="87" y="42"/>
                  </a:cubicBezTo>
                  <a:close/>
                </a:path>
              </a:pathLst>
            </a:custGeom>
            <a:solidFill>
              <a:srgbClr val="EEB8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4"/>
            <p:cNvSpPr/>
            <p:nvPr/>
          </p:nvSpPr>
          <p:spPr>
            <a:xfrm>
              <a:off x="5965826" y="1708150"/>
              <a:ext cx="1009650" cy="1279525"/>
            </a:xfrm>
            <a:custGeom>
              <a:rect b="b" l="l" r="r" t="t"/>
              <a:pathLst>
                <a:path extrusionOk="0" h="340" w="268">
                  <a:moveTo>
                    <a:pt x="262" y="180"/>
                  </a:moveTo>
                  <a:cubicBezTo>
                    <a:pt x="268" y="0"/>
                    <a:pt x="134" y="14"/>
                    <a:pt x="134" y="14"/>
                  </a:cubicBezTo>
                  <a:cubicBezTo>
                    <a:pt x="134" y="14"/>
                    <a:pt x="0" y="0"/>
                    <a:pt x="6" y="180"/>
                  </a:cubicBezTo>
                  <a:cubicBezTo>
                    <a:pt x="6" y="180"/>
                    <a:pt x="6" y="255"/>
                    <a:pt x="26" y="283"/>
                  </a:cubicBezTo>
                  <a:cubicBezTo>
                    <a:pt x="53" y="320"/>
                    <a:pt x="101" y="340"/>
                    <a:pt x="134" y="340"/>
                  </a:cubicBezTo>
                  <a:cubicBezTo>
                    <a:pt x="167" y="340"/>
                    <a:pt x="216" y="323"/>
                    <a:pt x="242" y="283"/>
                  </a:cubicBezTo>
                  <a:cubicBezTo>
                    <a:pt x="263" y="252"/>
                    <a:pt x="262" y="180"/>
                    <a:pt x="262" y="180"/>
                  </a:cubicBezTo>
                  <a:close/>
                </a:path>
              </a:pathLst>
            </a:custGeom>
            <a:solidFill>
              <a:srgbClr val="FECE9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4"/>
            <p:cNvSpPr/>
            <p:nvPr/>
          </p:nvSpPr>
          <p:spPr>
            <a:xfrm>
              <a:off x="6927851" y="2386013"/>
              <a:ext cx="112713" cy="241300"/>
            </a:xfrm>
            <a:custGeom>
              <a:rect b="b" l="l" r="r" t="t"/>
              <a:pathLst>
                <a:path extrusionOk="0" h="64" w="30">
                  <a:moveTo>
                    <a:pt x="4" y="16"/>
                  </a:moveTo>
                  <a:cubicBezTo>
                    <a:pt x="4" y="16"/>
                    <a:pt x="12" y="0"/>
                    <a:pt x="21" y="10"/>
                  </a:cubicBezTo>
                  <a:cubicBezTo>
                    <a:pt x="30" y="21"/>
                    <a:pt x="28" y="64"/>
                    <a:pt x="0" y="64"/>
                  </a:cubicBezTo>
                  <a:cubicBezTo>
                    <a:pt x="0" y="64"/>
                    <a:pt x="4" y="26"/>
                    <a:pt x="4" y="16"/>
                  </a:cubicBezTo>
                  <a:close/>
                </a:path>
              </a:pathLst>
            </a:custGeom>
            <a:solidFill>
              <a:srgbClr val="FECE9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4"/>
            <p:cNvSpPr/>
            <p:nvPr/>
          </p:nvSpPr>
          <p:spPr>
            <a:xfrm>
              <a:off x="6942138" y="2446338"/>
              <a:ext cx="63500" cy="123825"/>
            </a:xfrm>
            <a:custGeom>
              <a:rect b="b" l="l" r="r" t="t"/>
              <a:pathLst>
                <a:path extrusionOk="0" h="33" w="17">
                  <a:moveTo>
                    <a:pt x="0" y="15"/>
                  </a:moveTo>
                  <a:cubicBezTo>
                    <a:pt x="0" y="15"/>
                    <a:pt x="6" y="0"/>
                    <a:pt x="12" y="8"/>
                  </a:cubicBezTo>
                  <a:cubicBezTo>
                    <a:pt x="17" y="16"/>
                    <a:pt x="14" y="26"/>
                    <a:pt x="6" y="33"/>
                  </a:cubicBezTo>
                  <a:cubicBezTo>
                    <a:pt x="6" y="33"/>
                    <a:pt x="10" y="5"/>
                    <a:pt x="0" y="15"/>
                  </a:cubicBezTo>
                  <a:close/>
                </a:path>
              </a:pathLst>
            </a:custGeom>
            <a:solidFill>
              <a:srgbClr val="EEB8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4"/>
            <p:cNvSpPr/>
            <p:nvPr/>
          </p:nvSpPr>
          <p:spPr>
            <a:xfrm>
              <a:off x="5899151" y="2386013"/>
              <a:ext cx="115888" cy="241300"/>
            </a:xfrm>
            <a:custGeom>
              <a:rect b="b" l="l" r="r" t="t"/>
              <a:pathLst>
                <a:path extrusionOk="0" h="64" w="31">
                  <a:moveTo>
                    <a:pt x="26" y="16"/>
                  </a:moveTo>
                  <a:cubicBezTo>
                    <a:pt x="26" y="16"/>
                    <a:pt x="18" y="0"/>
                    <a:pt x="9" y="10"/>
                  </a:cubicBezTo>
                  <a:cubicBezTo>
                    <a:pt x="0" y="21"/>
                    <a:pt x="3" y="64"/>
                    <a:pt x="31" y="64"/>
                  </a:cubicBezTo>
                  <a:cubicBezTo>
                    <a:pt x="31" y="64"/>
                    <a:pt x="26" y="26"/>
                    <a:pt x="26" y="16"/>
                  </a:cubicBezTo>
                  <a:close/>
                </a:path>
              </a:pathLst>
            </a:custGeom>
            <a:solidFill>
              <a:srgbClr val="FECE9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4"/>
            <p:cNvSpPr/>
            <p:nvPr/>
          </p:nvSpPr>
          <p:spPr>
            <a:xfrm>
              <a:off x="5929313" y="2446338"/>
              <a:ext cx="63500" cy="123825"/>
            </a:xfrm>
            <a:custGeom>
              <a:rect b="b" l="l" r="r" t="t"/>
              <a:pathLst>
                <a:path extrusionOk="0" h="33" w="17">
                  <a:moveTo>
                    <a:pt x="17" y="15"/>
                  </a:moveTo>
                  <a:cubicBezTo>
                    <a:pt x="17" y="15"/>
                    <a:pt x="12" y="0"/>
                    <a:pt x="6" y="8"/>
                  </a:cubicBezTo>
                  <a:cubicBezTo>
                    <a:pt x="0" y="16"/>
                    <a:pt x="3" y="26"/>
                    <a:pt x="12" y="33"/>
                  </a:cubicBezTo>
                  <a:cubicBezTo>
                    <a:pt x="12" y="33"/>
                    <a:pt x="8" y="5"/>
                    <a:pt x="17" y="15"/>
                  </a:cubicBezTo>
                  <a:close/>
                </a:path>
              </a:pathLst>
            </a:custGeom>
            <a:solidFill>
              <a:srgbClr val="EEB8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4"/>
            <p:cNvSpPr/>
            <p:nvPr/>
          </p:nvSpPr>
          <p:spPr>
            <a:xfrm>
              <a:off x="6418263" y="2600325"/>
              <a:ext cx="112713" cy="71438"/>
            </a:xfrm>
            <a:prstGeom prst="ellipse">
              <a:avLst/>
            </a:prstGeom>
            <a:solidFill>
              <a:srgbClr val="EEB8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4"/>
            <p:cNvSpPr/>
            <p:nvPr/>
          </p:nvSpPr>
          <p:spPr>
            <a:xfrm>
              <a:off x="6275388" y="2698750"/>
              <a:ext cx="395288" cy="90488"/>
            </a:xfrm>
            <a:custGeom>
              <a:rect b="b" l="l" r="r" t="t"/>
              <a:pathLst>
                <a:path extrusionOk="0" h="24" w="105">
                  <a:moveTo>
                    <a:pt x="0" y="4"/>
                  </a:moveTo>
                  <a:cubicBezTo>
                    <a:pt x="0" y="4"/>
                    <a:pt x="2" y="5"/>
                    <a:pt x="4" y="6"/>
                  </a:cubicBezTo>
                  <a:cubicBezTo>
                    <a:pt x="7" y="7"/>
                    <a:pt x="11" y="9"/>
                    <a:pt x="16" y="11"/>
                  </a:cubicBezTo>
                  <a:cubicBezTo>
                    <a:pt x="19" y="12"/>
                    <a:pt x="21" y="12"/>
                    <a:pt x="24" y="13"/>
                  </a:cubicBezTo>
                  <a:cubicBezTo>
                    <a:pt x="27" y="14"/>
                    <a:pt x="30" y="15"/>
                    <a:pt x="33" y="15"/>
                  </a:cubicBezTo>
                  <a:cubicBezTo>
                    <a:pt x="35" y="15"/>
                    <a:pt x="36" y="16"/>
                    <a:pt x="38" y="16"/>
                  </a:cubicBezTo>
                  <a:cubicBezTo>
                    <a:pt x="40" y="16"/>
                    <a:pt x="41" y="16"/>
                    <a:pt x="43" y="16"/>
                  </a:cubicBezTo>
                  <a:cubicBezTo>
                    <a:pt x="46" y="17"/>
                    <a:pt x="50" y="16"/>
                    <a:pt x="53" y="16"/>
                  </a:cubicBezTo>
                  <a:cubicBezTo>
                    <a:pt x="56" y="16"/>
                    <a:pt x="60" y="15"/>
                    <a:pt x="63" y="15"/>
                  </a:cubicBezTo>
                  <a:cubicBezTo>
                    <a:pt x="66" y="15"/>
                    <a:pt x="69" y="14"/>
                    <a:pt x="72" y="13"/>
                  </a:cubicBezTo>
                  <a:cubicBezTo>
                    <a:pt x="76" y="12"/>
                    <a:pt x="78" y="11"/>
                    <a:pt x="81" y="10"/>
                  </a:cubicBezTo>
                  <a:cubicBezTo>
                    <a:pt x="83" y="10"/>
                    <a:pt x="84" y="9"/>
                    <a:pt x="85" y="9"/>
                  </a:cubicBezTo>
                  <a:cubicBezTo>
                    <a:pt x="87" y="8"/>
                    <a:pt x="88" y="8"/>
                    <a:pt x="89" y="7"/>
                  </a:cubicBezTo>
                  <a:cubicBezTo>
                    <a:pt x="91" y="6"/>
                    <a:pt x="94" y="5"/>
                    <a:pt x="96" y="4"/>
                  </a:cubicBezTo>
                  <a:cubicBezTo>
                    <a:pt x="97" y="3"/>
                    <a:pt x="99" y="3"/>
                    <a:pt x="101" y="2"/>
                  </a:cubicBezTo>
                  <a:cubicBezTo>
                    <a:pt x="103" y="1"/>
                    <a:pt x="105" y="0"/>
                    <a:pt x="105" y="0"/>
                  </a:cubicBezTo>
                  <a:cubicBezTo>
                    <a:pt x="105" y="0"/>
                    <a:pt x="104" y="1"/>
                    <a:pt x="101" y="3"/>
                  </a:cubicBezTo>
                  <a:cubicBezTo>
                    <a:pt x="100" y="4"/>
                    <a:pt x="99" y="6"/>
                    <a:pt x="97" y="7"/>
                  </a:cubicBezTo>
                  <a:cubicBezTo>
                    <a:pt x="96" y="9"/>
                    <a:pt x="93" y="10"/>
                    <a:pt x="91" y="11"/>
                  </a:cubicBezTo>
                  <a:cubicBezTo>
                    <a:pt x="89" y="13"/>
                    <a:pt x="87" y="15"/>
                    <a:pt x="84" y="16"/>
                  </a:cubicBezTo>
                  <a:cubicBezTo>
                    <a:pt x="81" y="17"/>
                    <a:pt x="78" y="19"/>
                    <a:pt x="75" y="20"/>
                  </a:cubicBezTo>
                  <a:cubicBezTo>
                    <a:pt x="71" y="21"/>
                    <a:pt x="68" y="22"/>
                    <a:pt x="64" y="23"/>
                  </a:cubicBezTo>
                  <a:cubicBezTo>
                    <a:pt x="61" y="23"/>
                    <a:pt x="57" y="24"/>
                    <a:pt x="53" y="24"/>
                  </a:cubicBezTo>
                  <a:cubicBezTo>
                    <a:pt x="50" y="24"/>
                    <a:pt x="46" y="24"/>
                    <a:pt x="42" y="24"/>
                  </a:cubicBezTo>
                  <a:cubicBezTo>
                    <a:pt x="39" y="24"/>
                    <a:pt x="35" y="23"/>
                    <a:pt x="32" y="22"/>
                  </a:cubicBezTo>
                  <a:cubicBezTo>
                    <a:pt x="28" y="21"/>
                    <a:pt x="25" y="20"/>
                    <a:pt x="22" y="19"/>
                  </a:cubicBezTo>
                  <a:cubicBezTo>
                    <a:pt x="19" y="18"/>
                    <a:pt x="17" y="16"/>
                    <a:pt x="14" y="15"/>
                  </a:cubicBezTo>
                  <a:cubicBezTo>
                    <a:pt x="12" y="14"/>
                    <a:pt x="10" y="12"/>
                    <a:pt x="8" y="11"/>
                  </a:cubicBezTo>
                  <a:cubicBezTo>
                    <a:pt x="6" y="10"/>
                    <a:pt x="5" y="9"/>
                    <a:pt x="4" y="7"/>
                  </a:cubicBezTo>
                  <a:cubicBezTo>
                    <a:pt x="1" y="5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EA81A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4"/>
            <p:cNvSpPr/>
            <p:nvPr/>
          </p:nvSpPr>
          <p:spPr>
            <a:xfrm>
              <a:off x="6667501" y="2430463"/>
              <a:ext cx="120650" cy="117475"/>
            </a:xfrm>
            <a:prstGeom prst="ellipse">
              <a:avLst/>
            </a:prstGeom>
            <a:solidFill>
              <a:srgbClr val="35221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4"/>
            <p:cNvSpPr/>
            <p:nvPr/>
          </p:nvSpPr>
          <p:spPr>
            <a:xfrm>
              <a:off x="6727826" y="2441575"/>
              <a:ext cx="38100" cy="38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4"/>
            <p:cNvSpPr/>
            <p:nvPr/>
          </p:nvSpPr>
          <p:spPr>
            <a:xfrm>
              <a:off x="6154738" y="2430463"/>
              <a:ext cx="120650" cy="117475"/>
            </a:xfrm>
            <a:prstGeom prst="ellipse">
              <a:avLst/>
            </a:prstGeom>
            <a:solidFill>
              <a:srgbClr val="35221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4"/>
            <p:cNvSpPr/>
            <p:nvPr/>
          </p:nvSpPr>
          <p:spPr>
            <a:xfrm>
              <a:off x="6215063" y="2441575"/>
              <a:ext cx="38100" cy="38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4"/>
            <p:cNvSpPr/>
            <p:nvPr/>
          </p:nvSpPr>
          <p:spPr>
            <a:xfrm>
              <a:off x="5786438" y="3089275"/>
              <a:ext cx="1385888" cy="1330325"/>
            </a:xfrm>
            <a:custGeom>
              <a:rect b="b" l="l" r="r" t="t"/>
              <a:pathLst>
                <a:path extrusionOk="0" h="353" w="368">
                  <a:moveTo>
                    <a:pt x="358" y="48"/>
                  </a:moveTo>
                  <a:cubicBezTo>
                    <a:pt x="349" y="37"/>
                    <a:pt x="234" y="0"/>
                    <a:pt x="234" y="0"/>
                  </a:cubicBezTo>
                  <a:cubicBezTo>
                    <a:pt x="184" y="36"/>
                    <a:pt x="184" y="36"/>
                    <a:pt x="184" y="36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3" y="0"/>
                    <a:pt x="19" y="37"/>
                    <a:pt x="9" y="48"/>
                  </a:cubicBezTo>
                  <a:cubicBezTo>
                    <a:pt x="0" y="59"/>
                    <a:pt x="70" y="155"/>
                    <a:pt x="70" y="155"/>
                  </a:cubicBezTo>
                  <a:cubicBezTo>
                    <a:pt x="81" y="353"/>
                    <a:pt x="81" y="353"/>
                    <a:pt x="81" y="353"/>
                  </a:cubicBezTo>
                  <a:cubicBezTo>
                    <a:pt x="184" y="353"/>
                    <a:pt x="184" y="353"/>
                    <a:pt x="184" y="353"/>
                  </a:cubicBezTo>
                  <a:cubicBezTo>
                    <a:pt x="184" y="353"/>
                    <a:pt x="184" y="353"/>
                    <a:pt x="184" y="353"/>
                  </a:cubicBezTo>
                  <a:cubicBezTo>
                    <a:pt x="290" y="353"/>
                    <a:pt x="290" y="353"/>
                    <a:pt x="290" y="353"/>
                  </a:cubicBezTo>
                  <a:cubicBezTo>
                    <a:pt x="298" y="155"/>
                    <a:pt x="298" y="155"/>
                    <a:pt x="298" y="155"/>
                  </a:cubicBezTo>
                  <a:cubicBezTo>
                    <a:pt x="298" y="155"/>
                    <a:pt x="368" y="59"/>
                    <a:pt x="358" y="48"/>
                  </a:cubicBezTo>
                  <a:close/>
                </a:path>
              </a:pathLst>
            </a:custGeom>
            <a:solidFill>
              <a:srgbClr val="5FA3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4"/>
            <p:cNvSpPr/>
            <p:nvPr/>
          </p:nvSpPr>
          <p:spPr>
            <a:xfrm>
              <a:off x="6154738" y="3089275"/>
              <a:ext cx="323850" cy="298450"/>
            </a:xfrm>
            <a:custGeom>
              <a:rect b="b" l="l" r="r" t="t"/>
              <a:pathLst>
                <a:path extrusionOk="0" h="188" w="204">
                  <a:moveTo>
                    <a:pt x="83" y="0"/>
                  </a:moveTo>
                  <a:lnTo>
                    <a:pt x="0" y="29"/>
                  </a:lnTo>
                  <a:lnTo>
                    <a:pt x="126" y="188"/>
                  </a:lnTo>
                  <a:lnTo>
                    <a:pt x="204" y="86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75C4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4"/>
            <p:cNvSpPr/>
            <p:nvPr/>
          </p:nvSpPr>
          <p:spPr>
            <a:xfrm>
              <a:off x="6478588" y="3089275"/>
              <a:ext cx="323850" cy="298450"/>
            </a:xfrm>
            <a:custGeom>
              <a:rect b="b" l="l" r="r" t="t"/>
              <a:pathLst>
                <a:path extrusionOk="0" h="188" w="204">
                  <a:moveTo>
                    <a:pt x="119" y="0"/>
                  </a:moveTo>
                  <a:lnTo>
                    <a:pt x="204" y="29"/>
                  </a:lnTo>
                  <a:lnTo>
                    <a:pt x="79" y="188"/>
                  </a:lnTo>
                  <a:lnTo>
                    <a:pt x="0" y="86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75C4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4"/>
            <p:cNvSpPr/>
            <p:nvPr/>
          </p:nvSpPr>
          <p:spPr>
            <a:xfrm>
              <a:off x="6437313" y="3395663"/>
              <a:ext cx="79375" cy="77788"/>
            </a:xfrm>
            <a:prstGeom prst="ellipse">
              <a:avLst/>
            </a:prstGeom>
            <a:solidFill>
              <a:srgbClr val="75C4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4"/>
            <p:cNvSpPr/>
            <p:nvPr/>
          </p:nvSpPr>
          <p:spPr>
            <a:xfrm>
              <a:off x="6437313" y="3665538"/>
              <a:ext cx="79375" cy="79375"/>
            </a:xfrm>
            <a:prstGeom prst="ellipse">
              <a:avLst/>
            </a:prstGeom>
            <a:solidFill>
              <a:srgbClr val="75C4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4"/>
            <p:cNvSpPr/>
            <p:nvPr/>
          </p:nvSpPr>
          <p:spPr>
            <a:xfrm>
              <a:off x="6437313" y="3937000"/>
              <a:ext cx="79375" cy="76200"/>
            </a:xfrm>
            <a:prstGeom prst="ellipse">
              <a:avLst/>
            </a:prstGeom>
            <a:solidFill>
              <a:srgbClr val="75C4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4"/>
            <p:cNvSpPr/>
            <p:nvPr/>
          </p:nvSpPr>
          <p:spPr>
            <a:xfrm>
              <a:off x="6437313" y="4208463"/>
              <a:ext cx="79375" cy="74613"/>
            </a:xfrm>
            <a:prstGeom prst="ellipse">
              <a:avLst/>
            </a:prstGeom>
            <a:solidFill>
              <a:srgbClr val="75C4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4"/>
            <p:cNvSpPr/>
            <p:nvPr/>
          </p:nvSpPr>
          <p:spPr>
            <a:xfrm>
              <a:off x="5600701" y="3105150"/>
              <a:ext cx="701675" cy="1314450"/>
            </a:xfrm>
            <a:custGeom>
              <a:rect b="b" l="l" r="r" t="t"/>
              <a:pathLst>
                <a:path extrusionOk="0" h="349" w="186">
                  <a:moveTo>
                    <a:pt x="76" y="349"/>
                  </a:moveTo>
                  <a:cubicBezTo>
                    <a:pt x="91" y="243"/>
                    <a:pt x="110" y="170"/>
                    <a:pt x="110" y="170"/>
                  </a:cubicBezTo>
                  <a:cubicBezTo>
                    <a:pt x="102" y="220"/>
                    <a:pt x="94" y="285"/>
                    <a:pt x="88" y="349"/>
                  </a:cubicBezTo>
                  <a:cubicBezTo>
                    <a:pt x="186" y="349"/>
                    <a:pt x="186" y="349"/>
                    <a:pt x="186" y="349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26" y="4"/>
                    <a:pt x="47" y="44"/>
                    <a:pt x="47" y="44"/>
                  </a:cubicBezTo>
                  <a:cubicBezTo>
                    <a:pt x="29" y="75"/>
                    <a:pt x="12" y="222"/>
                    <a:pt x="0" y="349"/>
                  </a:cubicBezTo>
                  <a:lnTo>
                    <a:pt x="76" y="3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4"/>
            <p:cNvSpPr/>
            <p:nvPr/>
          </p:nvSpPr>
          <p:spPr>
            <a:xfrm>
              <a:off x="6053138" y="3105150"/>
              <a:ext cx="225425" cy="831850"/>
            </a:xfrm>
            <a:custGeom>
              <a:rect b="b" l="l" r="r" t="t"/>
              <a:pathLst>
                <a:path extrusionOk="0" h="524" w="142">
                  <a:moveTo>
                    <a:pt x="119" y="0"/>
                  </a:moveTo>
                  <a:lnTo>
                    <a:pt x="10" y="74"/>
                  </a:lnTo>
                  <a:lnTo>
                    <a:pt x="74" y="140"/>
                  </a:lnTo>
                  <a:lnTo>
                    <a:pt x="0" y="194"/>
                  </a:lnTo>
                  <a:lnTo>
                    <a:pt x="142" y="524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ED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4"/>
            <p:cNvSpPr/>
            <p:nvPr/>
          </p:nvSpPr>
          <p:spPr>
            <a:xfrm>
              <a:off x="6648451" y="3105150"/>
              <a:ext cx="696913" cy="1314450"/>
            </a:xfrm>
            <a:custGeom>
              <a:rect b="b" l="l" r="r" t="t"/>
              <a:pathLst>
                <a:path extrusionOk="0" h="349" w="185">
                  <a:moveTo>
                    <a:pt x="109" y="349"/>
                  </a:moveTo>
                  <a:cubicBezTo>
                    <a:pt x="94" y="243"/>
                    <a:pt x="75" y="170"/>
                    <a:pt x="75" y="170"/>
                  </a:cubicBezTo>
                  <a:cubicBezTo>
                    <a:pt x="84" y="220"/>
                    <a:pt x="91" y="285"/>
                    <a:pt x="97" y="349"/>
                  </a:cubicBezTo>
                  <a:cubicBezTo>
                    <a:pt x="0" y="349"/>
                    <a:pt x="0" y="349"/>
                    <a:pt x="0" y="349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0" y="4"/>
                    <a:pt x="138" y="44"/>
                    <a:pt x="138" y="44"/>
                  </a:cubicBezTo>
                  <a:cubicBezTo>
                    <a:pt x="157" y="75"/>
                    <a:pt x="174" y="222"/>
                    <a:pt x="185" y="349"/>
                  </a:cubicBezTo>
                  <a:lnTo>
                    <a:pt x="109" y="3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4"/>
            <p:cNvSpPr/>
            <p:nvPr/>
          </p:nvSpPr>
          <p:spPr>
            <a:xfrm>
              <a:off x="6667502" y="3105152"/>
              <a:ext cx="225425" cy="831852"/>
            </a:xfrm>
            <a:custGeom>
              <a:rect b="b" l="l" r="r" t="t"/>
              <a:pathLst>
                <a:path extrusionOk="0" h="524" w="142">
                  <a:moveTo>
                    <a:pt x="24" y="0"/>
                  </a:moveTo>
                  <a:lnTo>
                    <a:pt x="133" y="74"/>
                  </a:lnTo>
                  <a:lnTo>
                    <a:pt x="69" y="140"/>
                  </a:lnTo>
                  <a:lnTo>
                    <a:pt x="142" y="194"/>
                  </a:lnTo>
                  <a:lnTo>
                    <a:pt x="0" y="52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ED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4"/>
            <p:cNvSpPr/>
            <p:nvPr/>
          </p:nvSpPr>
          <p:spPr>
            <a:xfrm>
              <a:off x="5894388" y="1595438"/>
              <a:ext cx="1179513" cy="858838"/>
            </a:xfrm>
            <a:custGeom>
              <a:rect b="b" l="l" r="r" t="t"/>
              <a:pathLst>
                <a:path extrusionOk="0" h="228" w="313">
                  <a:moveTo>
                    <a:pt x="76" y="112"/>
                  </a:moveTo>
                  <a:cubicBezTo>
                    <a:pt x="76" y="112"/>
                    <a:pt x="87" y="180"/>
                    <a:pt x="149" y="200"/>
                  </a:cubicBezTo>
                  <a:cubicBezTo>
                    <a:pt x="149" y="200"/>
                    <a:pt x="119" y="151"/>
                    <a:pt x="115" y="136"/>
                  </a:cubicBezTo>
                  <a:cubicBezTo>
                    <a:pt x="115" y="136"/>
                    <a:pt x="160" y="208"/>
                    <a:pt x="197" y="217"/>
                  </a:cubicBezTo>
                  <a:cubicBezTo>
                    <a:pt x="197" y="217"/>
                    <a:pt x="162" y="159"/>
                    <a:pt x="163" y="145"/>
                  </a:cubicBezTo>
                  <a:cubicBezTo>
                    <a:pt x="163" y="145"/>
                    <a:pt x="188" y="221"/>
                    <a:pt x="278" y="228"/>
                  </a:cubicBezTo>
                  <a:cubicBezTo>
                    <a:pt x="278" y="228"/>
                    <a:pt x="290" y="218"/>
                    <a:pt x="296" y="222"/>
                  </a:cubicBezTo>
                  <a:cubicBezTo>
                    <a:pt x="296" y="222"/>
                    <a:pt x="313" y="13"/>
                    <a:pt x="156" y="27"/>
                  </a:cubicBezTo>
                  <a:cubicBezTo>
                    <a:pt x="156" y="27"/>
                    <a:pt x="0" y="0"/>
                    <a:pt x="9" y="222"/>
                  </a:cubicBezTo>
                  <a:cubicBezTo>
                    <a:pt x="9" y="222"/>
                    <a:pt x="18" y="216"/>
                    <a:pt x="27" y="228"/>
                  </a:cubicBezTo>
                  <a:cubicBezTo>
                    <a:pt x="27" y="228"/>
                    <a:pt x="67" y="163"/>
                    <a:pt x="76" y="112"/>
                  </a:cubicBezTo>
                  <a:close/>
                </a:path>
              </a:pathLst>
            </a:custGeom>
            <a:solidFill>
              <a:srgbClr val="582A1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4"/>
            <p:cNvSpPr/>
            <p:nvPr/>
          </p:nvSpPr>
          <p:spPr>
            <a:xfrm>
              <a:off x="6110288" y="2284413"/>
              <a:ext cx="165100" cy="55563"/>
            </a:xfrm>
            <a:custGeom>
              <a:rect b="b" l="l" r="r" t="t"/>
              <a:pathLst>
                <a:path extrusionOk="0" h="15" w="44">
                  <a:moveTo>
                    <a:pt x="0" y="15"/>
                  </a:moveTo>
                  <a:cubicBezTo>
                    <a:pt x="0" y="15"/>
                    <a:pt x="1" y="12"/>
                    <a:pt x="5" y="9"/>
                  </a:cubicBezTo>
                  <a:cubicBezTo>
                    <a:pt x="6" y="7"/>
                    <a:pt x="9" y="6"/>
                    <a:pt x="11" y="4"/>
                  </a:cubicBezTo>
                  <a:cubicBezTo>
                    <a:pt x="12" y="4"/>
                    <a:pt x="14" y="3"/>
                    <a:pt x="15" y="2"/>
                  </a:cubicBezTo>
                  <a:cubicBezTo>
                    <a:pt x="17" y="2"/>
                    <a:pt x="18" y="1"/>
                    <a:pt x="20" y="1"/>
                  </a:cubicBezTo>
                  <a:cubicBezTo>
                    <a:pt x="21" y="1"/>
                    <a:pt x="23" y="0"/>
                    <a:pt x="25" y="0"/>
                  </a:cubicBezTo>
                  <a:cubicBezTo>
                    <a:pt x="26" y="0"/>
                    <a:pt x="28" y="0"/>
                    <a:pt x="29" y="0"/>
                  </a:cubicBezTo>
                  <a:cubicBezTo>
                    <a:pt x="31" y="0"/>
                    <a:pt x="32" y="1"/>
                    <a:pt x="33" y="1"/>
                  </a:cubicBezTo>
                  <a:cubicBezTo>
                    <a:pt x="35" y="1"/>
                    <a:pt x="36" y="1"/>
                    <a:pt x="37" y="2"/>
                  </a:cubicBezTo>
                  <a:cubicBezTo>
                    <a:pt x="38" y="2"/>
                    <a:pt x="39" y="2"/>
                    <a:pt x="40" y="3"/>
                  </a:cubicBezTo>
                  <a:cubicBezTo>
                    <a:pt x="41" y="3"/>
                    <a:pt x="42" y="4"/>
                    <a:pt x="42" y="4"/>
                  </a:cubicBezTo>
                  <a:cubicBezTo>
                    <a:pt x="43" y="5"/>
                    <a:pt x="44" y="5"/>
                    <a:pt x="44" y="5"/>
                  </a:cubicBezTo>
                  <a:cubicBezTo>
                    <a:pt x="44" y="5"/>
                    <a:pt x="43" y="5"/>
                    <a:pt x="42" y="5"/>
                  </a:cubicBezTo>
                  <a:cubicBezTo>
                    <a:pt x="41" y="5"/>
                    <a:pt x="41" y="5"/>
                    <a:pt x="40" y="5"/>
                  </a:cubicBezTo>
                  <a:cubicBezTo>
                    <a:pt x="39" y="5"/>
                    <a:pt x="38" y="5"/>
                    <a:pt x="37" y="5"/>
                  </a:cubicBezTo>
                  <a:cubicBezTo>
                    <a:pt x="35" y="5"/>
                    <a:pt x="34" y="5"/>
                    <a:pt x="33" y="5"/>
                  </a:cubicBezTo>
                  <a:cubicBezTo>
                    <a:pt x="32" y="5"/>
                    <a:pt x="31" y="5"/>
                    <a:pt x="29" y="5"/>
                  </a:cubicBezTo>
                  <a:cubicBezTo>
                    <a:pt x="28" y="6"/>
                    <a:pt x="27" y="6"/>
                    <a:pt x="25" y="6"/>
                  </a:cubicBezTo>
                  <a:cubicBezTo>
                    <a:pt x="24" y="6"/>
                    <a:pt x="23" y="6"/>
                    <a:pt x="21" y="7"/>
                  </a:cubicBezTo>
                  <a:cubicBezTo>
                    <a:pt x="19" y="7"/>
                    <a:pt x="16" y="8"/>
                    <a:pt x="13" y="9"/>
                  </a:cubicBezTo>
                  <a:cubicBezTo>
                    <a:pt x="11" y="10"/>
                    <a:pt x="9" y="11"/>
                    <a:pt x="7" y="12"/>
                  </a:cubicBezTo>
                  <a:cubicBezTo>
                    <a:pt x="3" y="14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582A1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4"/>
            <p:cNvSpPr/>
            <p:nvPr/>
          </p:nvSpPr>
          <p:spPr>
            <a:xfrm>
              <a:off x="5743576" y="3429000"/>
              <a:ext cx="493713" cy="458788"/>
            </a:xfrm>
            <a:custGeom>
              <a:rect b="b" l="l" r="r" t="t"/>
              <a:pathLst>
                <a:path extrusionOk="0" h="122" w="131">
                  <a:moveTo>
                    <a:pt x="118" y="59"/>
                  </a:moveTo>
                  <a:cubicBezTo>
                    <a:pt x="114" y="47"/>
                    <a:pt x="110" y="36"/>
                    <a:pt x="106" y="25"/>
                  </a:cubicBezTo>
                  <a:cubicBezTo>
                    <a:pt x="97" y="5"/>
                    <a:pt x="87" y="0"/>
                    <a:pt x="67" y="0"/>
                  </a:cubicBezTo>
                  <a:cubicBezTo>
                    <a:pt x="66" y="0"/>
                    <a:pt x="66" y="0"/>
                    <a:pt x="65" y="0"/>
                  </a:cubicBezTo>
                  <a:cubicBezTo>
                    <a:pt x="65" y="0"/>
                    <a:pt x="64" y="0"/>
                    <a:pt x="63" y="0"/>
                  </a:cubicBezTo>
                  <a:cubicBezTo>
                    <a:pt x="43" y="0"/>
                    <a:pt x="33" y="5"/>
                    <a:pt x="25" y="25"/>
                  </a:cubicBezTo>
                  <a:cubicBezTo>
                    <a:pt x="20" y="36"/>
                    <a:pt x="16" y="47"/>
                    <a:pt x="12" y="59"/>
                  </a:cubicBezTo>
                  <a:cubicBezTo>
                    <a:pt x="7" y="74"/>
                    <a:pt x="2" y="88"/>
                    <a:pt x="3" y="104"/>
                  </a:cubicBezTo>
                  <a:cubicBezTo>
                    <a:pt x="4" y="121"/>
                    <a:pt x="24" y="122"/>
                    <a:pt x="37" y="122"/>
                  </a:cubicBezTo>
                  <a:cubicBezTo>
                    <a:pt x="43" y="122"/>
                    <a:pt x="43" y="112"/>
                    <a:pt x="37" y="112"/>
                  </a:cubicBezTo>
                  <a:cubicBezTo>
                    <a:pt x="0" y="112"/>
                    <a:pt x="16" y="78"/>
                    <a:pt x="23" y="58"/>
                  </a:cubicBezTo>
                  <a:cubicBezTo>
                    <a:pt x="26" y="50"/>
                    <a:pt x="29" y="42"/>
                    <a:pt x="32" y="34"/>
                  </a:cubicBezTo>
                  <a:cubicBezTo>
                    <a:pt x="37" y="18"/>
                    <a:pt x="45" y="10"/>
                    <a:pt x="63" y="10"/>
                  </a:cubicBezTo>
                  <a:cubicBezTo>
                    <a:pt x="64" y="10"/>
                    <a:pt x="65" y="9"/>
                    <a:pt x="65" y="9"/>
                  </a:cubicBezTo>
                  <a:cubicBezTo>
                    <a:pt x="66" y="9"/>
                    <a:pt x="66" y="10"/>
                    <a:pt x="67" y="10"/>
                  </a:cubicBezTo>
                  <a:cubicBezTo>
                    <a:pt x="85" y="10"/>
                    <a:pt x="93" y="18"/>
                    <a:pt x="98" y="34"/>
                  </a:cubicBezTo>
                  <a:cubicBezTo>
                    <a:pt x="101" y="42"/>
                    <a:pt x="104" y="50"/>
                    <a:pt x="107" y="58"/>
                  </a:cubicBezTo>
                  <a:cubicBezTo>
                    <a:pt x="114" y="78"/>
                    <a:pt x="131" y="112"/>
                    <a:pt x="93" y="112"/>
                  </a:cubicBezTo>
                  <a:cubicBezTo>
                    <a:pt x="87" y="112"/>
                    <a:pt x="87" y="122"/>
                    <a:pt x="93" y="122"/>
                  </a:cubicBezTo>
                  <a:cubicBezTo>
                    <a:pt x="106" y="122"/>
                    <a:pt x="126" y="121"/>
                    <a:pt x="127" y="104"/>
                  </a:cubicBezTo>
                  <a:cubicBezTo>
                    <a:pt x="128" y="88"/>
                    <a:pt x="123" y="74"/>
                    <a:pt x="118" y="59"/>
                  </a:cubicBezTo>
                  <a:close/>
                </a:path>
              </a:pathLst>
            </a:custGeom>
            <a:solidFill>
              <a:srgbClr val="7D62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4"/>
            <p:cNvSpPr/>
            <p:nvPr/>
          </p:nvSpPr>
          <p:spPr>
            <a:xfrm>
              <a:off x="5857876" y="3835400"/>
              <a:ext cx="71438" cy="68263"/>
            </a:xfrm>
            <a:prstGeom prst="ellipse">
              <a:avLst/>
            </a:prstGeom>
            <a:solidFill>
              <a:srgbClr val="CAB9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4"/>
            <p:cNvSpPr/>
            <p:nvPr/>
          </p:nvSpPr>
          <p:spPr>
            <a:xfrm>
              <a:off x="6049963" y="3835400"/>
              <a:ext cx="71438" cy="68263"/>
            </a:xfrm>
            <a:prstGeom prst="ellipse">
              <a:avLst/>
            </a:prstGeom>
            <a:solidFill>
              <a:srgbClr val="CAB9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4"/>
            <p:cNvSpPr/>
            <p:nvPr/>
          </p:nvSpPr>
          <p:spPr>
            <a:xfrm>
              <a:off x="5970588" y="3067050"/>
              <a:ext cx="334963" cy="384175"/>
            </a:xfrm>
            <a:custGeom>
              <a:rect b="b" l="l" r="r" t="t"/>
              <a:pathLst>
                <a:path extrusionOk="0" h="102" w="89">
                  <a:moveTo>
                    <a:pt x="10" y="96"/>
                  </a:moveTo>
                  <a:cubicBezTo>
                    <a:pt x="12" y="52"/>
                    <a:pt x="36" y="16"/>
                    <a:pt x="80" y="10"/>
                  </a:cubicBezTo>
                  <a:cubicBezTo>
                    <a:pt x="86" y="9"/>
                    <a:pt x="89" y="0"/>
                    <a:pt x="83" y="1"/>
                  </a:cubicBezTo>
                  <a:cubicBezTo>
                    <a:pt x="35" y="8"/>
                    <a:pt x="2" y="48"/>
                    <a:pt x="0" y="96"/>
                  </a:cubicBezTo>
                  <a:cubicBezTo>
                    <a:pt x="0" y="102"/>
                    <a:pt x="10" y="102"/>
                    <a:pt x="10" y="96"/>
                  </a:cubicBezTo>
                  <a:close/>
                </a:path>
              </a:pathLst>
            </a:custGeom>
            <a:solidFill>
              <a:srgbClr val="7D62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4"/>
            <p:cNvSpPr/>
            <p:nvPr/>
          </p:nvSpPr>
          <p:spPr>
            <a:xfrm>
              <a:off x="6645276" y="3067050"/>
              <a:ext cx="360363" cy="384175"/>
            </a:xfrm>
            <a:custGeom>
              <a:rect b="b" l="l" r="r" t="t"/>
              <a:pathLst>
                <a:path extrusionOk="0" h="102" w="96">
                  <a:moveTo>
                    <a:pt x="86" y="96"/>
                  </a:moveTo>
                  <a:cubicBezTo>
                    <a:pt x="84" y="52"/>
                    <a:pt x="57" y="14"/>
                    <a:pt x="13" y="8"/>
                  </a:cubicBezTo>
                  <a:cubicBezTo>
                    <a:pt x="7" y="8"/>
                    <a:pt x="0" y="0"/>
                    <a:pt x="6" y="1"/>
                  </a:cubicBezTo>
                  <a:cubicBezTo>
                    <a:pt x="54" y="7"/>
                    <a:pt x="93" y="36"/>
                    <a:pt x="96" y="96"/>
                  </a:cubicBezTo>
                  <a:cubicBezTo>
                    <a:pt x="96" y="102"/>
                    <a:pt x="86" y="102"/>
                    <a:pt x="86" y="96"/>
                  </a:cubicBezTo>
                  <a:close/>
                </a:path>
              </a:pathLst>
            </a:custGeom>
            <a:solidFill>
              <a:srgbClr val="7D62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4"/>
            <p:cNvSpPr/>
            <p:nvPr/>
          </p:nvSpPr>
          <p:spPr>
            <a:xfrm>
              <a:off x="6892926" y="3384550"/>
              <a:ext cx="180975" cy="176213"/>
            </a:xfrm>
            <a:prstGeom prst="ellipse">
              <a:avLst/>
            </a:prstGeom>
            <a:solidFill>
              <a:srgbClr val="CAB9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4"/>
            <p:cNvSpPr/>
            <p:nvPr/>
          </p:nvSpPr>
          <p:spPr>
            <a:xfrm>
              <a:off x="6927851" y="3417888"/>
              <a:ext cx="112713" cy="109538"/>
            </a:xfrm>
            <a:prstGeom prst="ellipse">
              <a:avLst/>
            </a:prstGeom>
            <a:solidFill>
              <a:srgbClr val="E5D6E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4"/>
            <p:cNvSpPr/>
            <p:nvPr/>
          </p:nvSpPr>
          <p:spPr>
            <a:xfrm>
              <a:off x="3702051" y="1403350"/>
              <a:ext cx="1357313" cy="1355725"/>
            </a:xfrm>
            <a:prstGeom prst="ellipse">
              <a:avLst/>
            </a:prstGeom>
            <a:solidFill>
              <a:srgbClr val="96DA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4"/>
            <p:cNvSpPr/>
            <p:nvPr/>
          </p:nvSpPr>
          <p:spPr>
            <a:xfrm>
              <a:off x="4060826" y="1727200"/>
              <a:ext cx="523875" cy="738188"/>
            </a:xfrm>
            <a:custGeom>
              <a:rect b="b" l="l" r="r" t="t"/>
              <a:pathLst>
                <a:path extrusionOk="0" h="196" w="139">
                  <a:moveTo>
                    <a:pt x="139" y="140"/>
                  </a:moveTo>
                  <a:cubicBezTo>
                    <a:pt x="139" y="171"/>
                    <a:pt x="114" y="196"/>
                    <a:pt x="83" y="196"/>
                  </a:cubicBezTo>
                  <a:cubicBezTo>
                    <a:pt x="56" y="196"/>
                    <a:pt x="56" y="196"/>
                    <a:pt x="56" y="196"/>
                  </a:cubicBezTo>
                  <a:cubicBezTo>
                    <a:pt x="25" y="196"/>
                    <a:pt x="0" y="171"/>
                    <a:pt x="0" y="140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25"/>
                    <a:pt x="25" y="0"/>
                    <a:pt x="56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14" y="0"/>
                    <a:pt x="139" y="25"/>
                    <a:pt x="139" y="56"/>
                  </a:cubicBezTo>
                  <a:lnTo>
                    <a:pt x="139" y="140"/>
                  </a:lnTo>
                  <a:close/>
                </a:path>
              </a:pathLst>
            </a:custGeom>
            <a:solidFill>
              <a:srgbClr val="E13D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4"/>
            <p:cNvSpPr/>
            <p:nvPr/>
          </p:nvSpPr>
          <p:spPr>
            <a:xfrm>
              <a:off x="4121151" y="1595438"/>
              <a:ext cx="403225" cy="176213"/>
            </a:xfrm>
            <a:custGeom>
              <a:rect b="b" l="l" r="r" t="t"/>
              <a:pathLst>
                <a:path extrusionOk="0" h="47" w="107">
                  <a:moveTo>
                    <a:pt x="107" y="33"/>
                  </a:moveTo>
                  <a:cubicBezTo>
                    <a:pt x="107" y="41"/>
                    <a:pt x="101" y="47"/>
                    <a:pt x="93" y="4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6" y="47"/>
                    <a:pt x="0" y="41"/>
                    <a:pt x="0" y="3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01" y="0"/>
                    <a:pt x="107" y="6"/>
                    <a:pt x="107" y="14"/>
                  </a:cubicBezTo>
                  <a:lnTo>
                    <a:pt x="107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4"/>
            <p:cNvSpPr/>
            <p:nvPr/>
          </p:nvSpPr>
          <p:spPr>
            <a:xfrm>
              <a:off x="4187826" y="1617663"/>
              <a:ext cx="46038" cy="134938"/>
            </a:xfrm>
            <a:custGeom>
              <a:rect b="b" l="l" r="r" t="t"/>
              <a:pathLst>
                <a:path extrusionOk="0" h="36" w="12">
                  <a:moveTo>
                    <a:pt x="12" y="30"/>
                  </a:moveTo>
                  <a:cubicBezTo>
                    <a:pt x="12" y="33"/>
                    <a:pt x="9" y="36"/>
                    <a:pt x="6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EAE5E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4"/>
            <p:cNvSpPr/>
            <p:nvPr/>
          </p:nvSpPr>
          <p:spPr>
            <a:xfrm>
              <a:off x="4294188" y="1617663"/>
              <a:ext cx="44450" cy="134938"/>
            </a:xfrm>
            <a:custGeom>
              <a:rect b="b" l="l" r="r" t="t"/>
              <a:pathLst>
                <a:path extrusionOk="0" h="36" w="12">
                  <a:moveTo>
                    <a:pt x="12" y="30"/>
                  </a:moveTo>
                  <a:cubicBezTo>
                    <a:pt x="12" y="33"/>
                    <a:pt x="9" y="36"/>
                    <a:pt x="6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EAE5E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4"/>
            <p:cNvSpPr/>
            <p:nvPr/>
          </p:nvSpPr>
          <p:spPr>
            <a:xfrm>
              <a:off x="4398963" y="1617663"/>
              <a:ext cx="46038" cy="134938"/>
            </a:xfrm>
            <a:custGeom>
              <a:rect b="b" l="l" r="r" t="t"/>
              <a:pathLst>
                <a:path extrusionOk="0" h="36" w="12">
                  <a:moveTo>
                    <a:pt x="12" y="30"/>
                  </a:moveTo>
                  <a:cubicBezTo>
                    <a:pt x="12" y="33"/>
                    <a:pt x="9" y="36"/>
                    <a:pt x="6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EAE5E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4"/>
            <p:cNvSpPr/>
            <p:nvPr/>
          </p:nvSpPr>
          <p:spPr>
            <a:xfrm>
              <a:off x="4138613" y="1911350"/>
              <a:ext cx="366713" cy="3651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4"/>
            <p:cNvSpPr/>
            <p:nvPr/>
          </p:nvSpPr>
          <p:spPr>
            <a:xfrm>
              <a:off x="4229101" y="2001838"/>
              <a:ext cx="185738" cy="184150"/>
            </a:xfrm>
            <a:custGeom>
              <a:rect b="b" l="l" r="r" t="t"/>
              <a:pathLst>
                <a:path extrusionOk="0" h="116" w="117">
                  <a:moveTo>
                    <a:pt x="117" y="40"/>
                  </a:moveTo>
                  <a:lnTo>
                    <a:pt x="79" y="40"/>
                  </a:lnTo>
                  <a:lnTo>
                    <a:pt x="79" y="0"/>
                  </a:lnTo>
                  <a:lnTo>
                    <a:pt x="38" y="0"/>
                  </a:lnTo>
                  <a:lnTo>
                    <a:pt x="38" y="40"/>
                  </a:lnTo>
                  <a:lnTo>
                    <a:pt x="0" y="40"/>
                  </a:lnTo>
                  <a:lnTo>
                    <a:pt x="0" y="78"/>
                  </a:lnTo>
                  <a:lnTo>
                    <a:pt x="38" y="78"/>
                  </a:lnTo>
                  <a:lnTo>
                    <a:pt x="38" y="116"/>
                  </a:lnTo>
                  <a:lnTo>
                    <a:pt x="79" y="116"/>
                  </a:lnTo>
                  <a:lnTo>
                    <a:pt x="79" y="78"/>
                  </a:lnTo>
                  <a:lnTo>
                    <a:pt x="117" y="78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4"/>
            <p:cNvSpPr/>
            <p:nvPr/>
          </p:nvSpPr>
          <p:spPr>
            <a:xfrm>
              <a:off x="4297363" y="2306638"/>
              <a:ext cx="354013" cy="342900"/>
            </a:xfrm>
            <a:custGeom>
              <a:rect b="b" l="l" r="r" t="t"/>
              <a:pathLst>
                <a:path extrusionOk="0" h="91" w="94">
                  <a:moveTo>
                    <a:pt x="58" y="0"/>
                  </a:moveTo>
                  <a:cubicBezTo>
                    <a:pt x="20" y="25"/>
                    <a:pt x="20" y="25"/>
                    <a:pt x="20" y="25"/>
                  </a:cubicBezTo>
                  <a:cubicBezTo>
                    <a:pt x="4" y="35"/>
                    <a:pt x="0" y="56"/>
                    <a:pt x="10" y="71"/>
                  </a:cubicBezTo>
                  <a:cubicBezTo>
                    <a:pt x="19" y="87"/>
                    <a:pt x="40" y="91"/>
                    <a:pt x="56" y="81"/>
                  </a:cubicBezTo>
                  <a:cubicBezTo>
                    <a:pt x="94" y="57"/>
                    <a:pt x="94" y="57"/>
                    <a:pt x="94" y="57"/>
                  </a:cubicBezTo>
                  <a:lnTo>
                    <a:pt x="58" y="0"/>
                  </a:ln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4"/>
            <p:cNvSpPr/>
            <p:nvPr/>
          </p:nvSpPr>
          <p:spPr>
            <a:xfrm>
              <a:off x="4516438" y="2178050"/>
              <a:ext cx="357188" cy="342900"/>
            </a:xfrm>
            <a:custGeom>
              <a:rect b="b" l="l" r="r" t="t"/>
              <a:pathLst>
                <a:path extrusionOk="0" h="91" w="95">
                  <a:moveTo>
                    <a:pt x="36" y="91"/>
                  </a:moveTo>
                  <a:cubicBezTo>
                    <a:pt x="75" y="66"/>
                    <a:pt x="75" y="66"/>
                    <a:pt x="75" y="66"/>
                  </a:cubicBezTo>
                  <a:cubicBezTo>
                    <a:pt x="90" y="56"/>
                    <a:pt x="95" y="36"/>
                    <a:pt x="85" y="20"/>
                  </a:cubicBezTo>
                  <a:cubicBezTo>
                    <a:pt x="75" y="5"/>
                    <a:pt x="55" y="0"/>
                    <a:pt x="39" y="10"/>
                  </a:cubicBezTo>
                  <a:cubicBezTo>
                    <a:pt x="0" y="34"/>
                    <a:pt x="0" y="34"/>
                    <a:pt x="0" y="34"/>
                  </a:cubicBezTo>
                  <a:lnTo>
                    <a:pt x="36" y="91"/>
                  </a:lnTo>
                  <a:close/>
                </a:path>
              </a:pathLst>
            </a:custGeom>
            <a:solidFill>
              <a:srgbClr val="F97A7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4"/>
            <p:cNvSpPr/>
            <p:nvPr/>
          </p:nvSpPr>
          <p:spPr>
            <a:xfrm>
              <a:off x="7672388" y="2924175"/>
              <a:ext cx="1093788" cy="862013"/>
            </a:xfrm>
            <a:custGeom>
              <a:rect b="b" l="l" r="r" t="t"/>
              <a:pathLst>
                <a:path extrusionOk="0" h="229" w="290">
                  <a:moveTo>
                    <a:pt x="290" y="77"/>
                  </a:moveTo>
                  <a:cubicBezTo>
                    <a:pt x="290" y="35"/>
                    <a:pt x="256" y="0"/>
                    <a:pt x="213" y="0"/>
                  </a:cubicBezTo>
                  <a:cubicBezTo>
                    <a:pt x="184" y="0"/>
                    <a:pt x="158" y="17"/>
                    <a:pt x="145" y="42"/>
                  </a:cubicBezTo>
                  <a:cubicBezTo>
                    <a:pt x="132" y="17"/>
                    <a:pt x="107" y="0"/>
                    <a:pt x="77" y="0"/>
                  </a:cubicBezTo>
                  <a:cubicBezTo>
                    <a:pt x="35" y="0"/>
                    <a:pt x="0" y="35"/>
                    <a:pt x="0" y="77"/>
                  </a:cubicBezTo>
                  <a:cubicBezTo>
                    <a:pt x="0" y="91"/>
                    <a:pt x="4" y="104"/>
                    <a:pt x="11" y="116"/>
                  </a:cubicBezTo>
                  <a:cubicBezTo>
                    <a:pt x="11" y="116"/>
                    <a:pt x="40" y="145"/>
                    <a:pt x="145" y="229"/>
                  </a:cubicBezTo>
                  <a:cubicBezTo>
                    <a:pt x="250" y="145"/>
                    <a:pt x="279" y="116"/>
                    <a:pt x="280" y="116"/>
                  </a:cubicBezTo>
                  <a:cubicBezTo>
                    <a:pt x="286" y="104"/>
                    <a:pt x="290" y="91"/>
                    <a:pt x="290" y="77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4"/>
            <p:cNvSpPr/>
            <p:nvPr/>
          </p:nvSpPr>
          <p:spPr>
            <a:xfrm>
              <a:off x="7635876" y="3048000"/>
              <a:ext cx="1166813" cy="614363"/>
            </a:xfrm>
            <a:custGeom>
              <a:rect b="b" l="l" r="r" t="t"/>
              <a:pathLst>
                <a:path extrusionOk="0" h="163" w="310">
                  <a:moveTo>
                    <a:pt x="306" y="80"/>
                  </a:moveTo>
                  <a:cubicBezTo>
                    <a:pt x="293" y="80"/>
                    <a:pt x="279" y="80"/>
                    <a:pt x="266" y="80"/>
                  </a:cubicBezTo>
                  <a:cubicBezTo>
                    <a:pt x="265" y="80"/>
                    <a:pt x="263" y="81"/>
                    <a:pt x="263" y="83"/>
                  </a:cubicBezTo>
                  <a:cubicBezTo>
                    <a:pt x="261" y="95"/>
                    <a:pt x="259" y="108"/>
                    <a:pt x="257" y="119"/>
                  </a:cubicBezTo>
                  <a:cubicBezTo>
                    <a:pt x="252" y="86"/>
                    <a:pt x="247" y="54"/>
                    <a:pt x="242" y="21"/>
                  </a:cubicBezTo>
                  <a:cubicBezTo>
                    <a:pt x="241" y="18"/>
                    <a:pt x="236" y="18"/>
                    <a:pt x="236" y="21"/>
                  </a:cubicBezTo>
                  <a:cubicBezTo>
                    <a:pt x="230" y="58"/>
                    <a:pt x="223" y="95"/>
                    <a:pt x="217" y="132"/>
                  </a:cubicBezTo>
                  <a:cubicBezTo>
                    <a:pt x="214" y="89"/>
                    <a:pt x="210" y="47"/>
                    <a:pt x="206" y="4"/>
                  </a:cubicBezTo>
                  <a:cubicBezTo>
                    <a:pt x="206" y="1"/>
                    <a:pt x="201" y="0"/>
                    <a:pt x="200" y="3"/>
                  </a:cubicBezTo>
                  <a:cubicBezTo>
                    <a:pt x="194" y="26"/>
                    <a:pt x="188" y="48"/>
                    <a:pt x="182" y="70"/>
                  </a:cubicBezTo>
                  <a:cubicBezTo>
                    <a:pt x="181" y="75"/>
                    <a:pt x="180" y="79"/>
                    <a:pt x="179" y="83"/>
                  </a:cubicBezTo>
                  <a:cubicBezTo>
                    <a:pt x="179" y="83"/>
                    <a:pt x="177" y="83"/>
                    <a:pt x="173" y="83"/>
                  </a:cubicBezTo>
                  <a:cubicBezTo>
                    <a:pt x="161" y="83"/>
                    <a:pt x="150" y="83"/>
                    <a:pt x="138" y="83"/>
                  </a:cubicBezTo>
                  <a:cubicBezTo>
                    <a:pt x="138" y="83"/>
                    <a:pt x="137" y="83"/>
                    <a:pt x="137" y="83"/>
                  </a:cubicBezTo>
                  <a:cubicBezTo>
                    <a:pt x="135" y="83"/>
                    <a:pt x="133" y="83"/>
                    <a:pt x="131" y="83"/>
                  </a:cubicBezTo>
                  <a:cubicBezTo>
                    <a:pt x="130" y="83"/>
                    <a:pt x="128" y="84"/>
                    <a:pt x="128" y="85"/>
                  </a:cubicBezTo>
                  <a:cubicBezTo>
                    <a:pt x="126" y="98"/>
                    <a:pt x="124" y="111"/>
                    <a:pt x="123" y="122"/>
                  </a:cubicBezTo>
                  <a:cubicBezTo>
                    <a:pt x="117" y="89"/>
                    <a:pt x="112" y="56"/>
                    <a:pt x="107" y="24"/>
                  </a:cubicBezTo>
                  <a:cubicBezTo>
                    <a:pt x="107" y="21"/>
                    <a:pt x="102" y="21"/>
                    <a:pt x="101" y="24"/>
                  </a:cubicBezTo>
                  <a:cubicBezTo>
                    <a:pt x="95" y="61"/>
                    <a:pt x="89" y="98"/>
                    <a:pt x="83" y="135"/>
                  </a:cubicBezTo>
                  <a:cubicBezTo>
                    <a:pt x="79" y="92"/>
                    <a:pt x="75" y="50"/>
                    <a:pt x="71" y="7"/>
                  </a:cubicBezTo>
                  <a:cubicBezTo>
                    <a:pt x="71" y="4"/>
                    <a:pt x="66" y="3"/>
                    <a:pt x="65" y="6"/>
                  </a:cubicBezTo>
                  <a:cubicBezTo>
                    <a:pt x="59" y="29"/>
                    <a:pt x="53" y="51"/>
                    <a:pt x="48" y="73"/>
                  </a:cubicBezTo>
                  <a:cubicBezTo>
                    <a:pt x="46" y="77"/>
                    <a:pt x="45" y="82"/>
                    <a:pt x="44" y="86"/>
                  </a:cubicBezTo>
                  <a:cubicBezTo>
                    <a:pt x="44" y="86"/>
                    <a:pt x="43" y="86"/>
                    <a:pt x="38" y="86"/>
                  </a:cubicBezTo>
                  <a:cubicBezTo>
                    <a:pt x="27" y="86"/>
                    <a:pt x="15" y="86"/>
                    <a:pt x="4" y="86"/>
                  </a:cubicBezTo>
                  <a:cubicBezTo>
                    <a:pt x="0" y="86"/>
                    <a:pt x="0" y="92"/>
                    <a:pt x="4" y="92"/>
                  </a:cubicBezTo>
                  <a:cubicBezTo>
                    <a:pt x="18" y="92"/>
                    <a:pt x="32" y="92"/>
                    <a:pt x="47" y="92"/>
                  </a:cubicBezTo>
                  <a:cubicBezTo>
                    <a:pt x="48" y="92"/>
                    <a:pt x="49" y="91"/>
                    <a:pt x="50" y="89"/>
                  </a:cubicBezTo>
                  <a:cubicBezTo>
                    <a:pt x="55" y="68"/>
                    <a:pt x="61" y="46"/>
                    <a:pt x="67" y="25"/>
                  </a:cubicBezTo>
                  <a:cubicBezTo>
                    <a:pt x="71" y="70"/>
                    <a:pt x="75" y="114"/>
                    <a:pt x="79" y="159"/>
                  </a:cubicBezTo>
                  <a:cubicBezTo>
                    <a:pt x="79" y="162"/>
                    <a:pt x="84" y="163"/>
                    <a:pt x="85" y="160"/>
                  </a:cubicBezTo>
                  <a:cubicBezTo>
                    <a:pt x="91" y="121"/>
                    <a:pt x="98" y="82"/>
                    <a:pt x="104" y="44"/>
                  </a:cubicBezTo>
                  <a:cubicBezTo>
                    <a:pt x="109" y="77"/>
                    <a:pt x="114" y="110"/>
                    <a:pt x="120" y="143"/>
                  </a:cubicBezTo>
                  <a:cubicBezTo>
                    <a:pt x="120" y="145"/>
                    <a:pt x="125" y="146"/>
                    <a:pt x="125" y="143"/>
                  </a:cubicBezTo>
                  <a:cubicBezTo>
                    <a:pt x="128" y="125"/>
                    <a:pt x="131" y="111"/>
                    <a:pt x="133" y="94"/>
                  </a:cubicBezTo>
                  <a:cubicBezTo>
                    <a:pt x="134" y="91"/>
                    <a:pt x="134" y="90"/>
                    <a:pt x="134" y="89"/>
                  </a:cubicBezTo>
                  <a:cubicBezTo>
                    <a:pt x="138" y="89"/>
                    <a:pt x="141" y="89"/>
                    <a:pt x="145" y="89"/>
                  </a:cubicBezTo>
                  <a:cubicBezTo>
                    <a:pt x="154" y="89"/>
                    <a:pt x="163" y="89"/>
                    <a:pt x="172" y="89"/>
                  </a:cubicBezTo>
                  <a:cubicBezTo>
                    <a:pt x="172" y="89"/>
                    <a:pt x="173" y="89"/>
                    <a:pt x="173" y="89"/>
                  </a:cubicBezTo>
                  <a:cubicBezTo>
                    <a:pt x="176" y="89"/>
                    <a:pt x="179" y="89"/>
                    <a:pt x="181" y="89"/>
                  </a:cubicBezTo>
                  <a:cubicBezTo>
                    <a:pt x="183" y="89"/>
                    <a:pt x="184" y="88"/>
                    <a:pt x="184" y="87"/>
                  </a:cubicBezTo>
                  <a:cubicBezTo>
                    <a:pt x="190" y="65"/>
                    <a:pt x="196" y="44"/>
                    <a:pt x="201" y="22"/>
                  </a:cubicBezTo>
                  <a:cubicBezTo>
                    <a:pt x="205" y="67"/>
                    <a:pt x="209" y="111"/>
                    <a:pt x="213" y="156"/>
                  </a:cubicBezTo>
                  <a:cubicBezTo>
                    <a:pt x="214" y="159"/>
                    <a:pt x="219" y="161"/>
                    <a:pt x="219" y="157"/>
                  </a:cubicBezTo>
                  <a:cubicBezTo>
                    <a:pt x="226" y="118"/>
                    <a:pt x="232" y="80"/>
                    <a:pt x="239" y="41"/>
                  </a:cubicBezTo>
                  <a:cubicBezTo>
                    <a:pt x="244" y="74"/>
                    <a:pt x="249" y="107"/>
                    <a:pt x="254" y="140"/>
                  </a:cubicBezTo>
                  <a:cubicBezTo>
                    <a:pt x="255" y="143"/>
                    <a:pt x="260" y="143"/>
                    <a:pt x="260" y="140"/>
                  </a:cubicBezTo>
                  <a:cubicBezTo>
                    <a:pt x="263" y="122"/>
                    <a:pt x="265" y="108"/>
                    <a:pt x="268" y="91"/>
                  </a:cubicBezTo>
                  <a:cubicBezTo>
                    <a:pt x="268" y="88"/>
                    <a:pt x="269" y="87"/>
                    <a:pt x="269" y="86"/>
                  </a:cubicBezTo>
                  <a:cubicBezTo>
                    <a:pt x="272" y="86"/>
                    <a:pt x="276" y="86"/>
                    <a:pt x="279" y="86"/>
                  </a:cubicBezTo>
                  <a:cubicBezTo>
                    <a:pt x="288" y="86"/>
                    <a:pt x="297" y="86"/>
                    <a:pt x="306" y="86"/>
                  </a:cubicBezTo>
                  <a:cubicBezTo>
                    <a:pt x="310" y="86"/>
                    <a:pt x="310" y="80"/>
                    <a:pt x="306" y="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4"/>
            <p:cNvSpPr/>
            <p:nvPr/>
          </p:nvSpPr>
          <p:spPr>
            <a:xfrm>
              <a:off x="8012113" y="1403350"/>
              <a:ext cx="1355725" cy="1355725"/>
            </a:xfrm>
            <a:prstGeom prst="ellipse">
              <a:avLst/>
            </a:prstGeom>
            <a:solidFill>
              <a:srgbClr val="96DA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4"/>
            <p:cNvSpPr/>
            <p:nvPr/>
          </p:nvSpPr>
          <p:spPr>
            <a:xfrm>
              <a:off x="8610601" y="1655763"/>
              <a:ext cx="558800" cy="752475"/>
            </a:xfrm>
            <a:custGeom>
              <a:rect b="b" l="l" r="r" t="t"/>
              <a:pathLst>
                <a:path extrusionOk="0" h="200" w="148">
                  <a:moveTo>
                    <a:pt x="119" y="179"/>
                  </a:moveTo>
                  <a:cubicBezTo>
                    <a:pt x="117" y="192"/>
                    <a:pt x="104" y="200"/>
                    <a:pt x="91" y="198"/>
                  </a:cubicBezTo>
                  <a:cubicBezTo>
                    <a:pt x="21" y="184"/>
                    <a:pt x="21" y="184"/>
                    <a:pt x="21" y="184"/>
                  </a:cubicBezTo>
                  <a:cubicBezTo>
                    <a:pt x="8" y="181"/>
                    <a:pt x="0" y="169"/>
                    <a:pt x="2" y="156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1" y="9"/>
                    <a:pt x="44" y="0"/>
                    <a:pt x="57" y="3"/>
                  </a:cubicBezTo>
                  <a:cubicBezTo>
                    <a:pt x="127" y="17"/>
                    <a:pt x="127" y="17"/>
                    <a:pt x="127" y="17"/>
                  </a:cubicBezTo>
                  <a:cubicBezTo>
                    <a:pt x="140" y="19"/>
                    <a:pt x="148" y="32"/>
                    <a:pt x="146" y="45"/>
                  </a:cubicBezTo>
                  <a:lnTo>
                    <a:pt x="119" y="179"/>
                  </a:lnTo>
                  <a:close/>
                </a:path>
              </a:pathLst>
            </a:custGeom>
            <a:solidFill>
              <a:srgbClr val="F4F3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4"/>
            <p:cNvSpPr/>
            <p:nvPr/>
          </p:nvSpPr>
          <p:spPr>
            <a:xfrm>
              <a:off x="8815388" y="1768475"/>
              <a:ext cx="149225" cy="530225"/>
            </a:xfrm>
            <a:custGeom>
              <a:rect b="b" l="l" r="r" t="t"/>
              <a:pathLst>
                <a:path extrusionOk="0" h="141" w="40">
                  <a:moveTo>
                    <a:pt x="15" y="134"/>
                  </a:moveTo>
                  <a:cubicBezTo>
                    <a:pt x="14" y="138"/>
                    <a:pt x="10" y="141"/>
                    <a:pt x="6" y="140"/>
                  </a:cubicBezTo>
                  <a:cubicBezTo>
                    <a:pt x="6" y="140"/>
                    <a:pt x="6" y="140"/>
                    <a:pt x="6" y="140"/>
                  </a:cubicBezTo>
                  <a:cubicBezTo>
                    <a:pt x="2" y="139"/>
                    <a:pt x="0" y="136"/>
                    <a:pt x="1" y="132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6" y="2"/>
                    <a:pt x="30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8" y="1"/>
                    <a:pt x="40" y="5"/>
                    <a:pt x="40" y="9"/>
                  </a:cubicBezTo>
                  <a:lnTo>
                    <a:pt x="15" y="134"/>
                  </a:lnTo>
                  <a:close/>
                </a:path>
              </a:pathLst>
            </a:custGeom>
            <a:solidFill>
              <a:srgbClr val="D7E2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4"/>
            <p:cNvSpPr/>
            <p:nvPr/>
          </p:nvSpPr>
          <p:spPr>
            <a:xfrm>
              <a:off x="8739188" y="1730375"/>
              <a:ext cx="142875" cy="142875"/>
            </a:xfrm>
            <a:custGeom>
              <a:rect b="b" l="l" r="r" t="t"/>
              <a:pathLst>
                <a:path extrusionOk="0" h="38" w="38">
                  <a:moveTo>
                    <a:pt x="36" y="22"/>
                  </a:moveTo>
                  <a:cubicBezTo>
                    <a:pt x="34" y="32"/>
                    <a:pt x="25" y="38"/>
                    <a:pt x="16" y="36"/>
                  </a:cubicBezTo>
                  <a:cubicBezTo>
                    <a:pt x="6" y="34"/>
                    <a:pt x="0" y="25"/>
                    <a:pt x="2" y="16"/>
                  </a:cubicBezTo>
                  <a:cubicBezTo>
                    <a:pt x="4" y="6"/>
                    <a:pt x="13" y="0"/>
                    <a:pt x="23" y="2"/>
                  </a:cubicBezTo>
                  <a:cubicBezTo>
                    <a:pt x="32" y="4"/>
                    <a:pt x="38" y="13"/>
                    <a:pt x="36" y="22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4"/>
            <p:cNvSpPr/>
            <p:nvPr/>
          </p:nvSpPr>
          <p:spPr>
            <a:xfrm>
              <a:off x="8777288" y="1757363"/>
              <a:ext cx="71438" cy="90488"/>
            </a:xfrm>
            <a:custGeom>
              <a:rect b="b" l="l" r="r" t="t"/>
              <a:pathLst>
                <a:path extrusionOk="0" h="24" w="19">
                  <a:moveTo>
                    <a:pt x="17" y="23"/>
                  </a:moveTo>
                  <a:cubicBezTo>
                    <a:pt x="15" y="24"/>
                    <a:pt x="13" y="24"/>
                    <a:pt x="12" y="2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9" y="20"/>
                    <a:pt x="18" y="22"/>
                    <a:pt x="17" y="23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4"/>
            <p:cNvSpPr/>
            <p:nvPr/>
          </p:nvSpPr>
          <p:spPr>
            <a:xfrm>
              <a:off x="8697913" y="1938338"/>
              <a:ext cx="142875" cy="142875"/>
            </a:xfrm>
            <a:custGeom>
              <a:rect b="b" l="l" r="r" t="t"/>
              <a:pathLst>
                <a:path extrusionOk="0" h="38" w="38">
                  <a:moveTo>
                    <a:pt x="37" y="22"/>
                  </a:moveTo>
                  <a:cubicBezTo>
                    <a:pt x="35" y="32"/>
                    <a:pt x="25" y="38"/>
                    <a:pt x="16" y="36"/>
                  </a:cubicBezTo>
                  <a:cubicBezTo>
                    <a:pt x="6" y="34"/>
                    <a:pt x="0" y="25"/>
                    <a:pt x="2" y="16"/>
                  </a:cubicBezTo>
                  <a:cubicBezTo>
                    <a:pt x="4" y="6"/>
                    <a:pt x="13" y="0"/>
                    <a:pt x="23" y="2"/>
                  </a:cubicBezTo>
                  <a:cubicBezTo>
                    <a:pt x="32" y="4"/>
                    <a:pt x="38" y="13"/>
                    <a:pt x="37" y="22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4"/>
            <p:cNvSpPr/>
            <p:nvPr/>
          </p:nvSpPr>
          <p:spPr>
            <a:xfrm>
              <a:off x="8736013" y="1963738"/>
              <a:ext cx="71438" cy="90488"/>
            </a:xfrm>
            <a:custGeom>
              <a:rect b="b" l="l" r="r" t="t"/>
              <a:pathLst>
                <a:path extrusionOk="0" h="24" w="19">
                  <a:moveTo>
                    <a:pt x="17" y="23"/>
                  </a:moveTo>
                  <a:cubicBezTo>
                    <a:pt x="15" y="24"/>
                    <a:pt x="13" y="24"/>
                    <a:pt x="12" y="2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6" y="0"/>
                    <a:pt x="7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9" y="20"/>
                    <a:pt x="18" y="22"/>
                    <a:pt x="17" y="23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4"/>
            <p:cNvSpPr/>
            <p:nvPr/>
          </p:nvSpPr>
          <p:spPr>
            <a:xfrm>
              <a:off x="8656638" y="2144713"/>
              <a:ext cx="146050" cy="142875"/>
            </a:xfrm>
            <a:custGeom>
              <a:rect b="b" l="l" r="r" t="t"/>
              <a:pathLst>
                <a:path extrusionOk="0" h="38" w="39">
                  <a:moveTo>
                    <a:pt x="37" y="22"/>
                  </a:moveTo>
                  <a:cubicBezTo>
                    <a:pt x="35" y="32"/>
                    <a:pt x="26" y="38"/>
                    <a:pt x="16" y="36"/>
                  </a:cubicBezTo>
                  <a:cubicBezTo>
                    <a:pt x="7" y="34"/>
                    <a:pt x="0" y="25"/>
                    <a:pt x="2" y="16"/>
                  </a:cubicBezTo>
                  <a:cubicBezTo>
                    <a:pt x="4" y="6"/>
                    <a:pt x="13" y="0"/>
                    <a:pt x="23" y="2"/>
                  </a:cubicBezTo>
                  <a:cubicBezTo>
                    <a:pt x="32" y="4"/>
                    <a:pt x="39" y="13"/>
                    <a:pt x="37" y="22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4"/>
            <p:cNvSpPr/>
            <p:nvPr/>
          </p:nvSpPr>
          <p:spPr>
            <a:xfrm>
              <a:off x="8694738" y="2171700"/>
              <a:ext cx="71438" cy="90488"/>
            </a:xfrm>
            <a:custGeom>
              <a:rect b="b" l="l" r="r" t="t"/>
              <a:pathLst>
                <a:path extrusionOk="0" h="24" w="19">
                  <a:moveTo>
                    <a:pt x="17" y="23"/>
                  </a:moveTo>
                  <a:cubicBezTo>
                    <a:pt x="15" y="24"/>
                    <a:pt x="13" y="24"/>
                    <a:pt x="12" y="2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6" y="0"/>
                    <a:pt x="7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9" y="20"/>
                    <a:pt x="19" y="22"/>
                    <a:pt x="17" y="23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4"/>
            <p:cNvSpPr/>
            <p:nvPr/>
          </p:nvSpPr>
          <p:spPr>
            <a:xfrm>
              <a:off x="8980488" y="1779588"/>
              <a:ext cx="142875" cy="142875"/>
            </a:xfrm>
            <a:custGeom>
              <a:rect b="b" l="l" r="r" t="t"/>
              <a:pathLst>
                <a:path extrusionOk="0" h="38" w="38">
                  <a:moveTo>
                    <a:pt x="36" y="22"/>
                  </a:moveTo>
                  <a:cubicBezTo>
                    <a:pt x="34" y="31"/>
                    <a:pt x="25" y="38"/>
                    <a:pt x="15" y="36"/>
                  </a:cubicBezTo>
                  <a:cubicBezTo>
                    <a:pt x="6" y="34"/>
                    <a:pt x="0" y="25"/>
                    <a:pt x="1" y="15"/>
                  </a:cubicBezTo>
                  <a:cubicBezTo>
                    <a:pt x="3" y="6"/>
                    <a:pt x="12" y="0"/>
                    <a:pt x="22" y="1"/>
                  </a:cubicBezTo>
                  <a:cubicBezTo>
                    <a:pt x="31" y="3"/>
                    <a:pt x="38" y="12"/>
                    <a:pt x="36" y="22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4"/>
            <p:cNvSpPr/>
            <p:nvPr/>
          </p:nvSpPr>
          <p:spPr>
            <a:xfrm>
              <a:off x="9013826" y="1801813"/>
              <a:ext cx="71438" cy="95250"/>
            </a:xfrm>
            <a:custGeom>
              <a:rect b="b" l="l" r="r" t="t"/>
              <a:pathLst>
                <a:path extrusionOk="0" h="25" w="19">
                  <a:moveTo>
                    <a:pt x="17" y="24"/>
                  </a:moveTo>
                  <a:cubicBezTo>
                    <a:pt x="15" y="25"/>
                    <a:pt x="13" y="24"/>
                    <a:pt x="12" y="23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3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6" y="1"/>
                    <a:pt x="7" y="2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20"/>
                    <a:pt x="19" y="23"/>
                    <a:pt x="17" y="2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4"/>
            <p:cNvSpPr/>
            <p:nvPr/>
          </p:nvSpPr>
          <p:spPr>
            <a:xfrm>
              <a:off x="8939213" y="1982788"/>
              <a:ext cx="142875" cy="147638"/>
            </a:xfrm>
            <a:custGeom>
              <a:rect b="b" l="l" r="r" t="t"/>
              <a:pathLst>
                <a:path extrusionOk="0" h="39" w="38">
                  <a:moveTo>
                    <a:pt x="36" y="23"/>
                  </a:moveTo>
                  <a:cubicBezTo>
                    <a:pt x="34" y="32"/>
                    <a:pt x="25" y="39"/>
                    <a:pt x="15" y="37"/>
                  </a:cubicBezTo>
                  <a:cubicBezTo>
                    <a:pt x="6" y="35"/>
                    <a:pt x="0" y="26"/>
                    <a:pt x="2" y="16"/>
                  </a:cubicBezTo>
                  <a:cubicBezTo>
                    <a:pt x="3" y="7"/>
                    <a:pt x="13" y="0"/>
                    <a:pt x="22" y="2"/>
                  </a:cubicBezTo>
                  <a:cubicBezTo>
                    <a:pt x="32" y="4"/>
                    <a:pt x="38" y="13"/>
                    <a:pt x="36" y="23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4"/>
            <p:cNvSpPr/>
            <p:nvPr/>
          </p:nvSpPr>
          <p:spPr>
            <a:xfrm>
              <a:off x="8972551" y="2009775"/>
              <a:ext cx="71438" cy="93663"/>
            </a:xfrm>
            <a:custGeom>
              <a:rect b="b" l="l" r="r" t="t"/>
              <a:pathLst>
                <a:path extrusionOk="0" h="25" w="19">
                  <a:moveTo>
                    <a:pt x="17" y="24"/>
                  </a:moveTo>
                  <a:cubicBezTo>
                    <a:pt x="16" y="25"/>
                    <a:pt x="13" y="24"/>
                    <a:pt x="12" y="23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1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6" y="1"/>
                    <a:pt x="7" y="2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20"/>
                    <a:pt x="19" y="23"/>
                    <a:pt x="17" y="2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4"/>
            <p:cNvSpPr/>
            <p:nvPr/>
          </p:nvSpPr>
          <p:spPr>
            <a:xfrm>
              <a:off x="8897938" y="2190750"/>
              <a:ext cx="142875" cy="142875"/>
            </a:xfrm>
            <a:custGeom>
              <a:rect b="b" l="l" r="r" t="t"/>
              <a:pathLst>
                <a:path extrusionOk="0" h="38" w="38">
                  <a:moveTo>
                    <a:pt x="36" y="23"/>
                  </a:moveTo>
                  <a:cubicBezTo>
                    <a:pt x="34" y="32"/>
                    <a:pt x="25" y="38"/>
                    <a:pt x="16" y="37"/>
                  </a:cubicBezTo>
                  <a:cubicBezTo>
                    <a:pt x="6" y="35"/>
                    <a:pt x="0" y="26"/>
                    <a:pt x="2" y="16"/>
                  </a:cubicBezTo>
                  <a:cubicBezTo>
                    <a:pt x="4" y="7"/>
                    <a:pt x="13" y="0"/>
                    <a:pt x="22" y="2"/>
                  </a:cubicBezTo>
                  <a:cubicBezTo>
                    <a:pt x="32" y="4"/>
                    <a:pt x="38" y="13"/>
                    <a:pt x="36" y="23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4"/>
            <p:cNvSpPr/>
            <p:nvPr/>
          </p:nvSpPr>
          <p:spPr>
            <a:xfrm>
              <a:off x="8931276" y="2216150"/>
              <a:ext cx="71438" cy="93663"/>
            </a:xfrm>
            <a:custGeom>
              <a:rect b="b" l="l" r="r" t="t"/>
              <a:pathLst>
                <a:path extrusionOk="0" h="25" w="19">
                  <a:moveTo>
                    <a:pt x="17" y="24"/>
                  </a:moveTo>
                  <a:cubicBezTo>
                    <a:pt x="16" y="25"/>
                    <a:pt x="13" y="24"/>
                    <a:pt x="12" y="23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1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6" y="1"/>
                    <a:pt x="7" y="2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20"/>
                    <a:pt x="19" y="22"/>
                    <a:pt x="17" y="2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4"/>
            <p:cNvSpPr/>
            <p:nvPr/>
          </p:nvSpPr>
          <p:spPr>
            <a:xfrm>
              <a:off x="8212138" y="1749425"/>
              <a:ext cx="546100" cy="749300"/>
            </a:xfrm>
            <a:custGeom>
              <a:rect b="b" l="l" r="r" t="t"/>
              <a:pathLst>
                <a:path extrusionOk="0" h="199" w="145">
                  <a:moveTo>
                    <a:pt x="143" y="157"/>
                  </a:moveTo>
                  <a:cubicBezTo>
                    <a:pt x="145" y="170"/>
                    <a:pt x="136" y="182"/>
                    <a:pt x="123" y="185"/>
                  </a:cubicBezTo>
                  <a:cubicBezTo>
                    <a:pt x="53" y="196"/>
                    <a:pt x="53" y="196"/>
                    <a:pt x="53" y="196"/>
                  </a:cubicBezTo>
                  <a:cubicBezTo>
                    <a:pt x="40" y="199"/>
                    <a:pt x="27" y="190"/>
                    <a:pt x="25" y="177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0" y="29"/>
                    <a:pt x="9" y="17"/>
                    <a:pt x="22" y="14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105" y="0"/>
                    <a:pt x="118" y="9"/>
                    <a:pt x="120" y="22"/>
                  </a:cubicBezTo>
                  <a:lnTo>
                    <a:pt x="143" y="1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4"/>
            <p:cNvSpPr/>
            <p:nvPr/>
          </p:nvSpPr>
          <p:spPr>
            <a:xfrm>
              <a:off x="8415338" y="1858963"/>
              <a:ext cx="139700" cy="530225"/>
            </a:xfrm>
            <a:custGeom>
              <a:rect b="b" l="l" r="r" t="t"/>
              <a:pathLst>
                <a:path extrusionOk="0" h="141" w="37">
                  <a:moveTo>
                    <a:pt x="36" y="132"/>
                  </a:moveTo>
                  <a:cubicBezTo>
                    <a:pt x="37" y="136"/>
                    <a:pt x="34" y="140"/>
                    <a:pt x="30" y="141"/>
                  </a:cubicBezTo>
                  <a:cubicBezTo>
                    <a:pt x="30" y="141"/>
                    <a:pt x="30" y="141"/>
                    <a:pt x="30" y="141"/>
                  </a:cubicBezTo>
                  <a:cubicBezTo>
                    <a:pt x="26" y="141"/>
                    <a:pt x="23" y="139"/>
                    <a:pt x="22" y="135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5"/>
                    <a:pt x="3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6"/>
                  </a:cubicBezTo>
                  <a:lnTo>
                    <a:pt x="36" y="132"/>
                  </a:lnTo>
                  <a:close/>
                </a:path>
              </a:pathLst>
            </a:custGeom>
            <a:solidFill>
              <a:srgbClr val="DC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4"/>
            <p:cNvSpPr/>
            <p:nvPr/>
          </p:nvSpPr>
          <p:spPr>
            <a:xfrm>
              <a:off x="8324851" y="1889125"/>
              <a:ext cx="71438" cy="55563"/>
            </a:xfrm>
            <a:custGeom>
              <a:rect b="b" l="l" r="r" t="t"/>
              <a:pathLst>
                <a:path extrusionOk="0" h="15" w="19">
                  <a:moveTo>
                    <a:pt x="11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7" y="13"/>
                    <a:pt x="19" y="9"/>
                    <a:pt x="18" y="6"/>
                  </a:cubicBezTo>
                  <a:cubicBezTo>
                    <a:pt x="18" y="2"/>
                    <a:pt x="14" y="0"/>
                    <a:pt x="11" y="0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4"/>
            <p:cNvSpPr/>
            <p:nvPr/>
          </p:nvSpPr>
          <p:spPr>
            <a:xfrm>
              <a:off x="8261351" y="1897063"/>
              <a:ext cx="71438" cy="58738"/>
            </a:xfrm>
            <a:custGeom>
              <a:rect b="b" l="l" r="r" t="t"/>
              <a:pathLst>
                <a:path extrusionOk="0" h="16" w="19">
                  <a:moveTo>
                    <a:pt x="9" y="15"/>
                  </a:moveTo>
                  <a:cubicBezTo>
                    <a:pt x="19" y="13"/>
                    <a:pt x="19" y="13"/>
                    <a:pt x="19" y="13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3" y="2"/>
                    <a:pt x="0" y="6"/>
                    <a:pt x="1" y="10"/>
                  </a:cubicBezTo>
                  <a:cubicBezTo>
                    <a:pt x="2" y="13"/>
                    <a:pt x="5" y="16"/>
                    <a:pt x="9" y="15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4"/>
            <p:cNvSpPr/>
            <p:nvPr/>
          </p:nvSpPr>
          <p:spPr>
            <a:xfrm>
              <a:off x="8351838" y="2035175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10" y="1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6" y="13"/>
                    <a:pt x="19" y="10"/>
                    <a:pt x="18" y="6"/>
                  </a:cubicBezTo>
                  <a:cubicBezTo>
                    <a:pt x="17" y="2"/>
                    <a:pt x="14" y="0"/>
                    <a:pt x="10" y="1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4"/>
            <p:cNvSpPr/>
            <p:nvPr/>
          </p:nvSpPr>
          <p:spPr>
            <a:xfrm>
              <a:off x="8286751" y="2043113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8" y="16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2" y="3"/>
                    <a:pt x="0" y="6"/>
                    <a:pt x="1" y="10"/>
                  </a:cubicBezTo>
                  <a:cubicBezTo>
                    <a:pt x="1" y="14"/>
                    <a:pt x="5" y="16"/>
                    <a:pt x="8" y="16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4"/>
            <p:cNvSpPr/>
            <p:nvPr/>
          </p:nvSpPr>
          <p:spPr>
            <a:xfrm>
              <a:off x="8374063" y="2182813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11" y="1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7" y="14"/>
                    <a:pt x="19" y="10"/>
                    <a:pt x="19" y="7"/>
                  </a:cubicBezTo>
                  <a:cubicBezTo>
                    <a:pt x="18" y="3"/>
                    <a:pt x="15" y="0"/>
                    <a:pt x="11" y="1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4"/>
            <p:cNvSpPr/>
            <p:nvPr/>
          </p:nvSpPr>
          <p:spPr>
            <a:xfrm>
              <a:off x="8313738" y="2193925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8" y="15"/>
                  </a:moveTo>
                  <a:cubicBezTo>
                    <a:pt x="19" y="13"/>
                    <a:pt x="19" y="13"/>
                    <a:pt x="19" y="1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2" y="2"/>
                    <a:pt x="0" y="6"/>
                    <a:pt x="0" y="9"/>
                  </a:cubicBezTo>
                  <a:cubicBezTo>
                    <a:pt x="1" y="13"/>
                    <a:pt x="4" y="16"/>
                    <a:pt x="8" y="15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4"/>
            <p:cNvSpPr/>
            <p:nvPr/>
          </p:nvSpPr>
          <p:spPr>
            <a:xfrm>
              <a:off x="8399463" y="2333625"/>
              <a:ext cx="73025" cy="60325"/>
            </a:xfrm>
            <a:custGeom>
              <a:rect b="b" l="l" r="r" t="t"/>
              <a:pathLst>
                <a:path extrusionOk="0" h="16" w="19">
                  <a:moveTo>
                    <a:pt x="11" y="1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7" y="13"/>
                    <a:pt x="19" y="10"/>
                    <a:pt x="18" y="6"/>
                  </a:cubicBezTo>
                  <a:cubicBezTo>
                    <a:pt x="18" y="2"/>
                    <a:pt x="14" y="0"/>
                    <a:pt x="11" y="1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4"/>
            <p:cNvSpPr/>
            <p:nvPr/>
          </p:nvSpPr>
          <p:spPr>
            <a:xfrm>
              <a:off x="8335963" y="2339975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9" y="15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3" y="3"/>
                    <a:pt x="0" y="6"/>
                    <a:pt x="1" y="10"/>
                  </a:cubicBezTo>
                  <a:cubicBezTo>
                    <a:pt x="2" y="14"/>
                    <a:pt x="5" y="16"/>
                    <a:pt x="9" y="15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4"/>
            <p:cNvSpPr/>
            <p:nvPr/>
          </p:nvSpPr>
          <p:spPr>
            <a:xfrm>
              <a:off x="8562976" y="1847850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10" y="1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6" y="13"/>
                    <a:pt x="19" y="10"/>
                    <a:pt x="18" y="6"/>
                  </a:cubicBezTo>
                  <a:cubicBezTo>
                    <a:pt x="18" y="2"/>
                    <a:pt x="14" y="0"/>
                    <a:pt x="10" y="1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4"/>
            <p:cNvSpPr/>
            <p:nvPr/>
          </p:nvSpPr>
          <p:spPr>
            <a:xfrm>
              <a:off x="8497888" y="1854200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8" y="16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2" y="3"/>
                    <a:pt x="0" y="6"/>
                    <a:pt x="1" y="10"/>
                  </a:cubicBezTo>
                  <a:cubicBezTo>
                    <a:pt x="1" y="14"/>
                    <a:pt x="5" y="16"/>
                    <a:pt x="8" y="16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4"/>
            <p:cNvSpPr/>
            <p:nvPr/>
          </p:nvSpPr>
          <p:spPr>
            <a:xfrm>
              <a:off x="8585201" y="1993900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11" y="1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7" y="14"/>
                    <a:pt x="19" y="10"/>
                    <a:pt x="19" y="7"/>
                  </a:cubicBezTo>
                  <a:cubicBezTo>
                    <a:pt x="18" y="3"/>
                    <a:pt x="15" y="0"/>
                    <a:pt x="11" y="1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4"/>
            <p:cNvSpPr/>
            <p:nvPr/>
          </p:nvSpPr>
          <p:spPr>
            <a:xfrm>
              <a:off x="8524876" y="2005013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8" y="15"/>
                  </a:moveTo>
                  <a:cubicBezTo>
                    <a:pt x="19" y="13"/>
                    <a:pt x="19" y="13"/>
                    <a:pt x="19" y="1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2" y="2"/>
                    <a:pt x="0" y="6"/>
                    <a:pt x="0" y="9"/>
                  </a:cubicBezTo>
                  <a:cubicBezTo>
                    <a:pt x="1" y="13"/>
                    <a:pt x="4" y="16"/>
                    <a:pt x="8" y="15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4"/>
            <p:cNvSpPr/>
            <p:nvPr/>
          </p:nvSpPr>
          <p:spPr>
            <a:xfrm>
              <a:off x="8610601" y="2144713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11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7" y="13"/>
                    <a:pt x="19" y="10"/>
                    <a:pt x="18" y="6"/>
                  </a:cubicBezTo>
                  <a:cubicBezTo>
                    <a:pt x="18" y="2"/>
                    <a:pt x="14" y="0"/>
                    <a:pt x="11" y="0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4"/>
            <p:cNvSpPr/>
            <p:nvPr/>
          </p:nvSpPr>
          <p:spPr>
            <a:xfrm>
              <a:off x="8547101" y="2152650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9" y="15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3" y="3"/>
                    <a:pt x="0" y="6"/>
                    <a:pt x="1" y="10"/>
                  </a:cubicBezTo>
                  <a:cubicBezTo>
                    <a:pt x="2" y="14"/>
                    <a:pt x="5" y="16"/>
                    <a:pt x="9" y="15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4"/>
            <p:cNvSpPr/>
            <p:nvPr/>
          </p:nvSpPr>
          <p:spPr>
            <a:xfrm>
              <a:off x="8637588" y="2292350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10" y="1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6" y="14"/>
                    <a:pt x="19" y="10"/>
                    <a:pt x="18" y="6"/>
                  </a:cubicBezTo>
                  <a:cubicBezTo>
                    <a:pt x="18" y="3"/>
                    <a:pt x="14" y="0"/>
                    <a:pt x="10" y="1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4"/>
            <p:cNvSpPr/>
            <p:nvPr/>
          </p:nvSpPr>
          <p:spPr>
            <a:xfrm>
              <a:off x="8574088" y="2303463"/>
              <a:ext cx="71438" cy="55563"/>
            </a:xfrm>
            <a:custGeom>
              <a:rect b="b" l="l" r="r" t="t"/>
              <a:pathLst>
                <a:path extrusionOk="0" h="15" w="19">
                  <a:moveTo>
                    <a:pt x="8" y="15"/>
                  </a:moveTo>
                  <a:cubicBezTo>
                    <a:pt x="19" y="13"/>
                    <a:pt x="19" y="13"/>
                    <a:pt x="19" y="13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2" y="2"/>
                    <a:pt x="0" y="6"/>
                    <a:pt x="1" y="9"/>
                  </a:cubicBezTo>
                  <a:cubicBezTo>
                    <a:pt x="1" y="13"/>
                    <a:pt x="5" y="15"/>
                    <a:pt x="8" y="15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4"/>
            <p:cNvSpPr/>
            <p:nvPr/>
          </p:nvSpPr>
          <p:spPr>
            <a:xfrm>
              <a:off x="3284538" y="4291013"/>
              <a:ext cx="968375" cy="723900"/>
            </a:xfrm>
            <a:custGeom>
              <a:rect b="b" l="l" r="r" t="t"/>
              <a:pathLst>
                <a:path extrusionOk="0" h="192" w="257">
                  <a:moveTo>
                    <a:pt x="257" y="159"/>
                  </a:moveTo>
                  <a:cubicBezTo>
                    <a:pt x="257" y="177"/>
                    <a:pt x="243" y="192"/>
                    <a:pt x="225" y="192"/>
                  </a:cubicBezTo>
                  <a:cubicBezTo>
                    <a:pt x="33" y="192"/>
                    <a:pt x="33" y="192"/>
                    <a:pt x="33" y="192"/>
                  </a:cubicBezTo>
                  <a:cubicBezTo>
                    <a:pt x="15" y="192"/>
                    <a:pt x="0" y="177"/>
                    <a:pt x="0" y="159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43" y="0"/>
                    <a:pt x="257" y="15"/>
                    <a:pt x="257" y="33"/>
                  </a:cubicBezTo>
                  <a:lnTo>
                    <a:pt x="257" y="1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4"/>
            <p:cNvSpPr/>
            <p:nvPr/>
          </p:nvSpPr>
          <p:spPr>
            <a:xfrm>
              <a:off x="3567113" y="4137025"/>
              <a:ext cx="403225" cy="153988"/>
            </a:xfrm>
            <a:custGeom>
              <a:rect b="b" l="l" r="r" t="t"/>
              <a:pathLst>
                <a:path extrusionOk="0" h="41" w="107">
                  <a:moveTo>
                    <a:pt x="107" y="41"/>
                  </a:moveTo>
                  <a:cubicBezTo>
                    <a:pt x="95" y="41"/>
                    <a:pt x="95" y="41"/>
                    <a:pt x="95" y="41"/>
                  </a:cubicBezTo>
                  <a:cubicBezTo>
                    <a:pt x="95" y="22"/>
                    <a:pt x="95" y="22"/>
                    <a:pt x="95" y="22"/>
                  </a:cubicBezTo>
                  <a:cubicBezTo>
                    <a:pt x="95" y="17"/>
                    <a:pt x="91" y="12"/>
                    <a:pt x="85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17" y="12"/>
                    <a:pt x="13" y="17"/>
                    <a:pt x="13" y="2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97" y="0"/>
                    <a:pt x="107" y="10"/>
                    <a:pt x="107" y="22"/>
                  </a:cubicBezTo>
                  <a:lnTo>
                    <a:pt x="107" y="41"/>
                  </a:lnTo>
                  <a:close/>
                </a:path>
              </a:pathLst>
            </a:custGeom>
            <a:solidFill>
              <a:srgbClr val="7D62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4"/>
            <p:cNvSpPr/>
            <p:nvPr/>
          </p:nvSpPr>
          <p:spPr>
            <a:xfrm>
              <a:off x="3544888" y="4438650"/>
              <a:ext cx="447675" cy="447675"/>
            </a:xfrm>
            <a:prstGeom prst="ellipse">
              <a:avLst/>
            </a:pr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4"/>
            <p:cNvSpPr/>
            <p:nvPr/>
          </p:nvSpPr>
          <p:spPr>
            <a:xfrm>
              <a:off x="3657601" y="4551363"/>
              <a:ext cx="225425" cy="222250"/>
            </a:xfrm>
            <a:custGeom>
              <a:rect b="b" l="l" r="r" t="t"/>
              <a:pathLst>
                <a:path extrusionOk="0" h="140" w="142">
                  <a:moveTo>
                    <a:pt x="142" y="47"/>
                  </a:moveTo>
                  <a:lnTo>
                    <a:pt x="95" y="47"/>
                  </a:lnTo>
                  <a:lnTo>
                    <a:pt x="95" y="0"/>
                  </a:lnTo>
                  <a:lnTo>
                    <a:pt x="47" y="0"/>
                  </a:lnTo>
                  <a:lnTo>
                    <a:pt x="47" y="47"/>
                  </a:lnTo>
                  <a:lnTo>
                    <a:pt x="0" y="47"/>
                  </a:lnTo>
                  <a:lnTo>
                    <a:pt x="0" y="92"/>
                  </a:lnTo>
                  <a:lnTo>
                    <a:pt x="47" y="92"/>
                  </a:lnTo>
                  <a:lnTo>
                    <a:pt x="47" y="140"/>
                  </a:lnTo>
                  <a:lnTo>
                    <a:pt x="95" y="140"/>
                  </a:lnTo>
                  <a:lnTo>
                    <a:pt x="95" y="92"/>
                  </a:lnTo>
                  <a:lnTo>
                    <a:pt x="142" y="92"/>
                  </a:lnTo>
                  <a:lnTo>
                    <a:pt x="142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4"/>
            <p:cNvSpPr/>
            <p:nvPr/>
          </p:nvSpPr>
          <p:spPr>
            <a:xfrm>
              <a:off x="8897938" y="4114800"/>
              <a:ext cx="782638" cy="1023938"/>
            </a:xfrm>
            <a:custGeom>
              <a:rect b="b" l="l" r="r" t="t"/>
              <a:pathLst>
                <a:path extrusionOk="0" h="272" w="208">
                  <a:moveTo>
                    <a:pt x="208" y="252"/>
                  </a:moveTo>
                  <a:cubicBezTo>
                    <a:pt x="208" y="263"/>
                    <a:pt x="199" y="272"/>
                    <a:pt x="188" y="27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9" y="272"/>
                    <a:pt x="0" y="263"/>
                    <a:pt x="0" y="25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9" y="0"/>
                    <a:pt x="208" y="9"/>
                    <a:pt x="208" y="20"/>
                  </a:cubicBezTo>
                  <a:lnTo>
                    <a:pt x="208" y="252"/>
                  </a:lnTo>
                  <a:close/>
                </a:path>
              </a:pathLst>
            </a:custGeom>
            <a:solidFill>
              <a:srgbClr val="7D62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4"/>
            <p:cNvSpPr/>
            <p:nvPr/>
          </p:nvSpPr>
          <p:spPr>
            <a:xfrm>
              <a:off x="8980488" y="4194175"/>
              <a:ext cx="617538" cy="835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4"/>
            <p:cNvSpPr/>
            <p:nvPr/>
          </p:nvSpPr>
          <p:spPr>
            <a:xfrm>
              <a:off x="9085263" y="4027488"/>
              <a:ext cx="407988" cy="203200"/>
            </a:xfrm>
            <a:custGeom>
              <a:rect b="b" l="l" r="r" t="t"/>
              <a:pathLst>
                <a:path extrusionOk="0" h="54" w="108">
                  <a:moveTo>
                    <a:pt x="97" y="31"/>
                  </a:moveTo>
                  <a:cubicBezTo>
                    <a:pt x="76" y="31"/>
                    <a:pt x="76" y="31"/>
                    <a:pt x="76" y="31"/>
                  </a:cubicBezTo>
                  <a:cubicBezTo>
                    <a:pt x="77" y="29"/>
                    <a:pt x="78" y="26"/>
                    <a:pt x="78" y="24"/>
                  </a:cubicBezTo>
                  <a:cubicBezTo>
                    <a:pt x="78" y="11"/>
                    <a:pt x="67" y="0"/>
                    <a:pt x="54" y="0"/>
                  </a:cubicBezTo>
                  <a:cubicBezTo>
                    <a:pt x="41" y="0"/>
                    <a:pt x="31" y="11"/>
                    <a:pt x="31" y="24"/>
                  </a:cubicBezTo>
                  <a:cubicBezTo>
                    <a:pt x="31" y="26"/>
                    <a:pt x="31" y="29"/>
                    <a:pt x="3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5" y="31"/>
                    <a:pt x="0" y="36"/>
                    <a:pt x="0" y="43"/>
                  </a:cubicBezTo>
                  <a:cubicBezTo>
                    <a:pt x="0" y="49"/>
                    <a:pt x="5" y="54"/>
                    <a:pt x="12" y="54"/>
                  </a:cubicBezTo>
                  <a:cubicBezTo>
                    <a:pt x="97" y="54"/>
                    <a:pt x="97" y="54"/>
                    <a:pt x="97" y="54"/>
                  </a:cubicBezTo>
                  <a:cubicBezTo>
                    <a:pt x="103" y="54"/>
                    <a:pt x="108" y="49"/>
                    <a:pt x="108" y="43"/>
                  </a:cubicBezTo>
                  <a:cubicBezTo>
                    <a:pt x="108" y="36"/>
                    <a:pt x="103" y="31"/>
                    <a:pt x="97" y="31"/>
                  </a:cubicBezTo>
                  <a:close/>
                  <a:moveTo>
                    <a:pt x="54" y="30"/>
                  </a:moveTo>
                  <a:cubicBezTo>
                    <a:pt x="49" y="30"/>
                    <a:pt x="46" y="26"/>
                    <a:pt x="46" y="21"/>
                  </a:cubicBezTo>
                  <a:cubicBezTo>
                    <a:pt x="46" y="16"/>
                    <a:pt x="49" y="12"/>
                    <a:pt x="54" y="12"/>
                  </a:cubicBezTo>
                  <a:cubicBezTo>
                    <a:pt x="59" y="12"/>
                    <a:pt x="63" y="16"/>
                    <a:pt x="63" y="21"/>
                  </a:cubicBezTo>
                  <a:cubicBezTo>
                    <a:pt x="63" y="26"/>
                    <a:pt x="59" y="30"/>
                    <a:pt x="54" y="30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4"/>
            <p:cNvSpPr/>
            <p:nvPr/>
          </p:nvSpPr>
          <p:spPr>
            <a:xfrm>
              <a:off x="9040813" y="4295775"/>
              <a:ext cx="219075" cy="304800"/>
            </a:xfrm>
            <a:prstGeom prst="rect">
              <a:avLst/>
            </a:pr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4"/>
            <p:cNvSpPr/>
            <p:nvPr/>
          </p:nvSpPr>
          <p:spPr>
            <a:xfrm>
              <a:off x="9296401" y="4295775"/>
              <a:ext cx="241300" cy="33338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4"/>
            <p:cNvSpPr/>
            <p:nvPr/>
          </p:nvSpPr>
          <p:spPr>
            <a:xfrm>
              <a:off x="9296401" y="4386263"/>
              <a:ext cx="241300" cy="33338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4"/>
            <p:cNvSpPr/>
            <p:nvPr/>
          </p:nvSpPr>
          <p:spPr>
            <a:xfrm>
              <a:off x="9296401" y="4475163"/>
              <a:ext cx="241300" cy="34925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4"/>
            <p:cNvSpPr/>
            <p:nvPr/>
          </p:nvSpPr>
          <p:spPr>
            <a:xfrm>
              <a:off x="9296401" y="4565650"/>
              <a:ext cx="241300" cy="34925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4"/>
            <p:cNvSpPr/>
            <p:nvPr/>
          </p:nvSpPr>
          <p:spPr>
            <a:xfrm>
              <a:off x="9040813" y="4656138"/>
              <a:ext cx="496888" cy="34925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4"/>
            <p:cNvSpPr/>
            <p:nvPr/>
          </p:nvSpPr>
          <p:spPr>
            <a:xfrm>
              <a:off x="9040813" y="4746625"/>
              <a:ext cx="496888" cy="34925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4"/>
            <p:cNvSpPr/>
            <p:nvPr/>
          </p:nvSpPr>
          <p:spPr>
            <a:xfrm>
              <a:off x="9040813" y="4837113"/>
              <a:ext cx="496888" cy="34925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4"/>
            <p:cNvSpPr/>
            <p:nvPr/>
          </p:nvSpPr>
          <p:spPr>
            <a:xfrm>
              <a:off x="9040813" y="4927600"/>
              <a:ext cx="496888" cy="33338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4"/>
            <p:cNvSpPr/>
            <p:nvPr/>
          </p:nvSpPr>
          <p:spPr>
            <a:xfrm>
              <a:off x="3336926" y="2811463"/>
              <a:ext cx="2466975" cy="831850"/>
            </a:xfrm>
            <a:custGeom>
              <a:rect b="b" l="l" r="r" t="t"/>
              <a:pathLst>
                <a:path extrusionOk="0" h="221" w="655">
                  <a:moveTo>
                    <a:pt x="647" y="13"/>
                  </a:moveTo>
                  <a:cubicBezTo>
                    <a:pt x="655" y="4"/>
                    <a:pt x="652" y="0"/>
                    <a:pt x="641" y="5"/>
                  </a:cubicBezTo>
                  <a:cubicBezTo>
                    <a:pt x="578" y="33"/>
                    <a:pt x="578" y="33"/>
                    <a:pt x="578" y="33"/>
                  </a:cubicBezTo>
                  <a:cubicBezTo>
                    <a:pt x="567" y="38"/>
                    <a:pt x="548" y="42"/>
                    <a:pt x="536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1"/>
                    <a:pt x="0" y="64"/>
                  </a:cubicBezTo>
                  <a:cubicBezTo>
                    <a:pt x="0" y="199"/>
                    <a:pt x="0" y="199"/>
                    <a:pt x="0" y="199"/>
                  </a:cubicBezTo>
                  <a:cubicBezTo>
                    <a:pt x="0" y="211"/>
                    <a:pt x="10" y="221"/>
                    <a:pt x="22" y="221"/>
                  </a:cubicBezTo>
                  <a:cubicBezTo>
                    <a:pt x="536" y="221"/>
                    <a:pt x="536" y="221"/>
                    <a:pt x="536" y="221"/>
                  </a:cubicBezTo>
                  <a:cubicBezTo>
                    <a:pt x="548" y="221"/>
                    <a:pt x="558" y="211"/>
                    <a:pt x="558" y="199"/>
                  </a:cubicBezTo>
                  <a:cubicBezTo>
                    <a:pt x="558" y="143"/>
                    <a:pt x="558" y="143"/>
                    <a:pt x="558" y="143"/>
                  </a:cubicBezTo>
                  <a:cubicBezTo>
                    <a:pt x="558" y="131"/>
                    <a:pt x="564" y="114"/>
                    <a:pt x="572" y="104"/>
                  </a:cubicBezTo>
                  <a:lnTo>
                    <a:pt x="647" y="13"/>
                  </a:ln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4"/>
            <p:cNvSpPr/>
            <p:nvPr/>
          </p:nvSpPr>
          <p:spPr>
            <a:xfrm>
              <a:off x="3592513" y="3071813"/>
              <a:ext cx="1574800" cy="55563"/>
            </a:xfrm>
            <a:prstGeom prst="rect">
              <a:avLst/>
            </a:prstGeom>
            <a:solidFill>
              <a:srgbClr val="FFD1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4"/>
            <p:cNvSpPr/>
            <p:nvPr/>
          </p:nvSpPr>
          <p:spPr>
            <a:xfrm>
              <a:off x="3592513" y="3341688"/>
              <a:ext cx="1574800" cy="57150"/>
            </a:xfrm>
            <a:prstGeom prst="rect">
              <a:avLst/>
            </a:prstGeom>
            <a:solidFill>
              <a:srgbClr val="FFD1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4"/>
            <p:cNvSpPr/>
            <p:nvPr/>
          </p:nvSpPr>
          <p:spPr>
            <a:xfrm>
              <a:off x="3592513" y="3206750"/>
              <a:ext cx="1574800" cy="57150"/>
            </a:xfrm>
            <a:prstGeom prst="rect">
              <a:avLst/>
            </a:prstGeom>
            <a:solidFill>
              <a:srgbClr val="FFD1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3592513" y="3478213"/>
              <a:ext cx="1574800" cy="55563"/>
            </a:xfrm>
            <a:prstGeom prst="rect">
              <a:avLst/>
            </a:prstGeom>
            <a:solidFill>
              <a:srgbClr val="FFD1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9290051" y="2555875"/>
              <a:ext cx="636588" cy="492125"/>
            </a:xfrm>
            <a:custGeom>
              <a:rect b="b" l="l" r="r" t="t"/>
              <a:pathLst>
                <a:path extrusionOk="0" h="131" w="169">
                  <a:moveTo>
                    <a:pt x="118" y="5"/>
                  </a:moveTo>
                  <a:cubicBezTo>
                    <a:pt x="130" y="0"/>
                    <a:pt x="144" y="4"/>
                    <a:pt x="150" y="16"/>
                  </a:cubicBezTo>
                  <a:cubicBezTo>
                    <a:pt x="163" y="42"/>
                    <a:pt x="163" y="42"/>
                    <a:pt x="163" y="42"/>
                  </a:cubicBezTo>
                  <a:cubicBezTo>
                    <a:pt x="169" y="54"/>
                    <a:pt x="164" y="69"/>
                    <a:pt x="153" y="75"/>
                  </a:cubicBezTo>
                  <a:cubicBezTo>
                    <a:pt x="52" y="125"/>
                    <a:pt x="52" y="125"/>
                    <a:pt x="52" y="125"/>
                  </a:cubicBezTo>
                  <a:cubicBezTo>
                    <a:pt x="40" y="131"/>
                    <a:pt x="25" y="126"/>
                    <a:pt x="19" y="114"/>
                  </a:cubicBezTo>
                  <a:cubicBezTo>
                    <a:pt x="6" y="88"/>
                    <a:pt x="6" y="88"/>
                    <a:pt x="6" y="88"/>
                  </a:cubicBezTo>
                  <a:cubicBezTo>
                    <a:pt x="0" y="76"/>
                    <a:pt x="5" y="62"/>
                    <a:pt x="17" y="56"/>
                  </a:cubicBezTo>
                  <a:lnTo>
                    <a:pt x="118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4"/>
            <p:cNvSpPr/>
            <p:nvPr/>
          </p:nvSpPr>
          <p:spPr>
            <a:xfrm>
              <a:off x="9469438" y="2660650"/>
              <a:ext cx="282575" cy="279400"/>
            </a:xfrm>
            <a:custGeom>
              <a:rect b="b" l="l" r="r" t="t"/>
              <a:pathLst>
                <a:path extrusionOk="0" h="74" w="75">
                  <a:moveTo>
                    <a:pt x="3" y="35"/>
                  </a:moveTo>
                  <a:cubicBezTo>
                    <a:pt x="0" y="29"/>
                    <a:pt x="3" y="21"/>
                    <a:pt x="9" y="18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46" y="0"/>
                    <a:pt x="53" y="2"/>
                    <a:pt x="56" y="8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5" y="45"/>
                    <a:pt x="72" y="53"/>
                    <a:pt x="66" y="56"/>
                  </a:cubicBezTo>
                  <a:cubicBezTo>
                    <a:pt x="36" y="71"/>
                    <a:pt x="36" y="71"/>
                    <a:pt x="36" y="71"/>
                  </a:cubicBezTo>
                  <a:cubicBezTo>
                    <a:pt x="29" y="74"/>
                    <a:pt x="22" y="72"/>
                    <a:pt x="19" y="66"/>
                  </a:cubicBezTo>
                  <a:lnTo>
                    <a:pt x="3" y="35"/>
                  </a:ln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4"/>
            <p:cNvSpPr/>
            <p:nvPr/>
          </p:nvSpPr>
          <p:spPr>
            <a:xfrm>
              <a:off x="9650413" y="2747963"/>
              <a:ext cx="41275" cy="44450"/>
            </a:xfrm>
            <a:custGeom>
              <a:rect b="b" l="l" r="r" t="t"/>
              <a:pathLst>
                <a:path extrusionOk="0" h="12" w="11">
                  <a:moveTo>
                    <a:pt x="1" y="8"/>
                  </a:moveTo>
                  <a:cubicBezTo>
                    <a:pt x="0" y="6"/>
                    <a:pt x="1" y="3"/>
                    <a:pt x="3" y="2"/>
                  </a:cubicBezTo>
                  <a:cubicBezTo>
                    <a:pt x="6" y="0"/>
                    <a:pt x="9" y="1"/>
                    <a:pt x="10" y="4"/>
                  </a:cubicBezTo>
                  <a:cubicBezTo>
                    <a:pt x="11" y="6"/>
                    <a:pt x="10" y="9"/>
                    <a:pt x="8" y="10"/>
                  </a:cubicBezTo>
                  <a:cubicBezTo>
                    <a:pt x="5" y="12"/>
                    <a:pt x="2" y="11"/>
                    <a:pt x="1" y="8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9590088" y="2778125"/>
              <a:ext cx="41275" cy="44450"/>
            </a:xfrm>
            <a:custGeom>
              <a:rect b="b" l="l" r="r" t="t"/>
              <a:pathLst>
                <a:path extrusionOk="0" h="12" w="11">
                  <a:moveTo>
                    <a:pt x="1" y="8"/>
                  </a:moveTo>
                  <a:cubicBezTo>
                    <a:pt x="0" y="6"/>
                    <a:pt x="1" y="3"/>
                    <a:pt x="3" y="2"/>
                  </a:cubicBezTo>
                  <a:cubicBezTo>
                    <a:pt x="6" y="0"/>
                    <a:pt x="9" y="1"/>
                    <a:pt x="10" y="4"/>
                  </a:cubicBezTo>
                  <a:cubicBezTo>
                    <a:pt x="11" y="6"/>
                    <a:pt x="10" y="9"/>
                    <a:pt x="8" y="10"/>
                  </a:cubicBezTo>
                  <a:cubicBezTo>
                    <a:pt x="5" y="12"/>
                    <a:pt x="2" y="11"/>
                    <a:pt x="1" y="8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9529763" y="2811463"/>
              <a:ext cx="42863" cy="41275"/>
            </a:xfrm>
            <a:custGeom>
              <a:rect b="b" l="l" r="r" t="t"/>
              <a:pathLst>
                <a:path extrusionOk="0" h="11" w="11">
                  <a:moveTo>
                    <a:pt x="1" y="7"/>
                  </a:moveTo>
                  <a:cubicBezTo>
                    <a:pt x="0" y="5"/>
                    <a:pt x="1" y="2"/>
                    <a:pt x="3" y="1"/>
                  </a:cubicBezTo>
                  <a:cubicBezTo>
                    <a:pt x="6" y="0"/>
                    <a:pt x="9" y="1"/>
                    <a:pt x="10" y="3"/>
                  </a:cubicBezTo>
                  <a:cubicBezTo>
                    <a:pt x="11" y="5"/>
                    <a:pt x="10" y="8"/>
                    <a:pt x="8" y="9"/>
                  </a:cubicBezTo>
                  <a:cubicBezTo>
                    <a:pt x="5" y="11"/>
                    <a:pt x="2" y="10"/>
                    <a:pt x="1" y="7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9680576" y="2811463"/>
              <a:ext cx="41275" cy="41275"/>
            </a:xfrm>
            <a:custGeom>
              <a:rect b="b" l="l" r="r" t="t"/>
              <a:pathLst>
                <a:path extrusionOk="0" h="11" w="11">
                  <a:moveTo>
                    <a:pt x="1" y="7"/>
                  </a:moveTo>
                  <a:cubicBezTo>
                    <a:pt x="0" y="5"/>
                    <a:pt x="1" y="2"/>
                    <a:pt x="4" y="1"/>
                  </a:cubicBezTo>
                  <a:cubicBezTo>
                    <a:pt x="6" y="0"/>
                    <a:pt x="9" y="1"/>
                    <a:pt x="10" y="3"/>
                  </a:cubicBezTo>
                  <a:cubicBezTo>
                    <a:pt x="11" y="5"/>
                    <a:pt x="10" y="8"/>
                    <a:pt x="8" y="10"/>
                  </a:cubicBezTo>
                  <a:cubicBezTo>
                    <a:pt x="5" y="11"/>
                    <a:pt x="3" y="10"/>
                    <a:pt x="1" y="7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9620251" y="2841625"/>
              <a:ext cx="41275" cy="41275"/>
            </a:xfrm>
            <a:custGeom>
              <a:rect b="b" l="l" r="r" t="t"/>
              <a:pathLst>
                <a:path extrusionOk="0" h="11" w="11">
                  <a:moveTo>
                    <a:pt x="1" y="7"/>
                  </a:moveTo>
                  <a:cubicBezTo>
                    <a:pt x="0" y="5"/>
                    <a:pt x="1" y="2"/>
                    <a:pt x="3" y="1"/>
                  </a:cubicBezTo>
                  <a:cubicBezTo>
                    <a:pt x="6" y="0"/>
                    <a:pt x="9" y="1"/>
                    <a:pt x="10" y="3"/>
                  </a:cubicBezTo>
                  <a:cubicBezTo>
                    <a:pt x="11" y="5"/>
                    <a:pt x="10" y="8"/>
                    <a:pt x="8" y="10"/>
                  </a:cubicBezTo>
                  <a:cubicBezTo>
                    <a:pt x="5" y="11"/>
                    <a:pt x="2" y="10"/>
                    <a:pt x="1" y="7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9559926" y="2871788"/>
              <a:ext cx="42863" cy="41275"/>
            </a:xfrm>
            <a:custGeom>
              <a:rect b="b" l="l" r="r" t="t"/>
              <a:pathLst>
                <a:path extrusionOk="0" h="11" w="11">
                  <a:moveTo>
                    <a:pt x="1" y="7"/>
                  </a:moveTo>
                  <a:cubicBezTo>
                    <a:pt x="0" y="5"/>
                    <a:pt x="1" y="2"/>
                    <a:pt x="3" y="1"/>
                  </a:cubicBezTo>
                  <a:cubicBezTo>
                    <a:pt x="6" y="0"/>
                    <a:pt x="9" y="1"/>
                    <a:pt x="10" y="3"/>
                  </a:cubicBezTo>
                  <a:cubicBezTo>
                    <a:pt x="11" y="5"/>
                    <a:pt x="10" y="8"/>
                    <a:pt x="8" y="10"/>
                  </a:cubicBezTo>
                  <a:cubicBezTo>
                    <a:pt x="5" y="11"/>
                    <a:pt x="2" y="10"/>
                    <a:pt x="1" y="7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9620251" y="2687638"/>
              <a:ext cx="41275" cy="41275"/>
            </a:xfrm>
            <a:custGeom>
              <a:rect b="b" l="l" r="r" t="t"/>
              <a:pathLst>
                <a:path extrusionOk="0" h="11" w="11">
                  <a:moveTo>
                    <a:pt x="1" y="8"/>
                  </a:moveTo>
                  <a:cubicBezTo>
                    <a:pt x="0" y="6"/>
                    <a:pt x="1" y="3"/>
                    <a:pt x="3" y="1"/>
                  </a:cubicBezTo>
                  <a:cubicBezTo>
                    <a:pt x="6" y="0"/>
                    <a:pt x="9" y="1"/>
                    <a:pt x="10" y="4"/>
                  </a:cubicBezTo>
                  <a:cubicBezTo>
                    <a:pt x="11" y="6"/>
                    <a:pt x="10" y="9"/>
                    <a:pt x="8" y="10"/>
                  </a:cubicBezTo>
                  <a:cubicBezTo>
                    <a:pt x="5" y="11"/>
                    <a:pt x="2" y="10"/>
                    <a:pt x="1" y="8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9559926" y="2717800"/>
              <a:ext cx="42863" cy="44450"/>
            </a:xfrm>
            <a:custGeom>
              <a:rect b="b" l="l" r="r" t="t"/>
              <a:pathLst>
                <a:path extrusionOk="0" h="12" w="11">
                  <a:moveTo>
                    <a:pt x="1" y="8"/>
                  </a:moveTo>
                  <a:cubicBezTo>
                    <a:pt x="0" y="6"/>
                    <a:pt x="1" y="3"/>
                    <a:pt x="3" y="2"/>
                  </a:cubicBezTo>
                  <a:cubicBezTo>
                    <a:pt x="6" y="0"/>
                    <a:pt x="9" y="1"/>
                    <a:pt x="10" y="4"/>
                  </a:cubicBezTo>
                  <a:cubicBezTo>
                    <a:pt x="11" y="6"/>
                    <a:pt x="10" y="9"/>
                    <a:pt x="8" y="10"/>
                  </a:cubicBezTo>
                  <a:cubicBezTo>
                    <a:pt x="5" y="12"/>
                    <a:pt x="2" y="11"/>
                    <a:pt x="1" y="8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9499601" y="2747963"/>
              <a:ext cx="42863" cy="44450"/>
            </a:xfrm>
            <a:custGeom>
              <a:rect b="b" l="l" r="r" t="t"/>
              <a:pathLst>
                <a:path extrusionOk="0" h="12" w="11">
                  <a:moveTo>
                    <a:pt x="1" y="8"/>
                  </a:moveTo>
                  <a:cubicBezTo>
                    <a:pt x="0" y="6"/>
                    <a:pt x="1" y="3"/>
                    <a:pt x="3" y="2"/>
                  </a:cubicBezTo>
                  <a:cubicBezTo>
                    <a:pt x="6" y="0"/>
                    <a:pt x="8" y="1"/>
                    <a:pt x="10" y="4"/>
                  </a:cubicBezTo>
                  <a:cubicBezTo>
                    <a:pt x="11" y="6"/>
                    <a:pt x="10" y="9"/>
                    <a:pt x="7" y="10"/>
                  </a:cubicBezTo>
                  <a:cubicBezTo>
                    <a:pt x="5" y="12"/>
                    <a:pt x="2" y="11"/>
                    <a:pt x="1" y="8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9175751" y="3154363"/>
              <a:ext cx="630238" cy="361950"/>
            </a:xfrm>
            <a:custGeom>
              <a:rect b="b" l="l" r="r" t="t"/>
              <a:pathLst>
                <a:path extrusionOk="0" h="96" w="167">
                  <a:moveTo>
                    <a:pt x="145" y="17"/>
                  </a:moveTo>
                  <a:cubicBezTo>
                    <a:pt x="158" y="19"/>
                    <a:pt x="167" y="32"/>
                    <a:pt x="166" y="45"/>
                  </a:cubicBezTo>
                  <a:cubicBezTo>
                    <a:pt x="162" y="74"/>
                    <a:pt x="162" y="74"/>
                    <a:pt x="162" y="74"/>
                  </a:cubicBezTo>
                  <a:cubicBezTo>
                    <a:pt x="160" y="87"/>
                    <a:pt x="147" y="96"/>
                    <a:pt x="134" y="94"/>
                  </a:cubicBezTo>
                  <a:cubicBezTo>
                    <a:pt x="23" y="79"/>
                    <a:pt x="23" y="79"/>
                    <a:pt x="23" y="79"/>
                  </a:cubicBezTo>
                  <a:cubicBezTo>
                    <a:pt x="9" y="77"/>
                    <a:pt x="0" y="65"/>
                    <a:pt x="2" y="51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8" y="9"/>
                    <a:pt x="20" y="0"/>
                    <a:pt x="33" y="2"/>
                  </a:cubicBezTo>
                  <a:lnTo>
                    <a:pt x="145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9372601" y="3209925"/>
              <a:ext cx="244475" cy="249238"/>
            </a:xfrm>
            <a:custGeom>
              <a:rect b="b" l="l" r="r" t="t"/>
              <a:pathLst>
                <a:path extrusionOk="0" h="66" w="65">
                  <a:moveTo>
                    <a:pt x="6" y="12"/>
                  </a:moveTo>
                  <a:cubicBezTo>
                    <a:pt x="7" y="5"/>
                    <a:pt x="13" y="0"/>
                    <a:pt x="20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60" y="7"/>
                    <a:pt x="65" y="13"/>
                    <a:pt x="64" y="20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59" y="61"/>
                    <a:pt x="52" y="66"/>
                    <a:pt x="45" y="65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5" y="59"/>
                    <a:pt x="0" y="53"/>
                    <a:pt x="1" y="46"/>
                  </a:cubicBezTo>
                  <a:lnTo>
                    <a:pt x="6" y="12"/>
                  </a:ln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9542463" y="3324225"/>
              <a:ext cx="41275" cy="41275"/>
            </a:xfrm>
            <a:custGeom>
              <a:rect b="b" l="l" r="r" t="t"/>
              <a:pathLst>
                <a:path extrusionOk="0" h="11" w="11">
                  <a:moveTo>
                    <a:pt x="1" y="5"/>
                  </a:moveTo>
                  <a:cubicBezTo>
                    <a:pt x="1" y="2"/>
                    <a:pt x="3" y="0"/>
                    <a:pt x="6" y="1"/>
                  </a:cubicBezTo>
                  <a:cubicBezTo>
                    <a:pt x="9" y="1"/>
                    <a:pt x="11" y="4"/>
                    <a:pt x="10" y="6"/>
                  </a:cubicBezTo>
                  <a:cubicBezTo>
                    <a:pt x="10" y="9"/>
                    <a:pt x="7" y="11"/>
                    <a:pt x="5" y="11"/>
                  </a:cubicBezTo>
                  <a:cubicBezTo>
                    <a:pt x="2" y="10"/>
                    <a:pt x="0" y="8"/>
                    <a:pt x="1" y="5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9474201" y="3316288"/>
              <a:ext cx="41275" cy="38100"/>
            </a:xfrm>
            <a:custGeom>
              <a:rect b="b" l="l" r="r" t="t"/>
              <a:pathLst>
                <a:path extrusionOk="0" h="10" w="11">
                  <a:moveTo>
                    <a:pt x="1" y="5"/>
                  </a:moveTo>
                  <a:cubicBezTo>
                    <a:pt x="1" y="2"/>
                    <a:pt x="4" y="0"/>
                    <a:pt x="6" y="0"/>
                  </a:cubicBezTo>
                  <a:cubicBezTo>
                    <a:pt x="9" y="1"/>
                    <a:pt x="11" y="3"/>
                    <a:pt x="10" y="6"/>
                  </a:cubicBezTo>
                  <a:cubicBezTo>
                    <a:pt x="10" y="9"/>
                    <a:pt x="8" y="10"/>
                    <a:pt x="5" y="10"/>
                  </a:cubicBezTo>
                  <a:cubicBezTo>
                    <a:pt x="2" y="10"/>
                    <a:pt x="0" y="7"/>
                    <a:pt x="1" y="5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9405938" y="3308350"/>
              <a:ext cx="41275" cy="38100"/>
            </a:xfrm>
            <a:custGeom>
              <a:rect b="b" l="l" r="r" t="t"/>
              <a:pathLst>
                <a:path extrusionOk="0" h="10" w="11">
                  <a:moveTo>
                    <a:pt x="1" y="4"/>
                  </a:moveTo>
                  <a:cubicBezTo>
                    <a:pt x="1" y="1"/>
                    <a:pt x="4" y="0"/>
                    <a:pt x="6" y="0"/>
                  </a:cubicBezTo>
                  <a:cubicBezTo>
                    <a:pt x="9" y="0"/>
                    <a:pt x="11" y="3"/>
                    <a:pt x="11" y="5"/>
                  </a:cubicBezTo>
                  <a:cubicBezTo>
                    <a:pt x="10" y="8"/>
                    <a:pt x="8" y="10"/>
                    <a:pt x="5" y="10"/>
                  </a:cubicBezTo>
                  <a:cubicBezTo>
                    <a:pt x="2" y="9"/>
                    <a:pt x="0" y="7"/>
                    <a:pt x="1" y="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9534526" y="3390900"/>
              <a:ext cx="38100" cy="41275"/>
            </a:xfrm>
            <a:custGeom>
              <a:rect b="b" l="l" r="r" t="t"/>
              <a:pathLst>
                <a:path extrusionOk="0" h="11" w="10">
                  <a:moveTo>
                    <a:pt x="0" y="5"/>
                  </a:moveTo>
                  <a:cubicBezTo>
                    <a:pt x="0" y="2"/>
                    <a:pt x="3" y="0"/>
                    <a:pt x="6" y="1"/>
                  </a:cubicBezTo>
                  <a:cubicBezTo>
                    <a:pt x="8" y="1"/>
                    <a:pt x="10" y="4"/>
                    <a:pt x="10" y="6"/>
                  </a:cubicBezTo>
                  <a:cubicBezTo>
                    <a:pt x="9" y="9"/>
                    <a:pt x="7" y="11"/>
                    <a:pt x="4" y="10"/>
                  </a:cubicBezTo>
                  <a:cubicBezTo>
                    <a:pt x="2" y="10"/>
                    <a:pt x="0" y="8"/>
                    <a:pt x="0" y="5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9466263" y="3384550"/>
              <a:ext cx="38100" cy="36513"/>
            </a:xfrm>
            <a:custGeom>
              <a:rect b="b" l="l" r="r" t="t"/>
              <a:pathLst>
                <a:path extrusionOk="0" h="10" w="10">
                  <a:moveTo>
                    <a:pt x="0" y="4"/>
                  </a:moveTo>
                  <a:cubicBezTo>
                    <a:pt x="1" y="2"/>
                    <a:pt x="3" y="0"/>
                    <a:pt x="6" y="0"/>
                  </a:cubicBezTo>
                  <a:cubicBezTo>
                    <a:pt x="8" y="1"/>
                    <a:pt x="10" y="3"/>
                    <a:pt x="10" y="6"/>
                  </a:cubicBezTo>
                  <a:cubicBezTo>
                    <a:pt x="10" y="8"/>
                    <a:pt x="7" y="10"/>
                    <a:pt x="4" y="10"/>
                  </a:cubicBezTo>
                  <a:cubicBezTo>
                    <a:pt x="2" y="10"/>
                    <a:pt x="0" y="7"/>
                    <a:pt x="0" y="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9398001" y="3371850"/>
              <a:ext cx="38100" cy="41275"/>
            </a:xfrm>
            <a:custGeom>
              <a:rect b="b" l="l" r="r" t="t"/>
              <a:pathLst>
                <a:path extrusionOk="0" h="11" w="10">
                  <a:moveTo>
                    <a:pt x="0" y="5"/>
                  </a:moveTo>
                  <a:cubicBezTo>
                    <a:pt x="1" y="2"/>
                    <a:pt x="3" y="0"/>
                    <a:pt x="6" y="1"/>
                  </a:cubicBezTo>
                  <a:cubicBezTo>
                    <a:pt x="9" y="1"/>
                    <a:pt x="10" y="4"/>
                    <a:pt x="10" y="6"/>
                  </a:cubicBezTo>
                  <a:cubicBezTo>
                    <a:pt x="10" y="9"/>
                    <a:pt x="7" y="11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9553576" y="3259138"/>
              <a:ext cx="36513" cy="38100"/>
            </a:xfrm>
            <a:custGeom>
              <a:rect b="b" l="l" r="r" t="t"/>
              <a:pathLst>
                <a:path extrusionOk="0" h="10" w="10">
                  <a:moveTo>
                    <a:pt x="0" y="4"/>
                  </a:moveTo>
                  <a:cubicBezTo>
                    <a:pt x="0" y="1"/>
                    <a:pt x="3" y="0"/>
                    <a:pt x="6" y="0"/>
                  </a:cubicBezTo>
                  <a:cubicBezTo>
                    <a:pt x="8" y="0"/>
                    <a:pt x="10" y="3"/>
                    <a:pt x="10" y="6"/>
                  </a:cubicBezTo>
                  <a:cubicBezTo>
                    <a:pt x="9" y="8"/>
                    <a:pt x="7" y="10"/>
                    <a:pt x="4" y="10"/>
                  </a:cubicBezTo>
                  <a:cubicBezTo>
                    <a:pt x="2" y="9"/>
                    <a:pt x="0" y="7"/>
                    <a:pt x="0" y="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9485313" y="3248025"/>
              <a:ext cx="38100" cy="41275"/>
            </a:xfrm>
            <a:custGeom>
              <a:rect b="b" l="l" r="r" t="t"/>
              <a:pathLst>
                <a:path extrusionOk="0" h="11" w="10">
                  <a:moveTo>
                    <a:pt x="0" y="5"/>
                  </a:moveTo>
                  <a:cubicBezTo>
                    <a:pt x="1" y="2"/>
                    <a:pt x="3" y="0"/>
                    <a:pt x="6" y="1"/>
                  </a:cubicBezTo>
                  <a:cubicBezTo>
                    <a:pt x="8" y="1"/>
                    <a:pt x="10" y="3"/>
                    <a:pt x="10" y="6"/>
                  </a:cubicBezTo>
                  <a:cubicBezTo>
                    <a:pt x="9" y="9"/>
                    <a:pt x="7" y="11"/>
                    <a:pt x="4" y="10"/>
                  </a:cubicBezTo>
                  <a:cubicBezTo>
                    <a:pt x="2" y="10"/>
                    <a:pt x="0" y="7"/>
                    <a:pt x="0" y="5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9417051" y="3240088"/>
              <a:ext cx="38100" cy="38100"/>
            </a:xfrm>
            <a:custGeom>
              <a:rect b="b" l="l" r="r" t="t"/>
              <a:pathLst>
                <a:path extrusionOk="0" h="10" w="10">
                  <a:moveTo>
                    <a:pt x="0" y="4"/>
                  </a:moveTo>
                  <a:cubicBezTo>
                    <a:pt x="1" y="2"/>
                    <a:pt x="3" y="0"/>
                    <a:pt x="6" y="0"/>
                  </a:cubicBezTo>
                  <a:cubicBezTo>
                    <a:pt x="9" y="0"/>
                    <a:pt x="10" y="3"/>
                    <a:pt x="10" y="6"/>
                  </a:cubicBezTo>
                  <a:cubicBezTo>
                    <a:pt x="10" y="8"/>
                    <a:pt x="7" y="10"/>
                    <a:pt x="4" y="10"/>
                  </a:cubicBezTo>
                  <a:cubicBezTo>
                    <a:pt x="2" y="9"/>
                    <a:pt x="0" y="7"/>
                    <a:pt x="0" y="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4"/>
            <p:cNvSpPr/>
            <p:nvPr/>
          </p:nvSpPr>
          <p:spPr>
            <a:xfrm>
              <a:off x="7180263" y="1527175"/>
              <a:ext cx="609600" cy="560388"/>
            </a:xfrm>
            <a:custGeom>
              <a:rect b="b" l="l" r="r" t="t"/>
              <a:pathLst>
                <a:path extrusionOk="0" h="353" w="384">
                  <a:moveTo>
                    <a:pt x="327" y="214"/>
                  </a:moveTo>
                  <a:lnTo>
                    <a:pt x="64" y="0"/>
                  </a:lnTo>
                  <a:lnTo>
                    <a:pt x="0" y="83"/>
                  </a:lnTo>
                  <a:lnTo>
                    <a:pt x="261" y="294"/>
                  </a:lnTo>
                  <a:lnTo>
                    <a:pt x="232" y="327"/>
                  </a:lnTo>
                  <a:lnTo>
                    <a:pt x="265" y="353"/>
                  </a:lnTo>
                  <a:lnTo>
                    <a:pt x="384" y="204"/>
                  </a:lnTo>
                  <a:lnTo>
                    <a:pt x="353" y="178"/>
                  </a:lnTo>
                  <a:lnTo>
                    <a:pt x="327" y="214"/>
                  </a:lnTo>
                  <a:close/>
                </a:path>
              </a:pathLst>
            </a:custGeom>
            <a:solidFill>
              <a:srgbClr val="7C93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4"/>
            <p:cNvSpPr/>
            <p:nvPr/>
          </p:nvSpPr>
          <p:spPr>
            <a:xfrm>
              <a:off x="6813551" y="1255713"/>
              <a:ext cx="754063" cy="655638"/>
            </a:xfrm>
            <a:custGeom>
              <a:rect b="b" l="l" r="r" t="t"/>
              <a:pathLst>
                <a:path extrusionOk="0" h="174" w="200">
                  <a:moveTo>
                    <a:pt x="191" y="102"/>
                  </a:moveTo>
                  <a:cubicBezTo>
                    <a:pt x="183" y="112"/>
                    <a:pt x="183" y="112"/>
                    <a:pt x="183" y="11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83" y="32"/>
                    <a:pt x="65" y="31"/>
                    <a:pt x="55" y="39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6" y="0"/>
                    <a:pt x="3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9" y="47"/>
                    <a:pt x="49" y="47"/>
                    <a:pt x="49" y="47"/>
                  </a:cubicBezTo>
                  <a:cubicBezTo>
                    <a:pt x="43" y="59"/>
                    <a:pt x="47" y="76"/>
                    <a:pt x="60" y="86"/>
                  </a:cubicBezTo>
                  <a:cubicBezTo>
                    <a:pt x="147" y="156"/>
                    <a:pt x="147" y="156"/>
                    <a:pt x="147" y="156"/>
                  </a:cubicBezTo>
                  <a:cubicBezTo>
                    <a:pt x="138" y="167"/>
                    <a:pt x="138" y="167"/>
                    <a:pt x="138" y="167"/>
                  </a:cubicBezTo>
                  <a:cubicBezTo>
                    <a:pt x="147" y="174"/>
                    <a:pt x="147" y="174"/>
                    <a:pt x="147" y="174"/>
                  </a:cubicBezTo>
                  <a:cubicBezTo>
                    <a:pt x="200" y="109"/>
                    <a:pt x="200" y="109"/>
                    <a:pt x="200" y="109"/>
                  </a:cubicBezTo>
                  <a:lnTo>
                    <a:pt x="191" y="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7032626" y="1425575"/>
              <a:ext cx="230188" cy="214313"/>
            </a:xfrm>
            <a:custGeom>
              <a:rect b="b" l="l" r="r" t="t"/>
              <a:pathLst>
                <a:path extrusionOk="0" h="57" w="61">
                  <a:moveTo>
                    <a:pt x="61" y="28"/>
                  </a:moveTo>
                  <a:cubicBezTo>
                    <a:pt x="35" y="8"/>
                    <a:pt x="35" y="8"/>
                    <a:pt x="35" y="8"/>
                  </a:cubicBezTo>
                  <a:cubicBezTo>
                    <a:pt x="26" y="0"/>
                    <a:pt x="13" y="0"/>
                    <a:pt x="6" y="8"/>
                  </a:cubicBezTo>
                  <a:cubicBezTo>
                    <a:pt x="0" y="16"/>
                    <a:pt x="2" y="29"/>
                    <a:pt x="12" y="37"/>
                  </a:cubicBezTo>
                  <a:cubicBezTo>
                    <a:pt x="37" y="57"/>
                    <a:pt x="37" y="57"/>
                    <a:pt x="37" y="57"/>
                  </a:cubicBezTo>
                  <a:lnTo>
                    <a:pt x="61" y="28"/>
                  </a:ln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5792788" y="1230313"/>
              <a:ext cx="279400" cy="282575"/>
            </a:xfrm>
            <a:custGeom>
              <a:rect b="b" l="l" r="r" t="t"/>
              <a:pathLst>
                <a:path extrusionOk="0" h="75" w="74">
                  <a:moveTo>
                    <a:pt x="5" y="12"/>
                  </a:moveTo>
                  <a:cubicBezTo>
                    <a:pt x="24" y="31"/>
                    <a:pt x="42" y="51"/>
                    <a:pt x="61" y="70"/>
                  </a:cubicBezTo>
                  <a:cubicBezTo>
                    <a:pt x="66" y="75"/>
                    <a:pt x="74" y="68"/>
                    <a:pt x="69" y="63"/>
                  </a:cubicBezTo>
                  <a:cubicBezTo>
                    <a:pt x="51" y="44"/>
                    <a:pt x="32" y="24"/>
                    <a:pt x="13" y="5"/>
                  </a:cubicBezTo>
                  <a:cubicBezTo>
                    <a:pt x="9" y="0"/>
                    <a:pt x="0" y="7"/>
                    <a:pt x="5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5683251" y="1320800"/>
              <a:ext cx="282575" cy="280988"/>
            </a:xfrm>
            <a:custGeom>
              <a:rect b="b" l="l" r="r" t="t"/>
              <a:pathLst>
                <a:path extrusionOk="0" h="75" w="75">
                  <a:moveTo>
                    <a:pt x="5" y="12"/>
                  </a:moveTo>
                  <a:cubicBezTo>
                    <a:pt x="24" y="31"/>
                    <a:pt x="42" y="50"/>
                    <a:pt x="61" y="69"/>
                  </a:cubicBezTo>
                  <a:cubicBezTo>
                    <a:pt x="66" y="75"/>
                    <a:pt x="75" y="68"/>
                    <a:pt x="70" y="62"/>
                  </a:cubicBezTo>
                  <a:cubicBezTo>
                    <a:pt x="51" y="43"/>
                    <a:pt x="32" y="24"/>
                    <a:pt x="14" y="5"/>
                  </a:cubicBezTo>
                  <a:cubicBezTo>
                    <a:pt x="9" y="0"/>
                    <a:pt x="0" y="7"/>
                    <a:pt x="5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5364163" y="1655763"/>
              <a:ext cx="260350" cy="277813"/>
            </a:xfrm>
            <a:custGeom>
              <a:rect b="b" l="l" r="r" t="t"/>
              <a:pathLst>
                <a:path extrusionOk="0" h="74" w="69">
                  <a:moveTo>
                    <a:pt x="4" y="12"/>
                  </a:moveTo>
                  <a:cubicBezTo>
                    <a:pt x="22" y="31"/>
                    <a:pt x="39" y="50"/>
                    <a:pt x="56" y="69"/>
                  </a:cubicBezTo>
                  <a:cubicBezTo>
                    <a:pt x="61" y="74"/>
                    <a:pt x="69" y="68"/>
                    <a:pt x="64" y="63"/>
                  </a:cubicBezTo>
                  <a:cubicBezTo>
                    <a:pt x="47" y="44"/>
                    <a:pt x="30" y="24"/>
                    <a:pt x="13" y="5"/>
                  </a:cubicBezTo>
                  <a:cubicBezTo>
                    <a:pt x="8" y="0"/>
                    <a:pt x="0" y="7"/>
                    <a:pt x="4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5254626" y="1735138"/>
              <a:ext cx="260350" cy="277813"/>
            </a:xfrm>
            <a:custGeom>
              <a:rect b="b" l="l" r="r" t="t"/>
              <a:pathLst>
                <a:path extrusionOk="0" h="74" w="69">
                  <a:moveTo>
                    <a:pt x="4" y="12"/>
                  </a:moveTo>
                  <a:cubicBezTo>
                    <a:pt x="22" y="31"/>
                    <a:pt x="39" y="50"/>
                    <a:pt x="56" y="69"/>
                  </a:cubicBezTo>
                  <a:cubicBezTo>
                    <a:pt x="61" y="74"/>
                    <a:pt x="69" y="68"/>
                    <a:pt x="64" y="63"/>
                  </a:cubicBezTo>
                  <a:cubicBezTo>
                    <a:pt x="47" y="44"/>
                    <a:pt x="30" y="24"/>
                    <a:pt x="13" y="5"/>
                  </a:cubicBezTo>
                  <a:cubicBezTo>
                    <a:pt x="8" y="0"/>
                    <a:pt x="0" y="7"/>
                    <a:pt x="4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4"/>
            <p:cNvSpPr/>
            <p:nvPr/>
          </p:nvSpPr>
          <p:spPr>
            <a:xfrm>
              <a:off x="5400676" y="1189038"/>
              <a:ext cx="534988" cy="873125"/>
            </a:xfrm>
            <a:custGeom>
              <a:rect b="b" l="l" r="r" t="t"/>
              <a:pathLst>
                <a:path extrusionOk="0" h="232" w="142">
                  <a:moveTo>
                    <a:pt x="122" y="5"/>
                  </a:moveTo>
                  <a:cubicBezTo>
                    <a:pt x="97" y="18"/>
                    <a:pt x="76" y="40"/>
                    <a:pt x="66" y="66"/>
                  </a:cubicBezTo>
                  <a:cubicBezTo>
                    <a:pt x="58" y="88"/>
                    <a:pt x="61" y="114"/>
                    <a:pt x="57" y="137"/>
                  </a:cubicBezTo>
                  <a:cubicBezTo>
                    <a:pt x="52" y="169"/>
                    <a:pt x="37" y="193"/>
                    <a:pt x="10" y="210"/>
                  </a:cubicBezTo>
                  <a:cubicBezTo>
                    <a:pt x="0" y="216"/>
                    <a:pt x="10" y="232"/>
                    <a:pt x="19" y="225"/>
                  </a:cubicBezTo>
                  <a:cubicBezTo>
                    <a:pt x="58" y="200"/>
                    <a:pt x="74" y="163"/>
                    <a:pt x="77" y="118"/>
                  </a:cubicBezTo>
                  <a:cubicBezTo>
                    <a:pt x="80" y="88"/>
                    <a:pt x="81" y="65"/>
                    <a:pt x="102" y="42"/>
                  </a:cubicBezTo>
                  <a:cubicBezTo>
                    <a:pt x="110" y="33"/>
                    <a:pt x="121" y="26"/>
                    <a:pt x="131" y="21"/>
                  </a:cubicBezTo>
                  <a:cubicBezTo>
                    <a:pt x="142" y="16"/>
                    <a:pt x="132" y="0"/>
                    <a:pt x="122" y="5"/>
                  </a:cubicBezTo>
                  <a:close/>
                </a:path>
              </a:pathLst>
            </a:custGeom>
            <a:solidFill>
              <a:srgbClr val="E13D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4"/>
            <p:cNvSpPr/>
            <p:nvPr/>
          </p:nvSpPr>
          <p:spPr>
            <a:xfrm>
              <a:off x="5224463" y="1362075"/>
              <a:ext cx="896938" cy="488950"/>
            </a:xfrm>
            <a:custGeom>
              <a:rect b="b" l="l" r="r" t="t"/>
              <a:pathLst>
                <a:path extrusionOk="0" h="130" w="238">
                  <a:moveTo>
                    <a:pt x="232" y="20"/>
                  </a:moveTo>
                  <a:cubicBezTo>
                    <a:pt x="218" y="45"/>
                    <a:pt x="195" y="64"/>
                    <a:pt x="168" y="73"/>
                  </a:cubicBezTo>
                  <a:cubicBezTo>
                    <a:pt x="146" y="80"/>
                    <a:pt x="120" y="75"/>
                    <a:pt x="97" y="77"/>
                  </a:cubicBezTo>
                  <a:cubicBezTo>
                    <a:pt x="65" y="80"/>
                    <a:pt x="40" y="94"/>
                    <a:pt x="21" y="120"/>
                  </a:cubicBezTo>
                  <a:cubicBezTo>
                    <a:pt x="14" y="130"/>
                    <a:pt x="0" y="119"/>
                    <a:pt x="6" y="110"/>
                  </a:cubicBezTo>
                  <a:cubicBezTo>
                    <a:pt x="34" y="72"/>
                    <a:pt x="72" y="59"/>
                    <a:pt x="117" y="58"/>
                  </a:cubicBezTo>
                  <a:cubicBezTo>
                    <a:pt x="147" y="58"/>
                    <a:pt x="170" y="58"/>
                    <a:pt x="194" y="38"/>
                  </a:cubicBezTo>
                  <a:cubicBezTo>
                    <a:pt x="204" y="30"/>
                    <a:pt x="212" y="20"/>
                    <a:pt x="217" y="10"/>
                  </a:cubicBezTo>
                  <a:cubicBezTo>
                    <a:pt x="223" y="0"/>
                    <a:pt x="238" y="10"/>
                    <a:pt x="232" y="20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7" name="Google Shape;517;p4"/>
          <p:cNvSpPr/>
          <p:nvPr/>
        </p:nvSpPr>
        <p:spPr>
          <a:xfrm>
            <a:off x="1116725" y="1524000"/>
            <a:ext cx="10339500" cy="5031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B3737"/>
              </a:buClr>
              <a:buSzPts val="2400"/>
              <a:buFont typeface="Oswald"/>
              <a:buChar char="●"/>
            </a:pPr>
            <a:r>
              <a:rPr b="1" lang="zh-CN" sz="2400">
                <a:solidFill>
                  <a:srgbClr val="3B3737"/>
                </a:solidFill>
                <a:latin typeface="Oswald"/>
                <a:ea typeface="Oswald"/>
                <a:cs typeface="Oswald"/>
                <a:sym typeface="Oswald"/>
              </a:rPr>
              <a:t>Definition: </a:t>
            </a:r>
            <a:r>
              <a:rPr lang="zh-CN" sz="2400">
                <a:solidFill>
                  <a:srgbClr val="3B3737"/>
                </a:solidFill>
                <a:latin typeface="Oswald"/>
                <a:ea typeface="Oswald"/>
                <a:cs typeface="Oswald"/>
                <a:sym typeface="Oswald"/>
              </a:rPr>
              <a:t>Infant Mortality Rate (IMR) refers to the number of deaths of infants under one year old per 1,000 live births in a given year.</a:t>
            </a:r>
            <a:endParaRPr sz="2400">
              <a:solidFill>
                <a:srgbClr val="3B3737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B3737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B3737"/>
              </a:buClr>
              <a:buSzPts val="2400"/>
              <a:buFont typeface="Oswald"/>
              <a:buChar char="●"/>
            </a:pPr>
            <a:r>
              <a:rPr b="1" lang="zh-CN" sz="2400">
                <a:solidFill>
                  <a:srgbClr val="3B3737"/>
                </a:solidFill>
                <a:latin typeface="Oswald"/>
                <a:ea typeface="Oswald"/>
                <a:cs typeface="Oswald"/>
                <a:sym typeface="Oswald"/>
              </a:rPr>
              <a:t>Significance:</a:t>
            </a:r>
            <a:r>
              <a:rPr lang="zh-CN" sz="2400">
                <a:solidFill>
                  <a:srgbClr val="3B3737"/>
                </a:solidFill>
                <a:latin typeface="Oswald"/>
                <a:ea typeface="Oswald"/>
                <a:cs typeface="Oswald"/>
                <a:sym typeface="Oswald"/>
              </a:rPr>
              <a:t> IMR is a critical indicator of a country's overall health status, reflecting the social, economic, and environmental conditions in which children (and others in society) live, including their healthcare.</a:t>
            </a:r>
            <a:endParaRPr sz="2400">
              <a:solidFill>
                <a:srgbClr val="3B3737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B3737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B3737"/>
              </a:buClr>
              <a:buSzPts val="2400"/>
              <a:buFont typeface="Oswald"/>
              <a:buChar char="●"/>
            </a:pPr>
            <a:r>
              <a:rPr b="1" lang="zh-CN" sz="2400">
                <a:solidFill>
                  <a:srgbClr val="3B3737"/>
                </a:solidFill>
                <a:latin typeface="Oswald"/>
                <a:ea typeface="Oswald"/>
                <a:cs typeface="Oswald"/>
                <a:sym typeface="Oswald"/>
              </a:rPr>
              <a:t>Causes: </a:t>
            </a:r>
            <a:r>
              <a:rPr lang="zh-CN" sz="2400">
                <a:solidFill>
                  <a:srgbClr val="3B3737"/>
                </a:solidFill>
                <a:latin typeface="Oswald"/>
                <a:ea typeface="Oswald"/>
                <a:cs typeface="Oswald"/>
                <a:sym typeface="Oswald"/>
              </a:rPr>
              <a:t>Preterm Birth Complications, Infections, Birth Asphyxia, Congenital Abnormalities, Nutrition and Feeding Problems and etc.</a:t>
            </a:r>
            <a:endParaRPr sz="2400">
              <a:solidFill>
                <a:srgbClr val="3B3737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3737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25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"/>
          <p:cNvSpPr/>
          <p:nvPr/>
        </p:nvSpPr>
        <p:spPr>
          <a:xfrm>
            <a:off x="-159174" y="194174"/>
            <a:ext cx="10069792" cy="960582"/>
          </a:xfrm>
          <a:prstGeom prst="roundRect">
            <a:avLst>
              <a:gd fmla="val 16667" name="adj"/>
            </a:avLst>
          </a:prstGeom>
          <a:solidFill>
            <a:schemeClr val="accent2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6"/>
          <p:cNvSpPr txBox="1"/>
          <p:nvPr/>
        </p:nvSpPr>
        <p:spPr>
          <a:xfrm>
            <a:off x="1961043" y="273175"/>
            <a:ext cx="7209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4400">
                <a:solidFill>
                  <a:schemeClr val="lt1"/>
                </a:solidFill>
              </a:rPr>
              <a:t>Datasets Overview</a:t>
            </a:r>
            <a:endParaRPr/>
          </a:p>
        </p:txBody>
      </p:sp>
      <p:grpSp>
        <p:nvGrpSpPr>
          <p:cNvPr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id="525" name="Google Shape;525;p6" title="iSlide™ 版权声明  COPYRIGHT NOTICE"/>
          <p:cNvGrpSpPr/>
          <p:nvPr/>
        </p:nvGrpSpPr>
        <p:grpSpPr>
          <a:xfrm>
            <a:off x="252835" y="282903"/>
            <a:ext cx="1247206" cy="783123"/>
            <a:chOff x="2979738" y="1189038"/>
            <a:chExt cx="7112000" cy="4465638"/>
          </a:xfrm>
        </p:grpSpPr>
        <p:sp>
          <p:nvSpPr>
            <p:cNvPr id="526" name="Google Shape;526;p6"/>
            <p:cNvSpPr/>
            <p:nvPr/>
          </p:nvSpPr>
          <p:spPr>
            <a:xfrm>
              <a:off x="4324351" y="4611688"/>
              <a:ext cx="4422775" cy="584200"/>
            </a:xfrm>
            <a:custGeom>
              <a:rect b="b" l="l" r="r" t="t"/>
              <a:pathLst>
                <a:path extrusionOk="0" h="155" w="1174">
                  <a:moveTo>
                    <a:pt x="0" y="0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0" y="116"/>
                    <a:pt x="39" y="155"/>
                    <a:pt x="86" y="155"/>
                  </a:cubicBezTo>
                  <a:cubicBezTo>
                    <a:pt x="1088" y="155"/>
                    <a:pt x="1088" y="155"/>
                    <a:pt x="1088" y="155"/>
                  </a:cubicBezTo>
                  <a:cubicBezTo>
                    <a:pt x="1135" y="155"/>
                    <a:pt x="1174" y="116"/>
                    <a:pt x="1174" y="69"/>
                  </a:cubicBezTo>
                  <a:cubicBezTo>
                    <a:pt x="1174" y="0"/>
                    <a:pt x="1174" y="0"/>
                    <a:pt x="11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6"/>
            <p:cNvSpPr/>
            <p:nvPr/>
          </p:nvSpPr>
          <p:spPr>
            <a:xfrm>
              <a:off x="4324351" y="2197100"/>
              <a:ext cx="4422775" cy="2414588"/>
            </a:xfrm>
            <a:custGeom>
              <a:rect b="b" l="l" r="r" t="t"/>
              <a:pathLst>
                <a:path extrusionOk="0" h="641" w="1174">
                  <a:moveTo>
                    <a:pt x="1174" y="641"/>
                  </a:moveTo>
                  <a:cubicBezTo>
                    <a:pt x="1174" y="87"/>
                    <a:pt x="1174" y="87"/>
                    <a:pt x="1174" y="87"/>
                  </a:cubicBezTo>
                  <a:cubicBezTo>
                    <a:pt x="1174" y="39"/>
                    <a:pt x="1135" y="0"/>
                    <a:pt x="1088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39" y="0"/>
                    <a:pt x="0" y="39"/>
                    <a:pt x="0" y="87"/>
                  </a:cubicBezTo>
                  <a:cubicBezTo>
                    <a:pt x="0" y="641"/>
                    <a:pt x="0" y="641"/>
                    <a:pt x="0" y="641"/>
                  </a:cubicBezTo>
                  <a:lnTo>
                    <a:pt x="1174" y="641"/>
                  </a:lnTo>
                  <a:close/>
                </a:path>
              </a:pathLst>
            </a:custGeom>
            <a:solidFill>
              <a:srgbClr val="7D62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6"/>
            <p:cNvSpPr/>
            <p:nvPr/>
          </p:nvSpPr>
          <p:spPr>
            <a:xfrm>
              <a:off x="6022976" y="5195888"/>
              <a:ext cx="1025525" cy="37147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6"/>
            <p:cNvSpPr/>
            <p:nvPr/>
          </p:nvSpPr>
          <p:spPr>
            <a:xfrm>
              <a:off x="5827713" y="5567363"/>
              <a:ext cx="1416050" cy="87313"/>
            </a:xfrm>
            <a:custGeom>
              <a:rect b="b" l="l" r="r" t="t"/>
              <a:pathLst>
                <a:path extrusionOk="0" h="23" w="376">
                  <a:moveTo>
                    <a:pt x="376" y="11"/>
                  </a:moveTo>
                  <a:cubicBezTo>
                    <a:pt x="376" y="18"/>
                    <a:pt x="371" y="23"/>
                    <a:pt x="364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5" y="23"/>
                    <a:pt x="0" y="18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364" y="0"/>
                    <a:pt x="364" y="0"/>
                    <a:pt x="364" y="0"/>
                  </a:cubicBezTo>
                  <a:cubicBezTo>
                    <a:pt x="371" y="0"/>
                    <a:pt x="376" y="5"/>
                    <a:pt x="376" y="1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6"/>
            <p:cNvSpPr/>
            <p:nvPr/>
          </p:nvSpPr>
          <p:spPr>
            <a:xfrm>
              <a:off x="4541838" y="2408238"/>
              <a:ext cx="3986213" cy="2011363"/>
            </a:xfrm>
            <a:prstGeom prst="rect">
              <a:avLst/>
            </a:prstGeom>
            <a:solidFill>
              <a:srgbClr val="7C93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6"/>
            <p:cNvSpPr/>
            <p:nvPr/>
          </p:nvSpPr>
          <p:spPr>
            <a:xfrm>
              <a:off x="2979738" y="3813175"/>
              <a:ext cx="1597025" cy="1597025"/>
            </a:xfrm>
            <a:prstGeom prst="ellipse">
              <a:avLst/>
            </a:prstGeom>
            <a:solidFill>
              <a:srgbClr val="96DA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6"/>
            <p:cNvSpPr/>
            <p:nvPr/>
          </p:nvSpPr>
          <p:spPr>
            <a:xfrm>
              <a:off x="8494713" y="3813175"/>
              <a:ext cx="1597025" cy="1597025"/>
            </a:xfrm>
            <a:prstGeom prst="ellipse">
              <a:avLst/>
            </a:prstGeom>
            <a:solidFill>
              <a:srgbClr val="96DA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6"/>
            <p:cNvSpPr/>
            <p:nvPr/>
          </p:nvSpPr>
          <p:spPr>
            <a:xfrm>
              <a:off x="6459538" y="2490788"/>
              <a:ext cx="622300" cy="569913"/>
            </a:xfrm>
            <a:custGeom>
              <a:rect b="b" l="l" r="r" t="t"/>
              <a:pathLst>
                <a:path extrusionOk="0" h="151" w="165">
                  <a:moveTo>
                    <a:pt x="139" y="0"/>
                  </a:moveTo>
                  <a:cubicBezTo>
                    <a:pt x="139" y="0"/>
                    <a:pt x="165" y="96"/>
                    <a:pt x="114" y="129"/>
                  </a:cubicBezTo>
                  <a:cubicBezTo>
                    <a:pt x="114" y="129"/>
                    <a:pt x="124" y="113"/>
                    <a:pt x="121" y="95"/>
                  </a:cubicBezTo>
                  <a:cubicBezTo>
                    <a:pt x="121" y="95"/>
                    <a:pt x="115" y="151"/>
                    <a:pt x="0" y="151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139" y="0"/>
                  </a:lnTo>
                  <a:close/>
                </a:path>
              </a:pathLst>
            </a:custGeom>
            <a:solidFill>
              <a:srgbClr val="582A1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6"/>
            <p:cNvSpPr/>
            <p:nvPr/>
          </p:nvSpPr>
          <p:spPr>
            <a:xfrm>
              <a:off x="5857876" y="2490788"/>
              <a:ext cx="620713" cy="569913"/>
            </a:xfrm>
            <a:custGeom>
              <a:rect b="b" l="l" r="r" t="t"/>
              <a:pathLst>
                <a:path extrusionOk="0" h="151" w="165">
                  <a:moveTo>
                    <a:pt x="26" y="0"/>
                  </a:moveTo>
                  <a:cubicBezTo>
                    <a:pt x="26" y="0"/>
                    <a:pt x="0" y="96"/>
                    <a:pt x="50" y="129"/>
                  </a:cubicBezTo>
                  <a:cubicBezTo>
                    <a:pt x="50" y="129"/>
                    <a:pt x="41" y="113"/>
                    <a:pt x="44" y="95"/>
                  </a:cubicBezTo>
                  <a:cubicBezTo>
                    <a:pt x="44" y="95"/>
                    <a:pt x="50" y="151"/>
                    <a:pt x="165" y="151"/>
                  </a:cubicBezTo>
                  <a:cubicBezTo>
                    <a:pt x="165" y="29"/>
                    <a:pt x="165" y="29"/>
                    <a:pt x="165" y="29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582A1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6"/>
            <p:cNvSpPr/>
            <p:nvPr/>
          </p:nvSpPr>
          <p:spPr>
            <a:xfrm>
              <a:off x="6154738" y="2924175"/>
              <a:ext cx="674688" cy="741363"/>
            </a:xfrm>
            <a:custGeom>
              <a:rect b="b" l="l" r="r" t="t"/>
              <a:pathLst>
                <a:path extrusionOk="0" h="197" w="179">
                  <a:moveTo>
                    <a:pt x="144" y="136"/>
                  </a:moveTo>
                  <a:cubicBezTo>
                    <a:pt x="160" y="106"/>
                    <a:pt x="179" y="106"/>
                    <a:pt x="175" y="62"/>
                  </a:cubicBezTo>
                  <a:cubicBezTo>
                    <a:pt x="175" y="62"/>
                    <a:pt x="119" y="54"/>
                    <a:pt x="119" y="2"/>
                  </a:cubicBezTo>
                  <a:cubicBezTo>
                    <a:pt x="119" y="2"/>
                    <a:pt x="101" y="12"/>
                    <a:pt x="85" y="12"/>
                  </a:cubicBezTo>
                  <a:cubicBezTo>
                    <a:pt x="69" y="13"/>
                    <a:pt x="51" y="0"/>
                    <a:pt x="51" y="0"/>
                  </a:cubicBezTo>
                  <a:cubicBezTo>
                    <a:pt x="51" y="0"/>
                    <a:pt x="46" y="56"/>
                    <a:pt x="5" y="66"/>
                  </a:cubicBezTo>
                  <a:cubicBezTo>
                    <a:pt x="0" y="111"/>
                    <a:pt x="17" y="157"/>
                    <a:pt x="44" y="180"/>
                  </a:cubicBezTo>
                  <a:cubicBezTo>
                    <a:pt x="63" y="197"/>
                    <a:pt x="129" y="164"/>
                    <a:pt x="144" y="136"/>
                  </a:cubicBezTo>
                  <a:close/>
                </a:path>
              </a:pathLst>
            </a:custGeom>
            <a:solidFill>
              <a:srgbClr val="FECE9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6"/>
            <p:cNvSpPr/>
            <p:nvPr/>
          </p:nvSpPr>
          <p:spPr>
            <a:xfrm>
              <a:off x="6343651" y="2932113"/>
              <a:ext cx="327025" cy="222250"/>
            </a:xfrm>
            <a:custGeom>
              <a:rect b="b" l="l" r="r" t="t"/>
              <a:pathLst>
                <a:path extrusionOk="0" h="59" w="87">
                  <a:moveTo>
                    <a:pt x="87" y="42"/>
                  </a:moveTo>
                  <a:cubicBezTo>
                    <a:pt x="87" y="42"/>
                    <a:pt x="87" y="42"/>
                    <a:pt x="87" y="42"/>
                  </a:cubicBezTo>
                  <a:cubicBezTo>
                    <a:pt x="78" y="32"/>
                    <a:pt x="69" y="19"/>
                    <a:pt x="69" y="0"/>
                  </a:cubicBezTo>
                  <a:cubicBezTo>
                    <a:pt x="69" y="0"/>
                    <a:pt x="51" y="10"/>
                    <a:pt x="35" y="10"/>
                  </a:cubicBezTo>
                  <a:cubicBezTo>
                    <a:pt x="23" y="11"/>
                    <a:pt x="9" y="3"/>
                    <a:pt x="3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6" y="11"/>
                    <a:pt x="46" y="59"/>
                    <a:pt x="87" y="42"/>
                  </a:cubicBezTo>
                  <a:close/>
                </a:path>
              </a:pathLst>
            </a:custGeom>
            <a:solidFill>
              <a:srgbClr val="EEB8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6"/>
            <p:cNvSpPr/>
            <p:nvPr/>
          </p:nvSpPr>
          <p:spPr>
            <a:xfrm>
              <a:off x="5965826" y="1708150"/>
              <a:ext cx="1009650" cy="1279525"/>
            </a:xfrm>
            <a:custGeom>
              <a:rect b="b" l="l" r="r" t="t"/>
              <a:pathLst>
                <a:path extrusionOk="0" h="340" w="268">
                  <a:moveTo>
                    <a:pt x="262" y="180"/>
                  </a:moveTo>
                  <a:cubicBezTo>
                    <a:pt x="268" y="0"/>
                    <a:pt x="134" y="14"/>
                    <a:pt x="134" y="14"/>
                  </a:cubicBezTo>
                  <a:cubicBezTo>
                    <a:pt x="134" y="14"/>
                    <a:pt x="0" y="0"/>
                    <a:pt x="6" y="180"/>
                  </a:cubicBezTo>
                  <a:cubicBezTo>
                    <a:pt x="6" y="180"/>
                    <a:pt x="6" y="255"/>
                    <a:pt x="26" y="283"/>
                  </a:cubicBezTo>
                  <a:cubicBezTo>
                    <a:pt x="53" y="320"/>
                    <a:pt x="101" y="340"/>
                    <a:pt x="134" y="340"/>
                  </a:cubicBezTo>
                  <a:cubicBezTo>
                    <a:pt x="167" y="340"/>
                    <a:pt x="216" y="323"/>
                    <a:pt x="242" y="283"/>
                  </a:cubicBezTo>
                  <a:cubicBezTo>
                    <a:pt x="263" y="252"/>
                    <a:pt x="262" y="180"/>
                    <a:pt x="262" y="180"/>
                  </a:cubicBezTo>
                  <a:close/>
                </a:path>
              </a:pathLst>
            </a:custGeom>
            <a:solidFill>
              <a:srgbClr val="FECE9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6"/>
            <p:cNvSpPr/>
            <p:nvPr/>
          </p:nvSpPr>
          <p:spPr>
            <a:xfrm>
              <a:off x="6927851" y="2386013"/>
              <a:ext cx="112713" cy="241300"/>
            </a:xfrm>
            <a:custGeom>
              <a:rect b="b" l="l" r="r" t="t"/>
              <a:pathLst>
                <a:path extrusionOk="0" h="64" w="30">
                  <a:moveTo>
                    <a:pt x="4" y="16"/>
                  </a:moveTo>
                  <a:cubicBezTo>
                    <a:pt x="4" y="16"/>
                    <a:pt x="12" y="0"/>
                    <a:pt x="21" y="10"/>
                  </a:cubicBezTo>
                  <a:cubicBezTo>
                    <a:pt x="30" y="21"/>
                    <a:pt x="28" y="64"/>
                    <a:pt x="0" y="64"/>
                  </a:cubicBezTo>
                  <a:cubicBezTo>
                    <a:pt x="0" y="64"/>
                    <a:pt x="4" y="26"/>
                    <a:pt x="4" y="16"/>
                  </a:cubicBezTo>
                  <a:close/>
                </a:path>
              </a:pathLst>
            </a:custGeom>
            <a:solidFill>
              <a:srgbClr val="FECE9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6"/>
            <p:cNvSpPr/>
            <p:nvPr/>
          </p:nvSpPr>
          <p:spPr>
            <a:xfrm>
              <a:off x="6942138" y="2446338"/>
              <a:ext cx="63500" cy="123825"/>
            </a:xfrm>
            <a:custGeom>
              <a:rect b="b" l="l" r="r" t="t"/>
              <a:pathLst>
                <a:path extrusionOk="0" h="33" w="17">
                  <a:moveTo>
                    <a:pt x="0" y="15"/>
                  </a:moveTo>
                  <a:cubicBezTo>
                    <a:pt x="0" y="15"/>
                    <a:pt x="6" y="0"/>
                    <a:pt x="12" y="8"/>
                  </a:cubicBezTo>
                  <a:cubicBezTo>
                    <a:pt x="17" y="16"/>
                    <a:pt x="14" y="26"/>
                    <a:pt x="6" y="33"/>
                  </a:cubicBezTo>
                  <a:cubicBezTo>
                    <a:pt x="6" y="33"/>
                    <a:pt x="10" y="5"/>
                    <a:pt x="0" y="15"/>
                  </a:cubicBezTo>
                  <a:close/>
                </a:path>
              </a:pathLst>
            </a:custGeom>
            <a:solidFill>
              <a:srgbClr val="EEB8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6"/>
            <p:cNvSpPr/>
            <p:nvPr/>
          </p:nvSpPr>
          <p:spPr>
            <a:xfrm>
              <a:off x="5899151" y="2386013"/>
              <a:ext cx="115888" cy="241300"/>
            </a:xfrm>
            <a:custGeom>
              <a:rect b="b" l="l" r="r" t="t"/>
              <a:pathLst>
                <a:path extrusionOk="0" h="64" w="31">
                  <a:moveTo>
                    <a:pt x="26" y="16"/>
                  </a:moveTo>
                  <a:cubicBezTo>
                    <a:pt x="26" y="16"/>
                    <a:pt x="18" y="0"/>
                    <a:pt x="9" y="10"/>
                  </a:cubicBezTo>
                  <a:cubicBezTo>
                    <a:pt x="0" y="21"/>
                    <a:pt x="3" y="64"/>
                    <a:pt x="31" y="64"/>
                  </a:cubicBezTo>
                  <a:cubicBezTo>
                    <a:pt x="31" y="64"/>
                    <a:pt x="26" y="26"/>
                    <a:pt x="26" y="16"/>
                  </a:cubicBezTo>
                  <a:close/>
                </a:path>
              </a:pathLst>
            </a:custGeom>
            <a:solidFill>
              <a:srgbClr val="FECE9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6"/>
            <p:cNvSpPr/>
            <p:nvPr/>
          </p:nvSpPr>
          <p:spPr>
            <a:xfrm>
              <a:off x="5929313" y="2446338"/>
              <a:ext cx="63500" cy="123825"/>
            </a:xfrm>
            <a:custGeom>
              <a:rect b="b" l="l" r="r" t="t"/>
              <a:pathLst>
                <a:path extrusionOk="0" h="33" w="17">
                  <a:moveTo>
                    <a:pt x="17" y="15"/>
                  </a:moveTo>
                  <a:cubicBezTo>
                    <a:pt x="17" y="15"/>
                    <a:pt x="12" y="0"/>
                    <a:pt x="6" y="8"/>
                  </a:cubicBezTo>
                  <a:cubicBezTo>
                    <a:pt x="0" y="16"/>
                    <a:pt x="3" y="26"/>
                    <a:pt x="12" y="33"/>
                  </a:cubicBezTo>
                  <a:cubicBezTo>
                    <a:pt x="12" y="33"/>
                    <a:pt x="8" y="5"/>
                    <a:pt x="17" y="15"/>
                  </a:cubicBezTo>
                  <a:close/>
                </a:path>
              </a:pathLst>
            </a:custGeom>
            <a:solidFill>
              <a:srgbClr val="EEB8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6"/>
            <p:cNvSpPr/>
            <p:nvPr/>
          </p:nvSpPr>
          <p:spPr>
            <a:xfrm>
              <a:off x="6418263" y="2600325"/>
              <a:ext cx="112713" cy="71438"/>
            </a:xfrm>
            <a:prstGeom prst="ellipse">
              <a:avLst/>
            </a:prstGeom>
            <a:solidFill>
              <a:srgbClr val="EEB8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6"/>
            <p:cNvSpPr/>
            <p:nvPr/>
          </p:nvSpPr>
          <p:spPr>
            <a:xfrm>
              <a:off x="6275388" y="2698750"/>
              <a:ext cx="395288" cy="90488"/>
            </a:xfrm>
            <a:custGeom>
              <a:rect b="b" l="l" r="r" t="t"/>
              <a:pathLst>
                <a:path extrusionOk="0" h="24" w="105">
                  <a:moveTo>
                    <a:pt x="0" y="4"/>
                  </a:moveTo>
                  <a:cubicBezTo>
                    <a:pt x="0" y="4"/>
                    <a:pt x="2" y="5"/>
                    <a:pt x="4" y="6"/>
                  </a:cubicBezTo>
                  <a:cubicBezTo>
                    <a:pt x="7" y="7"/>
                    <a:pt x="11" y="9"/>
                    <a:pt x="16" y="11"/>
                  </a:cubicBezTo>
                  <a:cubicBezTo>
                    <a:pt x="19" y="12"/>
                    <a:pt x="21" y="12"/>
                    <a:pt x="24" y="13"/>
                  </a:cubicBezTo>
                  <a:cubicBezTo>
                    <a:pt x="27" y="14"/>
                    <a:pt x="30" y="15"/>
                    <a:pt x="33" y="15"/>
                  </a:cubicBezTo>
                  <a:cubicBezTo>
                    <a:pt x="35" y="15"/>
                    <a:pt x="36" y="16"/>
                    <a:pt x="38" y="16"/>
                  </a:cubicBezTo>
                  <a:cubicBezTo>
                    <a:pt x="40" y="16"/>
                    <a:pt x="41" y="16"/>
                    <a:pt x="43" y="16"/>
                  </a:cubicBezTo>
                  <a:cubicBezTo>
                    <a:pt x="46" y="17"/>
                    <a:pt x="50" y="16"/>
                    <a:pt x="53" y="16"/>
                  </a:cubicBezTo>
                  <a:cubicBezTo>
                    <a:pt x="56" y="16"/>
                    <a:pt x="60" y="15"/>
                    <a:pt x="63" y="15"/>
                  </a:cubicBezTo>
                  <a:cubicBezTo>
                    <a:pt x="66" y="15"/>
                    <a:pt x="69" y="14"/>
                    <a:pt x="72" y="13"/>
                  </a:cubicBezTo>
                  <a:cubicBezTo>
                    <a:pt x="76" y="12"/>
                    <a:pt x="78" y="11"/>
                    <a:pt x="81" y="10"/>
                  </a:cubicBezTo>
                  <a:cubicBezTo>
                    <a:pt x="83" y="10"/>
                    <a:pt x="84" y="9"/>
                    <a:pt x="85" y="9"/>
                  </a:cubicBezTo>
                  <a:cubicBezTo>
                    <a:pt x="87" y="8"/>
                    <a:pt x="88" y="8"/>
                    <a:pt x="89" y="7"/>
                  </a:cubicBezTo>
                  <a:cubicBezTo>
                    <a:pt x="91" y="6"/>
                    <a:pt x="94" y="5"/>
                    <a:pt x="96" y="4"/>
                  </a:cubicBezTo>
                  <a:cubicBezTo>
                    <a:pt x="97" y="3"/>
                    <a:pt x="99" y="3"/>
                    <a:pt x="101" y="2"/>
                  </a:cubicBezTo>
                  <a:cubicBezTo>
                    <a:pt x="103" y="1"/>
                    <a:pt x="105" y="0"/>
                    <a:pt x="105" y="0"/>
                  </a:cubicBezTo>
                  <a:cubicBezTo>
                    <a:pt x="105" y="0"/>
                    <a:pt x="104" y="1"/>
                    <a:pt x="101" y="3"/>
                  </a:cubicBezTo>
                  <a:cubicBezTo>
                    <a:pt x="100" y="4"/>
                    <a:pt x="99" y="6"/>
                    <a:pt x="97" y="7"/>
                  </a:cubicBezTo>
                  <a:cubicBezTo>
                    <a:pt x="96" y="9"/>
                    <a:pt x="93" y="10"/>
                    <a:pt x="91" y="11"/>
                  </a:cubicBezTo>
                  <a:cubicBezTo>
                    <a:pt x="89" y="13"/>
                    <a:pt x="87" y="15"/>
                    <a:pt x="84" y="16"/>
                  </a:cubicBezTo>
                  <a:cubicBezTo>
                    <a:pt x="81" y="17"/>
                    <a:pt x="78" y="19"/>
                    <a:pt x="75" y="20"/>
                  </a:cubicBezTo>
                  <a:cubicBezTo>
                    <a:pt x="71" y="21"/>
                    <a:pt x="68" y="22"/>
                    <a:pt x="64" y="23"/>
                  </a:cubicBezTo>
                  <a:cubicBezTo>
                    <a:pt x="61" y="23"/>
                    <a:pt x="57" y="24"/>
                    <a:pt x="53" y="24"/>
                  </a:cubicBezTo>
                  <a:cubicBezTo>
                    <a:pt x="50" y="24"/>
                    <a:pt x="46" y="24"/>
                    <a:pt x="42" y="24"/>
                  </a:cubicBezTo>
                  <a:cubicBezTo>
                    <a:pt x="39" y="24"/>
                    <a:pt x="35" y="23"/>
                    <a:pt x="32" y="22"/>
                  </a:cubicBezTo>
                  <a:cubicBezTo>
                    <a:pt x="28" y="21"/>
                    <a:pt x="25" y="20"/>
                    <a:pt x="22" y="19"/>
                  </a:cubicBezTo>
                  <a:cubicBezTo>
                    <a:pt x="19" y="18"/>
                    <a:pt x="17" y="16"/>
                    <a:pt x="14" y="15"/>
                  </a:cubicBezTo>
                  <a:cubicBezTo>
                    <a:pt x="12" y="14"/>
                    <a:pt x="10" y="12"/>
                    <a:pt x="8" y="11"/>
                  </a:cubicBezTo>
                  <a:cubicBezTo>
                    <a:pt x="6" y="10"/>
                    <a:pt x="5" y="9"/>
                    <a:pt x="4" y="7"/>
                  </a:cubicBezTo>
                  <a:cubicBezTo>
                    <a:pt x="1" y="5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EA81A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6"/>
            <p:cNvSpPr/>
            <p:nvPr/>
          </p:nvSpPr>
          <p:spPr>
            <a:xfrm>
              <a:off x="6667501" y="2430463"/>
              <a:ext cx="120650" cy="117475"/>
            </a:xfrm>
            <a:prstGeom prst="ellipse">
              <a:avLst/>
            </a:prstGeom>
            <a:solidFill>
              <a:srgbClr val="35221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6"/>
            <p:cNvSpPr/>
            <p:nvPr/>
          </p:nvSpPr>
          <p:spPr>
            <a:xfrm>
              <a:off x="6727826" y="2441575"/>
              <a:ext cx="38100" cy="38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6"/>
            <p:cNvSpPr/>
            <p:nvPr/>
          </p:nvSpPr>
          <p:spPr>
            <a:xfrm>
              <a:off x="6154738" y="2430463"/>
              <a:ext cx="120650" cy="117475"/>
            </a:xfrm>
            <a:prstGeom prst="ellipse">
              <a:avLst/>
            </a:prstGeom>
            <a:solidFill>
              <a:srgbClr val="35221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6"/>
            <p:cNvSpPr/>
            <p:nvPr/>
          </p:nvSpPr>
          <p:spPr>
            <a:xfrm>
              <a:off x="6215063" y="2441575"/>
              <a:ext cx="38100" cy="38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6"/>
            <p:cNvSpPr/>
            <p:nvPr/>
          </p:nvSpPr>
          <p:spPr>
            <a:xfrm>
              <a:off x="5786438" y="3089275"/>
              <a:ext cx="1385888" cy="1330325"/>
            </a:xfrm>
            <a:custGeom>
              <a:rect b="b" l="l" r="r" t="t"/>
              <a:pathLst>
                <a:path extrusionOk="0" h="353" w="368">
                  <a:moveTo>
                    <a:pt x="358" y="48"/>
                  </a:moveTo>
                  <a:cubicBezTo>
                    <a:pt x="349" y="37"/>
                    <a:pt x="234" y="0"/>
                    <a:pt x="234" y="0"/>
                  </a:cubicBezTo>
                  <a:cubicBezTo>
                    <a:pt x="184" y="36"/>
                    <a:pt x="184" y="36"/>
                    <a:pt x="184" y="36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3" y="0"/>
                    <a:pt x="19" y="37"/>
                    <a:pt x="9" y="48"/>
                  </a:cubicBezTo>
                  <a:cubicBezTo>
                    <a:pt x="0" y="59"/>
                    <a:pt x="70" y="155"/>
                    <a:pt x="70" y="155"/>
                  </a:cubicBezTo>
                  <a:cubicBezTo>
                    <a:pt x="81" y="353"/>
                    <a:pt x="81" y="353"/>
                    <a:pt x="81" y="353"/>
                  </a:cubicBezTo>
                  <a:cubicBezTo>
                    <a:pt x="184" y="353"/>
                    <a:pt x="184" y="353"/>
                    <a:pt x="184" y="353"/>
                  </a:cubicBezTo>
                  <a:cubicBezTo>
                    <a:pt x="184" y="353"/>
                    <a:pt x="184" y="353"/>
                    <a:pt x="184" y="353"/>
                  </a:cubicBezTo>
                  <a:cubicBezTo>
                    <a:pt x="290" y="353"/>
                    <a:pt x="290" y="353"/>
                    <a:pt x="290" y="353"/>
                  </a:cubicBezTo>
                  <a:cubicBezTo>
                    <a:pt x="298" y="155"/>
                    <a:pt x="298" y="155"/>
                    <a:pt x="298" y="155"/>
                  </a:cubicBezTo>
                  <a:cubicBezTo>
                    <a:pt x="298" y="155"/>
                    <a:pt x="368" y="59"/>
                    <a:pt x="358" y="48"/>
                  </a:cubicBezTo>
                  <a:close/>
                </a:path>
              </a:pathLst>
            </a:custGeom>
            <a:solidFill>
              <a:srgbClr val="5FA3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6"/>
            <p:cNvSpPr/>
            <p:nvPr/>
          </p:nvSpPr>
          <p:spPr>
            <a:xfrm>
              <a:off x="6154738" y="3089275"/>
              <a:ext cx="323850" cy="298450"/>
            </a:xfrm>
            <a:custGeom>
              <a:rect b="b" l="l" r="r" t="t"/>
              <a:pathLst>
                <a:path extrusionOk="0" h="188" w="204">
                  <a:moveTo>
                    <a:pt x="83" y="0"/>
                  </a:moveTo>
                  <a:lnTo>
                    <a:pt x="0" y="29"/>
                  </a:lnTo>
                  <a:lnTo>
                    <a:pt x="126" y="188"/>
                  </a:lnTo>
                  <a:lnTo>
                    <a:pt x="204" y="86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75C4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6"/>
            <p:cNvSpPr/>
            <p:nvPr/>
          </p:nvSpPr>
          <p:spPr>
            <a:xfrm>
              <a:off x="6478588" y="3089275"/>
              <a:ext cx="323850" cy="298450"/>
            </a:xfrm>
            <a:custGeom>
              <a:rect b="b" l="l" r="r" t="t"/>
              <a:pathLst>
                <a:path extrusionOk="0" h="188" w="204">
                  <a:moveTo>
                    <a:pt x="119" y="0"/>
                  </a:moveTo>
                  <a:lnTo>
                    <a:pt x="204" y="29"/>
                  </a:lnTo>
                  <a:lnTo>
                    <a:pt x="79" y="188"/>
                  </a:lnTo>
                  <a:lnTo>
                    <a:pt x="0" y="86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75C4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6"/>
            <p:cNvSpPr/>
            <p:nvPr/>
          </p:nvSpPr>
          <p:spPr>
            <a:xfrm>
              <a:off x="6437313" y="3395663"/>
              <a:ext cx="79375" cy="77788"/>
            </a:xfrm>
            <a:prstGeom prst="ellipse">
              <a:avLst/>
            </a:prstGeom>
            <a:solidFill>
              <a:srgbClr val="75C4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6"/>
            <p:cNvSpPr/>
            <p:nvPr/>
          </p:nvSpPr>
          <p:spPr>
            <a:xfrm>
              <a:off x="6437313" y="3665538"/>
              <a:ext cx="79375" cy="79375"/>
            </a:xfrm>
            <a:prstGeom prst="ellipse">
              <a:avLst/>
            </a:prstGeom>
            <a:solidFill>
              <a:srgbClr val="75C4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6"/>
            <p:cNvSpPr/>
            <p:nvPr/>
          </p:nvSpPr>
          <p:spPr>
            <a:xfrm>
              <a:off x="6437313" y="3937000"/>
              <a:ext cx="79375" cy="76200"/>
            </a:xfrm>
            <a:prstGeom prst="ellipse">
              <a:avLst/>
            </a:prstGeom>
            <a:solidFill>
              <a:srgbClr val="75C4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6"/>
            <p:cNvSpPr/>
            <p:nvPr/>
          </p:nvSpPr>
          <p:spPr>
            <a:xfrm>
              <a:off x="6437313" y="4208463"/>
              <a:ext cx="79375" cy="74613"/>
            </a:xfrm>
            <a:prstGeom prst="ellipse">
              <a:avLst/>
            </a:prstGeom>
            <a:solidFill>
              <a:srgbClr val="75C4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6"/>
            <p:cNvSpPr/>
            <p:nvPr/>
          </p:nvSpPr>
          <p:spPr>
            <a:xfrm>
              <a:off x="5600701" y="3105150"/>
              <a:ext cx="701675" cy="1314450"/>
            </a:xfrm>
            <a:custGeom>
              <a:rect b="b" l="l" r="r" t="t"/>
              <a:pathLst>
                <a:path extrusionOk="0" h="349" w="186">
                  <a:moveTo>
                    <a:pt x="76" y="349"/>
                  </a:moveTo>
                  <a:cubicBezTo>
                    <a:pt x="91" y="243"/>
                    <a:pt x="110" y="170"/>
                    <a:pt x="110" y="170"/>
                  </a:cubicBezTo>
                  <a:cubicBezTo>
                    <a:pt x="102" y="220"/>
                    <a:pt x="94" y="285"/>
                    <a:pt x="88" y="349"/>
                  </a:cubicBezTo>
                  <a:cubicBezTo>
                    <a:pt x="186" y="349"/>
                    <a:pt x="186" y="349"/>
                    <a:pt x="186" y="349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26" y="4"/>
                    <a:pt x="47" y="44"/>
                    <a:pt x="47" y="44"/>
                  </a:cubicBezTo>
                  <a:cubicBezTo>
                    <a:pt x="29" y="75"/>
                    <a:pt x="12" y="222"/>
                    <a:pt x="0" y="349"/>
                  </a:cubicBezTo>
                  <a:lnTo>
                    <a:pt x="76" y="3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6"/>
            <p:cNvSpPr/>
            <p:nvPr/>
          </p:nvSpPr>
          <p:spPr>
            <a:xfrm>
              <a:off x="6053138" y="3105150"/>
              <a:ext cx="225425" cy="831850"/>
            </a:xfrm>
            <a:custGeom>
              <a:rect b="b" l="l" r="r" t="t"/>
              <a:pathLst>
                <a:path extrusionOk="0" h="524" w="142">
                  <a:moveTo>
                    <a:pt x="119" y="0"/>
                  </a:moveTo>
                  <a:lnTo>
                    <a:pt x="10" y="74"/>
                  </a:lnTo>
                  <a:lnTo>
                    <a:pt x="74" y="140"/>
                  </a:lnTo>
                  <a:lnTo>
                    <a:pt x="0" y="194"/>
                  </a:lnTo>
                  <a:lnTo>
                    <a:pt x="142" y="524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ED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6"/>
            <p:cNvSpPr/>
            <p:nvPr/>
          </p:nvSpPr>
          <p:spPr>
            <a:xfrm>
              <a:off x="6648451" y="3105150"/>
              <a:ext cx="696913" cy="1314450"/>
            </a:xfrm>
            <a:custGeom>
              <a:rect b="b" l="l" r="r" t="t"/>
              <a:pathLst>
                <a:path extrusionOk="0" h="349" w="185">
                  <a:moveTo>
                    <a:pt x="109" y="349"/>
                  </a:moveTo>
                  <a:cubicBezTo>
                    <a:pt x="94" y="243"/>
                    <a:pt x="75" y="170"/>
                    <a:pt x="75" y="170"/>
                  </a:cubicBezTo>
                  <a:cubicBezTo>
                    <a:pt x="84" y="220"/>
                    <a:pt x="91" y="285"/>
                    <a:pt x="97" y="349"/>
                  </a:cubicBezTo>
                  <a:cubicBezTo>
                    <a:pt x="0" y="349"/>
                    <a:pt x="0" y="349"/>
                    <a:pt x="0" y="349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0" y="4"/>
                    <a:pt x="138" y="44"/>
                    <a:pt x="138" y="44"/>
                  </a:cubicBezTo>
                  <a:cubicBezTo>
                    <a:pt x="157" y="75"/>
                    <a:pt x="174" y="222"/>
                    <a:pt x="185" y="349"/>
                  </a:cubicBezTo>
                  <a:lnTo>
                    <a:pt x="109" y="3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6"/>
            <p:cNvSpPr/>
            <p:nvPr/>
          </p:nvSpPr>
          <p:spPr>
            <a:xfrm>
              <a:off x="6667502" y="3105152"/>
              <a:ext cx="225425" cy="831852"/>
            </a:xfrm>
            <a:custGeom>
              <a:rect b="b" l="l" r="r" t="t"/>
              <a:pathLst>
                <a:path extrusionOk="0" h="524" w="142">
                  <a:moveTo>
                    <a:pt x="24" y="0"/>
                  </a:moveTo>
                  <a:lnTo>
                    <a:pt x="133" y="74"/>
                  </a:lnTo>
                  <a:lnTo>
                    <a:pt x="69" y="140"/>
                  </a:lnTo>
                  <a:lnTo>
                    <a:pt x="142" y="194"/>
                  </a:lnTo>
                  <a:lnTo>
                    <a:pt x="0" y="52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ED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6"/>
            <p:cNvSpPr/>
            <p:nvPr/>
          </p:nvSpPr>
          <p:spPr>
            <a:xfrm>
              <a:off x="5894388" y="1595438"/>
              <a:ext cx="1179513" cy="858838"/>
            </a:xfrm>
            <a:custGeom>
              <a:rect b="b" l="l" r="r" t="t"/>
              <a:pathLst>
                <a:path extrusionOk="0" h="228" w="313">
                  <a:moveTo>
                    <a:pt x="76" y="112"/>
                  </a:moveTo>
                  <a:cubicBezTo>
                    <a:pt x="76" y="112"/>
                    <a:pt x="87" y="180"/>
                    <a:pt x="149" y="200"/>
                  </a:cubicBezTo>
                  <a:cubicBezTo>
                    <a:pt x="149" y="200"/>
                    <a:pt x="119" y="151"/>
                    <a:pt x="115" y="136"/>
                  </a:cubicBezTo>
                  <a:cubicBezTo>
                    <a:pt x="115" y="136"/>
                    <a:pt x="160" y="208"/>
                    <a:pt x="197" y="217"/>
                  </a:cubicBezTo>
                  <a:cubicBezTo>
                    <a:pt x="197" y="217"/>
                    <a:pt x="162" y="159"/>
                    <a:pt x="163" y="145"/>
                  </a:cubicBezTo>
                  <a:cubicBezTo>
                    <a:pt x="163" y="145"/>
                    <a:pt x="188" y="221"/>
                    <a:pt x="278" y="228"/>
                  </a:cubicBezTo>
                  <a:cubicBezTo>
                    <a:pt x="278" y="228"/>
                    <a:pt x="290" y="218"/>
                    <a:pt x="296" y="222"/>
                  </a:cubicBezTo>
                  <a:cubicBezTo>
                    <a:pt x="296" y="222"/>
                    <a:pt x="313" y="13"/>
                    <a:pt x="156" y="27"/>
                  </a:cubicBezTo>
                  <a:cubicBezTo>
                    <a:pt x="156" y="27"/>
                    <a:pt x="0" y="0"/>
                    <a:pt x="9" y="222"/>
                  </a:cubicBezTo>
                  <a:cubicBezTo>
                    <a:pt x="9" y="222"/>
                    <a:pt x="18" y="216"/>
                    <a:pt x="27" y="228"/>
                  </a:cubicBezTo>
                  <a:cubicBezTo>
                    <a:pt x="27" y="228"/>
                    <a:pt x="67" y="163"/>
                    <a:pt x="76" y="112"/>
                  </a:cubicBezTo>
                  <a:close/>
                </a:path>
              </a:pathLst>
            </a:custGeom>
            <a:solidFill>
              <a:srgbClr val="582A1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6"/>
            <p:cNvSpPr/>
            <p:nvPr/>
          </p:nvSpPr>
          <p:spPr>
            <a:xfrm>
              <a:off x="6110288" y="2284413"/>
              <a:ext cx="165100" cy="55563"/>
            </a:xfrm>
            <a:custGeom>
              <a:rect b="b" l="l" r="r" t="t"/>
              <a:pathLst>
                <a:path extrusionOk="0" h="15" w="44">
                  <a:moveTo>
                    <a:pt x="0" y="15"/>
                  </a:moveTo>
                  <a:cubicBezTo>
                    <a:pt x="0" y="15"/>
                    <a:pt x="1" y="12"/>
                    <a:pt x="5" y="9"/>
                  </a:cubicBezTo>
                  <a:cubicBezTo>
                    <a:pt x="6" y="7"/>
                    <a:pt x="9" y="6"/>
                    <a:pt x="11" y="4"/>
                  </a:cubicBezTo>
                  <a:cubicBezTo>
                    <a:pt x="12" y="4"/>
                    <a:pt x="14" y="3"/>
                    <a:pt x="15" y="2"/>
                  </a:cubicBezTo>
                  <a:cubicBezTo>
                    <a:pt x="17" y="2"/>
                    <a:pt x="18" y="1"/>
                    <a:pt x="20" y="1"/>
                  </a:cubicBezTo>
                  <a:cubicBezTo>
                    <a:pt x="21" y="1"/>
                    <a:pt x="23" y="0"/>
                    <a:pt x="25" y="0"/>
                  </a:cubicBezTo>
                  <a:cubicBezTo>
                    <a:pt x="26" y="0"/>
                    <a:pt x="28" y="0"/>
                    <a:pt x="29" y="0"/>
                  </a:cubicBezTo>
                  <a:cubicBezTo>
                    <a:pt x="31" y="0"/>
                    <a:pt x="32" y="1"/>
                    <a:pt x="33" y="1"/>
                  </a:cubicBezTo>
                  <a:cubicBezTo>
                    <a:pt x="35" y="1"/>
                    <a:pt x="36" y="1"/>
                    <a:pt x="37" y="2"/>
                  </a:cubicBezTo>
                  <a:cubicBezTo>
                    <a:pt x="38" y="2"/>
                    <a:pt x="39" y="2"/>
                    <a:pt x="40" y="3"/>
                  </a:cubicBezTo>
                  <a:cubicBezTo>
                    <a:pt x="41" y="3"/>
                    <a:pt x="42" y="4"/>
                    <a:pt x="42" y="4"/>
                  </a:cubicBezTo>
                  <a:cubicBezTo>
                    <a:pt x="43" y="5"/>
                    <a:pt x="44" y="5"/>
                    <a:pt x="44" y="5"/>
                  </a:cubicBezTo>
                  <a:cubicBezTo>
                    <a:pt x="44" y="5"/>
                    <a:pt x="43" y="5"/>
                    <a:pt x="42" y="5"/>
                  </a:cubicBezTo>
                  <a:cubicBezTo>
                    <a:pt x="41" y="5"/>
                    <a:pt x="41" y="5"/>
                    <a:pt x="40" y="5"/>
                  </a:cubicBezTo>
                  <a:cubicBezTo>
                    <a:pt x="39" y="5"/>
                    <a:pt x="38" y="5"/>
                    <a:pt x="37" y="5"/>
                  </a:cubicBezTo>
                  <a:cubicBezTo>
                    <a:pt x="35" y="5"/>
                    <a:pt x="34" y="5"/>
                    <a:pt x="33" y="5"/>
                  </a:cubicBezTo>
                  <a:cubicBezTo>
                    <a:pt x="32" y="5"/>
                    <a:pt x="31" y="5"/>
                    <a:pt x="29" y="5"/>
                  </a:cubicBezTo>
                  <a:cubicBezTo>
                    <a:pt x="28" y="6"/>
                    <a:pt x="27" y="6"/>
                    <a:pt x="25" y="6"/>
                  </a:cubicBezTo>
                  <a:cubicBezTo>
                    <a:pt x="24" y="6"/>
                    <a:pt x="23" y="6"/>
                    <a:pt x="21" y="7"/>
                  </a:cubicBezTo>
                  <a:cubicBezTo>
                    <a:pt x="19" y="7"/>
                    <a:pt x="16" y="8"/>
                    <a:pt x="13" y="9"/>
                  </a:cubicBezTo>
                  <a:cubicBezTo>
                    <a:pt x="11" y="10"/>
                    <a:pt x="9" y="11"/>
                    <a:pt x="7" y="12"/>
                  </a:cubicBezTo>
                  <a:cubicBezTo>
                    <a:pt x="3" y="14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582A1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6"/>
            <p:cNvSpPr/>
            <p:nvPr/>
          </p:nvSpPr>
          <p:spPr>
            <a:xfrm>
              <a:off x="5743576" y="3429000"/>
              <a:ext cx="493713" cy="458788"/>
            </a:xfrm>
            <a:custGeom>
              <a:rect b="b" l="l" r="r" t="t"/>
              <a:pathLst>
                <a:path extrusionOk="0" h="122" w="131">
                  <a:moveTo>
                    <a:pt x="118" y="59"/>
                  </a:moveTo>
                  <a:cubicBezTo>
                    <a:pt x="114" y="47"/>
                    <a:pt x="110" y="36"/>
                    <a:pt x="106" y="25"/>
                  </a:cubicBezTo>
                  <a:cubicBezTo>
                    <a:pt x="97" y="5"/>
                    <a:pt x="87" y="0"/>
                    <a:pt x="67" y="0"/>
                  </a:cubicBezTo>
                  <a:cubicBezTo>
                    <a:pt x="66" y="0"/>
                    <a:pt x="66" y="0"/>
                    <a:pt x="65" y="0"/>
                  </a:cubicBezTo>
                  <a:cubicBezTo>
                    <a:pt x="65" y="0"/>
                    <a:pt x="64" y="0"/>
                    <a:pt x="63" y="0"/>
                  </a:cubicBezTo>
                  <a:cubicBezTo>
                    <a:pt x="43" y="0"/>
                    <a:pt x="33" y="5"/>
                    <a:pt x="25" y="25"/>
                  </a:cubicBezTo>
                  <a:cubicBezTo>
                    <a:pt x="20" y="36"/>
                    <a:pt x="16" y="47"/>
                    <a:pt x="12" y="59"/>
                  </a:cubicBezTo>
                  <a:cubicBezTo>
                    <a:pt x="7" y="74"/>
                    <a:pt x="2" y="88"/>
                    <a:pt x="3" y="104"/>
                  </a:cubicBezTo>
                  <a:cubicBezTo>
                    <a:pt x="4" y="121"/>
                    <a:pt x="24" y="122"/>
                    <a:pt x="37" y="122"/>
                  </a:cubicBezTo>
                  <a:cubicBezTo>
                    <a:pt x="43" y="122"/>
                    <a:pt x="43" y="112"/>
                    <a:pt x="37" y="112"/>
                  </a:cubicBezTo>
                  <a:cubicBezTo>
                    <a:pt x="0" y="112"/>
                    <a:pt x="16" y="78"/>
                    <a:pt x="23" y="58"/>
                  </a:cubicBezTo>
                  <a:cubicBezTo>
                    <a:pt x="26" y="50"/>
                    <a:pt x="29" y="42"/>
                    <a:pt x="32" y="34"/>
                  </a:cubicBezTo>
                  <a:cubicBezTo>
                    <a:pt x="37" y="18"/>
                    <a:pt x="45" y="10"/>
                    <a:pt x="63" y="10"/>
                  </a:cubicBezTo>
                  <a:cubicBezTo>
                    <a:pt x="64" y="10"/>
                    <a:pt x="65" y="9"/>
                    <a:pt x="65" y="9"/>
                  </a:cubicBezTo>
                  <a:cubicBezTo>
                    <a:pt x="66" y="9"/>
                    <a:pt x="66" y="10"/>
                    <a:pt x="67" y="10"/>
                  </a:cubicBezTo>
                  <a:cubicBezTo>
                    <a:pt x="85" y="10"/>
                    <a:pt x="93" y="18"/>
                    <a:pt x="98" y="34"/>
                  </a:cubicBezTo>
                  <a:cubicBezTo>
                    <a:pt x="101" y="42"/>
                    <a:pt x="104" y="50"/>
                    <a:pt x="107" y="58"/>
                  </a:cubicBezTo>
                  <a:cubicBezTo>
                    <a:pt x="114" y="78"/>
                    <a:pt x="131" y="112"/>
                    <a:pt x="93" y="112"/>
                  </a:cubicBezTo>
                  <a:cubicBezTo>
                    <a:pt x="87" y="112"/>
                    <a:pt x="87" y="122"/>
                    <a:pt x="93" y="122"/>
                  </a:cubicBezTo>
                  <a:cubicBezTo>
                    <a:pt x="106" y="122"/>
                    <a:pt x="126" y="121"/>
                    <a:pt x="127" y="104"/>
                  </a:cubicBezTo>
                  <a:cubicBezTo>
                    <a:pt x="128" y="88"/>
                    <a:pt x="123" y="74"/>
                    <a:pt x="118" y="59"/>
                  </a:cubicBezTo>
                  <a:close/>
                </a:path>
              </a:pathLst>
            </a:custGeom>
            <a:solidFill>
              <a:srgbClr val="7D62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6"/>
            <p:cNvSpPr/>
            <p:nvPr/>
          </p:nvSpPr>
          <p:spPr>
            <a:xfrm>
              <a:off x="5857876" y="3835400"/>
              <a:ext cx="71438" cy="68263"/>
            </a:xfrm>
            <a:prstGeom prst="ellipse">
              <a:avLst/>
            </a:prstGeom>
            <a:solidFill>
              <a:srgbClr val="CAB9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6"/>
            <p:cNvSpPr/>
            <p:nvPr/>
          </p:nvSpPr>
          <p:spPr>
            <a:xfrm>
              <a:off x="6049963" y="3835400"/>
              <a:ext cx="71438" cy="68263"/>
            </a:xfrm>
            <a:prstGeom prst="ellipse">
              <a:avLst/>
            </a:prstGeom>
            <a:solidFill>
              <a:srgbClr val="CAB9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6"/>
            <p:cNvSpPr/>
            <p:nvPr/>
          </p:nvSpPr>
          <p:spPr>
            <a:xfrm>
              <a:off x="5970588" y="3067050"/>
              <a:ext cx="334963" cy="384175"/>
            </a:xfrm>
            <a:custGeom>
              <a:rect b="b" l="l" r="r" t="t"/>
              <a:pathLst>
                <a:path extrusionOk="0" h="102" w="89">
                  <a:moveTo>
                    <a:pt x="10" y="96"/>
                  </a:moveTo>
                  <a:cubicBezTo>
                    <a:pt x="12" y="52"/>
                    <a:pt x="36" y="16"/>
                    <a:pt x="80" y="10"/>
                  </a:cubicBezTo>
                  <a:cubicBezTo>
                    <a:pt x="86" y="9"/>
                    <a:pt x="89" y="0"/>
                    <a:pt x="83" y="1"/>
                  </a:cubicBezTo>
                  <a:cubicBezTo>
                    <a:pt x="35" y="8"/>
                    <a:pt x="2" y="48"/>
                    <a:pt x="0" y="96"/>
                  </a:cubicBezTo>
                  <a:cubicBezTo>
                    <a:pt x="0" y="102"/>
                    <a:pt x="10" y="102"/>
                    <a:pt x="10" y="96"/>
                  </a:cubicBezTo>
                  <a:close/>
                </a:path>
              </a:pathLst>
            </a:custGeom>
            <a:solidFill>
              <a:srgbClr val="7D62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6"/>
            <p:cNvSpPr/>
            <p:nvPr/>
          </p:nvSpPr>
          <p:spPr>
            <a:xfrm>
              <a:off x="6645276" y="3067050"/>
              <a:ext cx="360363" cy="384175"/>
            </a:xfrm>
            <a:custGeom>
              <a:rect b="b" l="l" r="r" t="t"/>
              <a:pathLst>
                <a:path extrusionOk="0" h="102" w="96">
                  <a:moveTo>
                    <a:pt x="86" y="96"/>
                  </a:moveTo>
                  <a:cubicBezTo>
                    <a:pt x="84" y="52"/>
                    <a:pt x="57" y="14"/>
                    <a:pt x="13" y="8"/>
                  </a:cubicBezTo>
                  <a:cubicBezTo>
                    <a:pt x="7" y="8"/>
                    <a:pt x="0" y="0"/>
                    <a:pt x="6" y="1"/>
                  </a:cubicBezTo>
                  <a:cubicBezTo>
                    <a:pt x="54" y="7"/>
                    <a:pt x="93" y="36"/>
                    <a:pt x="96" y="96"/>
                  </a:cubicBezTo>
                  <a:cubicBezTo>
                    <a:pt x="96" y="102"/>
                    <a:pt x="86" y="102"/>
                    <a:pt x="86" y="96"/>
                  </a:cubicBezTo>
                  <a:close/>
                </a:path>
              </a:pathLst>
            </a:custGeom>
            <a:solidFill>
              <a:srgbClr val="7D62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6"/>
            <p:cNvSpPr/>
            <p:nvPr/>
          </p:nvSpPr>
          <p:spPr>
            <a:xfrm>
              <a:off x="6892926" y="3384550"/>
              <a:ext cx="180975" cy="176213"/>
            </a:xfrm>
            <a:prstGeom prst="ellipse">
              <a:avLst/>
            </a:prstGeom>
            <a:solidFill>
              <a:srgbClr val="CAB9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6"/>
            <p:cNvSpPr/>
            <p:nvPr/>
          </p:nvSpPr>
          <p:spPr>
            <a:xfrm>
              <a:off x="6927851" y="3417888"/>
              <a:ext cx="112713" cy="109538"/>
            </a:xfrm>
            <a:prstGeom prst="ellipse">
              <a:avLst/>
            </a:prstGeom>
            <a:solidFill>
              <a:srgbClr val="E5D6E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6"/>
            <p:cNvSpPr/>
            <p:nvPr/>
          </p:nvSpPr>
          <p:spPr>
            <a:xfrm>
              <a:off x="3702051" y="1403350"/>
              <a:ext cx="1357313" cy="1355725"/>
            </a:xfrm>
            <a:prstGeom prst="ellipse">
              <a:avLst/>
            </a:prstGeom>
            <a:solidFill>
              <a:srgbClr val="96DA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6"/>
            <p:cNvSpPr/>
            <p:nvPr/>
          </p:nvSpPr>
          <p:spPr>
            <a:xfrm>
              <a:off x="4060826" y="1727200"/>
              <a:ext cx="523875" cy="738188"/>
            </a:xfrm>
            <a:custGeom>
              <a:rect b="b" l="l" r="r" t="t"/>
              <a:pathLst>
                <a:path extrusionOk="0" h="196" w="139">
                  <a:moveTo>
                    <a:pt x="139" y="140"/>
                  </a:moveTo>
                  <a:cubicBezTo>
                    <a:pt x="139" y="171"/>
                    <a:pt x="114" y="196"/>
                    <a:pt x="83" y="196"/>
                  </a:cubicBezTo>
                  <a:cubicBezTo>
                    <a:pt x="56" y="196"/>
                    <a:pt x="56" y="196"/>
                    <a:pt x="56" y="196"/>
                  </a:cubicBezTo>
                  <a:cubicBezTo>
                    <a:pt x="25" y="196"/>
                    <a:pt x="0" y="171"/>
                    <a:pt x="0" y="140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25"/>
                    <a:pt x="25" y="0"/>
                    <a:pt x="56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14" y="0"/>
                    <a:pt x="139" y="25"/>
                    <a:pt x="139" y="56"/>
                  </a:cubicBezTo>
                  <a:lnTo>
                    <a:pt x="139" y="140"/>
                  </a:lnTo>
                  <a:close/>
                </a:path>
              </a:pathLst>
            </a:custGeom>
            <a:solidFill>
              <a:srgbClr val="E13D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6"/>
            <p:cNvSpPr/>
            <p:nvPr/>
          </p:nvSpPr>
          <p:spPr>
            <a:xfrm>
              <a:off x="4121151" y="1595438"/>
              <a:ext cx="403225" cy="176213"/>
            </a:xfrm>
            <a:custGeom>
              <a:rect b="b" l="l" r="r" t="t"/>
              <a:pathLst>
                <a:path extrusionOk="0" h="47" w="107">
                  <a:moveTo>
                    <a:pt x="107" y="33"/>
                  </a:moveTo>
                  <a:cubicBezTo>
                    <a:pt x="107" y="41"/>
                    <a:pt x="101" y="47"/>
                    <a:pt x="93" y="4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6" y="47"/>
                    <a:pt x="0" y="41"/>
                    <a:pt x="0" y="3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01" y="0"/>
                    <a:pt x="107" y="6"/>
                    <a:pt x="107" y="14"/>
                  </a:cubicBezTo>
                  <a:lnTo>
                    <a:pt x="107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6"/>
            <p:cNvSpPr/>
            <p:nvPr/>
          </p:nvSpPr>
          <p:spPr>
            <a:xfrm>
              <a:off x="4187826" y="1617663"/>
              <a:ext cx="46038" cy="134938"/>
            </a:xfrm>
            <a:custGeom>
              <a:rect b="b" l="l" r="r" t="t"/>
              <a:pathLst>
                <a:path extrusionOk="0" h="36" w="12">
                  <a:moveTo>
                    <a:pt x="12" y="30"/>
                  </a:moveTo>
                  <a:cubicBezTo>
                    <a:pt x="12" y="33"/>
                    <a:pt x="9" y="36"/>
                    <a:pt x="6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EAE5E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6"/>
            <p:cNvSpPr/>
            <p:nvPr/>
          </p:nvSpPr>
          <p:spPr>
            <a:xfrm>
              <a:off x="4294188" y="1617663"/>
              <a:ext cx="44450" cy="134938"/>
            </a:xfrm>
            <a:custGeom>
              <a:rect b="b" l="l" r="r" t="t"/>
              <a:pathLst>
                <a:path extrusionOk="0" h="36" w="12">
                  <a:moveTo>
                    <a:pt x="12" y="30"/>
                  </a:moveTo>
                  <a:cubicBezTo>
                    <a:pt x="12" y="33"/>
                    <a:pt x="9" y="36"/>
                    <a:pt x="6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EAE5E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6"/>
            <p:cNvSpPr/>
            <p:nvPr/>
          </p:nvSpPr>
          <p:spPr>
            <a:xfrm>
              <a:off x="4398963" y="1617663"/>
              <a:ext cx="46038" cy="134938"/>
            </a:xfrm>
            <a:custGeom>
              <a:rect b="b" l="l" r="r" t="t"/>
              <a:pathLst>
                <a:path extrusionOk="0" h="36" w="12">
                  <a:moveTo>
                    <a:pt x="12" y="30"/>
                  </a:moveTo>
                  <a:cubicBezTo>
                    <a:pt x="12" y="33"/>
                    <a:pt x="9" y="36"/>
                    <a:pt x="6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EAE5E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6"/>
            <p:cNvSpPr/>
            <p:nvPr/>
          </p:nvSpPr>
          <p:spPr>
            <a:xfrm>
              <a:off x="4138613" y="1911350"/>
              <a:ext cx="366713" cy="3651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6"/>
            <p:cNvSpPr/>
            <p:nvPr/>
          </p:nvSpPr>
          <p:spPr>
            <a:xfrm>
              <a:off x="4229101" y="2001838"/>
              <a:ext cx="185738" cy="184150"/>
            </a:xfrm>
            <a:custGeom>
              <a:rect b="b" l="l" r="r" t="t"/>
              <a:pathLst>
                <a:path extrusionOk="0" h="116" w="117">
                  <a:moveTo>
                    <a:pt x="117" y="40"/>
                  </a:moveTo>
                  <a:lnTo>
                    <a:pt x="79" y="40"/>
                  </a:lnTo>
                  <a:lnTo>
                    <a:pt x="79" y="0"/>
                  </a:lnTo>
                  <a:lnTo>
                    <a:pt x="38" y="0"/>
                  </a:lnTo>
                  <a:lnTo>
                    <a:pt x="38" y="40"/>
                  </a:lnTo>
                  <a:lnTo>
                    <a:pt x="0" y="40"/>
                  </a:lnTo>
                  <a:lnTo>
                    <a:pt x="0" y="78"/>
                  </a:lnTo>
                  <a:lnTo>
                    <a:pt x="38" y="78"/>
                  </a:lnTo>
                  <a:lnTo>
                    <a:pt x="38" y="116"/>
                  </a:lnTo>
                  <a:lnTo>
                    <a:pt x="79" y="116"/>
                  </a:lnTo>
                  <a:lnTo>
                    <a:pt x="79" y="78"/>
                  </a:lnTo>
                  <a:lnTo>
                    <a:pt x="117" y="78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6"/>
            <p:cNvSpPr/>
            <p:nvPr/>
          </p:nvSpPr>
          <p:spPr>
            <a:xfrm>
              <a:off x="4297363" y="2306638"/>
              <a:ext cx="354013" cy="342900"/>
            </a:xfrm>
            <a:custGeom>
              <a:rect b="b" l="l" r="r" t="t"/>
              <a:pathLst>
                <a:path extrusionOk="0" h="91" w="94">
                  <a:moveTo>
                    <a:pt x="58" y="0"/>
                  </a:moveTo>
                  <a:cubicBezTo>
                    <a:pt x="20" y="25"/>
                    <a:pt x="20" y="25"/>
                    <a:pt x="20" y="25"/>
                  </a:cubicBezTo>
                  <a:cubicBezTo>
                    <a:pt x="4" y="35"/>
                    <a:pt x="0" y="56"/>
                    <a:pt x="10" y="71"/>
                  </a:cubicBezTo>
                  <a:cubicBezTo>
                    <a:pt x="19" y="87"/>
                    <a:pt x="40" y="91"/>
                    <a:pt x="56" y="81"/>
                  </a:cubicBezTo>
                  <a:cubicBezTo>
                    <a:pt x="94" y="57"/>
                    <a:pt x="94" y="57"/>
                    <a:pt x="94" y="57"/>
                  </a:cubicBezTo>
                  <a:lnTo>
                    <a:pt x="58" y="0"/>
                  </a:ln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6"/>
            <p:cNvSpPr/>
            <p:nvPr/>
          </p:nvSpPr>
          <p:spPr>
            <a:xfrm>
              <a:off x="4516438" y="2178050"/>
              <a:ext cx="357188" cy="342900"/>
            </a:xfrm>
            <a:custGeom>
              <a:rect b="b" l="l" r="r" t="t"/>
              <a:pathLst>
                <a:path extrusionOk="0" h="91" w="95">
                  <a:moveTo>
                    <a:pt x="36" y="91"/>
                  </a:moveTo>
                  <a:cubicBezTo>
                    <a:pt x="75" y="66"/>
                    <a:pt x="75" y="66"/>
                    <a:pt x="75" y="66"/>
                  </a:cubicBezTo>
                  <a:cubicBezTo>
                    <a:pt x="90" y="56"/>
                    <a:pt x="95" y="36"/>
                    <a:pt x="85" y="20"/>
                  </a:cubicBezTo>
                  <a:cubicBezTo>
                    <a:pt x="75" y="5"/>
                    <a:pt x="55" y="0"/>
                    <a:pt x="39" y="10"/>
                  </a:cubicBezTo>
                  <a:cubicBezTo>
                    <a:pt x="0" y="34"/>
                    <a:pt x="0" y="34"/>
                    <a:pt x="0" y="34"/>
                  </a:cubicBezTo>
                  <a:lnTo>
                    <a:pt x="36" y="91"/>
                  </a:lnTo>
                  <a:close/>
                </a:path>
              </a:pathLst>
            </a:custGeom>
            <a:solidFill>
              <a:srgbClr val="F97A7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6"/>
            <p:cNvSpPr/>
            <p:nvPr/>
          </p:nvSpPr>
          <p:spPr>
            <a:xfrm>
              <a:off x="7672388" y="2924175"/>
              <a:ext cx="1093788" cy="862013"/>
            </a:xfrm>
            <a:custGeom>
              <a:rect b="b" l="l" r="r" t="t"/>
              <a:pathLst>
                <a:path extrusionOk="0" h="229" w="290">
                  <a:moveTo>
                    <a:pt x="290" y="77"/>
                  </a:moveTo>
                  <a:cubicBezTo>
                    <a:pt x="290" y="35"/>
                    <a:pt x="256" y="0"/>
                    <a:pt x="213" y="0"/>
                  </a:cubicBezTo>
                  <a:cubicBezTo>
                    <a:pt x="184" y="0"/>
                    <a:pt x="158" y="17"/>
                    <a:pt x="145" y="42"/>
                  </a:cubicBezTo>
                  <a:cubicBezTo>
                    <a:pt x="132" y="17"/>
                    <a:pt x="107" y="0"/>
                    <a:pt x="77" y="0"/>
                  </a:cubicBezTo>
                  <a:cubicBezTo>
                    <a:pt x="35" y="0"/>
                    <a:pt x="0" y="35"/>
                    <a:pt x="0" y="77"/>
                  </a:cubicBezTo>
                  <a:cubicBezTo>
                    <a:pt x="0" y="91"/>
                    <a:pt x="4" y="104"/>
                    <a:pt x="11" y="116"/>
                  </a:cubicBezTo>
                  <a:cubicBezTo>
                    <a:pt x="11" y="116"/>
                    <a:pt x="40" y="145"/>
                    <a:pt x="145" y="229"/>
                  </a:cubicBezTo>
                  <a:cubicBezTo>
                    <a:pt x="250" y="145"/>
                    <a:pt x="279" y="116"/>
                    <a:pt x="280" y="116"/>
                  </a:cubicBezTo>
                  <a:cubicBezTo>
                    <a:pt x="286" y="104"/>
                    <a:pt x="290" y="91"/>
                    <a:pt x="290" y="77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6"/>
            <p:cNvSpPr/>
            <p:nvPr/>
          </p:nvSpPr>
          <p:spPr>
            <a:xfrm>
              <a:off x="7635876" y="3048000"/>
              <a:ext cx="1166813" cy="614363"/>
            </a:xfrm>
            <a:custGeom>
              <a:rect b="b" l="l" r="r" t="t"/>
              <a:pathLst>
                <a:path extrusionOk="0" h="163" w="310">
                  <a:moveTo>
                    <a:pt x="306" y="80"/>
                  </a:moveTo>
                  <a:cubicBezTo>
                    <a:pt x="293" y="80"/>
                    <a:pt x="279" y="80"/>
                    <a:pt x="266" y="80"/>
                  </a:cubicBezTo>
                  <a:cubicBezTo>
                    <a:pt x="265" y="80"/>
                    <a:pt x="263" y="81"/>
                    <a:pt x="263" y="83"/>
                  </a:cubicBezTo>
                  <a:cubicBezTo>
                    <a:pt x="261" y="95"/>
                    <a:pt x="259" y="108"/>
                    <a:pt x="257" y="119"/>
                  </a:cubicBezTo>
                  <a:cubicBezTo>
                    <a:pt x="252" y="86"/>
                    <a:pt x="247" y="54"/>
                    <a:pt x="242" y="21"/>
                  </a:cubicBezTo>
                  <a:cubicBezTo>
                    <a:pt x="241" y="18"/>
                    <a:pt x="236" y="18"/>
                    <a:pt x="236" y="21"/>
                  </a:cubicBezTo>
                  <a:cubicBezTo>
                    <a:pt x="230" y="58"/>
                    <a:pt x="223" y="95"/>
                    <a:pt x="217" y="132"/>
                  </a:cubicBezTo>
                  <a:cubicBezTo>
                    <a:pt x="214" y="89"/>
                    <a:pt x="210" y="47"/>
                    <a:pt x="206" y="4"/>
                  </a:cubicBezTo>
                  <a:cubicBezTo>
                    <a:pt x="206" y="1"/>
                    <a:pt x="201" y="0"/>
                    <a:pt x="200" y="3"/>
                  </a:cubicBezTo>
                  <a:cubicBezTo>
                    <a:pt x="194" y="26"/>
                    <a:pt x="188" y="48"/>
                    <a:pt x="182" y="70"/>
                  </a:cubicBezTo>
                  <a:cubicBezTo>
                    <a:pt x="181" y="75"/>
                    <a:pt x="180" y="79"/>
                    <a:pt x="179" y="83"/>
                  </a:cubicBezTo>
                  <a:cubicBezTo>
                    <a:pt x="179" y="83"/>
                    <a:pt x="177" y="83"/>
                    <a:pt x="173" y="83"/>
                  </a:cubicBezTo>
                  <a:cubicBezTo>
                    <a:pt x="161" y="83"/>
                    <a:pt x="150" y="83"/>
                    <a:pt x="138" y="83"/>
                  </a:cubicBezTo>
                  <a:cubicBezTo>
                    <a:pt x="138" y="83"/>
                    <a:pt x="137" y="83"/>
                    <a:pt x="137" y="83"/>
                  </a:cubicBezTo>
                  <a:cubicBezTo>
                    <a:pt x="135" y="83"/>
                    <a:pt x="133" y="83"/>
                    <a:pt x="131" y="83"/>
                  </a:cubicBezTo>
                  <a:cubicBezTo>
                    <a:pt x="130" y="83"/>
                    <a:pt x="128" y="84"/>
                    <a:pt x="128" y="85"/>
                  </a:cubicBezTo>
                  <a:cubicBezTo>
                    <a:pt x="126" y="98"/>
                    <a:pt x="124" y="111"/>
                    <a:pt x="123" y="122"/>
                  </a:cubicBezTo>
                  <a:cubicBezTo>
                    <a:pt x="117" y="89"/>
                    <a:pt x="112" y="56"/>
                    <a:pt x="107" y="24"/>
                  </a:cubicBezTo>
                  <a:cubicBezTo>
                    <a:pt x="107" y="21"/>
                    <a:pt x="102" y="21"/>
                    <a:pt x="101" y="24"/>
                  </a:cubicBezTo>
                  <a:cubicBezTo>
                    <a:pt x="95" y="61"/>
                    <a:pt x="89" y="98"/>
                    <a:pt x="83" y="135"/>
                  </a:cubicBezTo>
                  <a:cubicBezTo>
                    <a:pt x="79" y="92"/>
                    <a:pt x="75" y="50"/>
                    <a:pt x="71" y="7"/>
                  </a:cubicBezTo>
                  <a:cubicBezTo>
                    <a:pt x="71" y="4"/>
                    <a:pt x="66" y="3"/>
                    <a:pt x="65" y="6"/>
                  </a:cubicBezTo>
                  <a:cubicBezTo>
                    <a:pt x="59" y="29"/>
                    <a:pt x="53" y="51"/>
                    <a:pt x="48" y="73"/>
                  </a:cubicBezTo>
                  <a:cubicBezTo>
                    <a:pt x="46" y="77"/>
                    <a:pt x="45" y="82"/>
                    <a:pt x="44" y="86"/>
                  </a:cubicBezTo>
                  <a:cubicBezTo>
                    <a:pt x="44" y="86"/>
                    <a:pt x="43" y="86"/>
                    <a:pt x="38" y="86"/>
                  </a:cubicBezTo>
                  <a:cubicBezTo>
                    <a:pt x="27" y="86"/>
                    <a:pt x="15" y="86"/>
                    <a:pt x="4" y="86"/>
                  </a:cubicBezTo>
                  <a:cubicBezTo>
                    <a:pt x="0" y="86"/>
                    <a:pt x="0" y="92"/>
                    <a:pt x="4" y="92"/>
                  </a:cubicBezTo>
                  <a:cubicBezTo>
                    <a:pt x="18" y="92"/>
                    <a:pt x="32" y="92"/>
                    <a:pt x="47" y="92"/>
                  </a:cubicBezTo>
                  <a:cubicBezTo>
                    <a:pt x="48" y="92"/>
                    <a:pt x="49" y="91"/>
                    <a:pt x="50" y="89"/>
                  </a:cubicBezTo>
                  <a:cubicBezTo>
                    <a:pt x="55" y="68"/>
                    <a:pt x="61" y="46"/>
                    <a:pt x="67" y="25"/>
                  </a:cubicBezTo>
                  <a:cubicBezTo>
                    <a:pt x="71" y="70"/>
                    <a:pt x="75" y="114"/>
                    <a:pt x="79" y="159"/>
                  </a:cubicBezTo>
                  <a:cubicBezTo>
                    <a:pt x="79" y="162"/>
                    <a:pt x="84" y="163"/>
                    <a:pt x="85" y="160"/>
                  </a:cubicBezTo>
                  <a:cubicBezTo>
                    <a:pt x="91" y="121"/>
                    <a:pt x="98" y="82"/>
                    <a:pt x="104" y="44"/>
                  </a:cubicBezTo>
                  <a:cubicBezTo>
                    <a:pt x="109" y="77"/>
                    <a:pt x="114" y="110"/>
                    <a:pt x="120" y="143"/>
                  </a:cubicBezTo>
                  <a:cubicBezTo>
                    <a:pt x="120" y="145"/>
                    <a:pt x="125" y="146"/>
                    <a:pt x="125" y="143"/>
                  </a:cubicBezTo>
                  <a:cubicBezTo>
                    <a:pt x="128" y="125"/>
                    <a:pt x="131" y="111"/>
                    <a:pt x="133" y="94"/>
                  </a:cubicBezTo>
                  <a:cubicBezTo>
                    <a:pt x="134" y="91"/>
                    <a:pt x="134" y="90"/>
                    <a:pt x="134" y="89"/>
                  </a:cubicBezTo>
                  <a:cubicBezTo>
                    <a:pt x="138" y="89"/>
                    <a:pt x="141" y="89"/>
                    <a:pt x="145" y="89"/>
                  </a:cubicBezTo>
                  <a:cubicBezTo>
                    <a:pt x="154" y="89"/>
                    <a:pt x="163" y="89"/>
                    <a:pt x="172" y="89"/>
                  </a:cubicBezTo>
                  <a:cubicBezTo>
                    <a:pt x="172" y="89"/>
                    <a:pt x="173" y="89"/>
                    <a:pt x="173" y="89"/>
                  </a:cubicBezTo>
                  <a:cubicBezTo>
                    <a:pt x="176" y="89"/>
                    <a:pt x="179" y="89"/>
                    <a:pt x="181" y="89"/>
                  </a:cubicBezTo>
                  <a:cubicBezTo>
                    <a:pt x="183" y="89"/>
                    <a:pt x="184" y="88"/>
                    <a:pt x="184" y="87"/>
                  </a:cubicBezTo>
                  <a:cubicBezTo>
                    <a:pt x="190" y="65"/>
                    <a:pt x="196" y="44"/>
                    <a:pt x="201" y="22"/>
                  </a:cubicBezTo>
                  <a:cubicBezTo>
                    <a:pt x="205" y="67"/>
                    <a:pt x="209" y="111"/>
                    <a:pt x="213" y="156"/>
                  </a:cubicBezTo>
                  <a:cubicBezTo>
                    <a:pt x="214" y="159"/>
                    <a:pt x="219" y="161"/>
                    <a:pt x="219" y="157"/>
                  </a:cubicBezTo>
                  <a:cubicBezTo>
                    <a:pt x="226" y="118"/>
                    <a:pt x="232" y="80"/>
                    <a:pt x="239" y="41"/>
                  </a:cubicBezTo>
                  <a:cubicBezTo>
                    <a:pt x="244" y="74"/>
                    <a:pt x="249" y="107"/>
                    <a:pt x="254" y="140"/>
                  </a:cubicBezTo>
                  <a:cubicBezTo>
                    <a:pt x="255" y="143"/>
                    <a:pt x="260" y="143"/>
                    <a:pt x="260" y="140"/>
                  </a:cubicBezTo>
                  <a:cubicBezTo>
                    <a:pt x="263" y="122"/>
                    <a:pt x="265" y="108"/>
                    <a:pt x="268" y="91"/>
                  </a:cubicBezTo>
                  <a:cubicBezTo>
                    <a:pt x="268" y="88"/>
                    <a:pt x="269" y="87"/>
                    <a:pt x="269" y="86"/>
                  </a:cubicBezTo>
                  <a:cubicBezTo>
                    <a:pt x="272" y="86"/>
                    <a:pt x="276" y="86"/>
                    <a:pt x="279" y="86"/>
                  </a:cubicBezTo>
                  <a:cubicBezTo>
                    <a:pt x="288" y="86"/>
                    <a:pt x="297" y="86"/>
                    <a:pt x="306" y="86"/>
                  </a:cubicBezTo>
                  <a:cubicBezTo>
                    <a:pt x="310" y="86"/>
                    <a:pt x="310" y="80"/>
                    <a:pt x="306" y="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6"/>
            <p:cNvSpPr/>
            <p:nvPr/>
          </p:nvSpPr>
          <p:spPr>
            <a:xfrm>
              <a:off x="8012113" y="1403350"/>
              <a:ext cx="1355725" cy="1355725"/>
            </a:xfrm>
            <a:prstGeom prst="ellipse">
              <a:avLst/>
            </a:prstGeom>
            <a:solidFill>
              <a:srgbClr val="96DA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6"/>
            <p:cNvSpPr/>
            <p:nvPr/>
          </p:nvSpPr>
          <p:spPr>
            <a:xfrm>
              <a:off x="8610601" y="1655763"/>
              <a:ext cx="558800" cy="752475"/>
            </a:xfrm>
            <a:custGeom>
              <a:rect b="b" l="l" r="r" t="t"/>
              <a:pathLst>
                <a:path extrusionOk="0" h="200" w="148">
                  <a:moveTo>
                    <a:pt x="119" y="179"/>
                  </a:moveTo>
                  <a:cubicBezTo>
                    <a:pt x="117" y="192"/>
                    <a:pt x="104" y="200"/>
                    <a:pt x="91" y="198"/>
                  </a:cubicBezTo>
                  <a:cubicBezTo>
                    <a:pt x="21" y="184"/>
                    <a:pt x="21" y="184"/>
                    <a:pt x="21" y="184"/>
                  </a:cubicBezTo>
                  <a:cubicBezTo>
                    <a:pt x="8" y="181"/>
                    <a:pt x="0" y="169"/>
                    <a:pt x="2" y="156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1" y="9"/>
                    <a:pt x="44" y="0"/>
                    <a:pt x="57" y="3"/>
                  </a:cubicBezTo>
                  <a:cubicBezTo>
                    <a:pt x="127" y="17"/>
                    <a:pt x="127" y="17"/>
                    <a:pt x="127" y="17"/>
                  </a:cubicBezTo>
                  <a:cubicBezTo>
                    <a:pt x="140" y="19"/>
                    <a:pt x="148" y="32"/>
                    <a:pt x="146" y="45"/>
                  </a:cubicBezTo>
                  <a:lnTo>
                    <a:pt x="119" y="179"/>
                  </a:lnTo>
                  <a:close/>
                </a:path>
              </a:pathLst>
            </a:custGeom>
            <a:solidFill>
              <a:srgbClr val="F4F3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6"/>
            <p:cNvSpPr/>
            <p:nvPr/>
          </p:nvSpPr>
          <p:spPr>
            <a:xfrm>
              <a:off x="8815388" y="1768475"/>
              <a:ext cx="149225" cy="530225"/>
            </a:xfrm>
            <a:custGeom>
              <a:rect b="b" l="l" r="r" t="t"/>
              <a:pathLst>
                <a:path extrusionOk="0" h="141" w="40">
                  <a:moveTo>
                    <a:pt x="15" y="134"/>
                  </a:moveTo>
                  <a:cubicBezTo>
                    <a:pt x="14" y="138"/>
                    <a:pt x="10" y="141"/>
                    <a:pt x="6" y="140"/>
                  </a:cubicBezTo>
                  <a:cubicBezTo>
                    <a:pt x="6" y="140"/>
                    <a:pt x="6" y="140"/>
                    <a:pt x="6" y="140"/>
                  </a:cubicBezTo>
                  <a:cubicBezTo>
                    <a:pt x="2" y="139"/>
                    <a:pt x="0" y="136"/>
                    <a:pt x="1" y="132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6" y="2"/>
                    <a:pt x="30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8" y="1"/>
                    <a:pt x="40" y="5"/>
                    <a:pt x="40" y="9"/>
                  </a:cubicBezTo>
                  <a:lnTo>
                    <a:pt x="15" y="134"/>
                  </a:lnTo>
                  <a:close/>
                </a:path>
              </a:pathLst>
            </a:custGeom>
            <a:solidFill>
              <a:srgbClr val="D7E2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6"/>
            <p:cNvSpPr/>
            <p:nvPr/>
          </p:nvSpPr>
          <p:spPr>
            <a:xfrm>
              <a:off x="8739188" y="1730375"/>
              <a:ext cx="142875" cy="142875"/>
            </a:xfrm>
            <a:custGeom>
              <a:rect b="b" l="l" r="r" t="t"/>
              <a:pathLst>
                <a:path extrusionOk="0" h="38" w="38">
                  <a:moveTo>
                    <a:pt x="36" y="22"/>
                  </a:moveTo>
                  <a:cubicBezTo>
                    <a:pt x="34" y="32"/>
                    <a:pt x="25" y="38"/>
                    <a:pt x="16" y="36"/>
                  </a:cubicBezTo>
                  <a:cubicBezTo>
                    <a:pt x="6" y="34"/>
                    <a:pt x="0" y="25"/>
                    <a:pt x="2" y="16"/>
                  </a:cubicBezTo>
                  <a:cubicBezTo>
                    <a:pt x="4" y="6"/>
                    <a:pt x="13" y="0"/>
                    <a:pt x="23" y="2"/>
                  </a:cubicBezTo>
                  <a:cubicBezTo>
                    <a:pt x="32" y="4"/>
                    <a:pt x="38" y="13"/>
                    <a:pt x="36" y="22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6"/>
            <p:cNvSpPr/>
            <p:nvPr/>
          </p:nvSpPr>
          <p:spPr>
            <a:xfrm>
              <a:off x="8777288" y="1757363"/>
              <a:ext cx="71438" cy="90488"/>
            </a:xfrm>
            <a:custGeom>
              <a:rect b="b" l="l" r="r" t="t"/>
              <a:pathLst>
                <a:path extrusionOk="0" h="24" w="19">
                  <a:moveTo>
                    <a:pt x="17" y="23"/>
                  </a:moveTo>
                  <a:cubicBezTo>
                    <a:pt x="15" y="24"/>
                    <a:pt x="13" y="24"/>
                    <a:pt x="12" y="2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9" y="20"/>
                    <a:pt x="18" y="22"/>
                    <a:pt x="17" y="23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6"/>
            <p:cNvSpPr/>
            <p:nvPr/>
          </p:nvSpPr>
          <p:spPr>
            <a:xfrm>
              <a:off x="8697913" y="1938338"/>
              <a:ext cx="142875" cy="142875"/>
            </a:xfrm>
            <a:custGeom>
              <a:rect b="b" l="l" r="r" t="t"/>
              <a:pathLst>
                <a:path extrusionOk="0" h="38" w="38">
                  <a:moveTo>
                    <a:pt x="37" y="22"/>
                  </a:moveTo>
                  <a:cubicBezTo>
                    <a:pt x="35" y="32"/>
                    <a:pt x="25" y="38"/>
                    <a:pt x="16" y="36"/>
                  </a:cubicBezTo>
                  <a:cubicBezTo>
                    <a:pt x="6" y="34"/>
                    <a:pt x="0" y="25"/>
                    <a:pt x="2" y="16"/>
                  </a:cubicBezTo>
                  <a:cubicBezTo>
                    <a:pt x="4" y="6"/>
                    <a:pt x="13" y="0"/>
                    <a:pt x="23" y="2"/>
                  </a:cubicBezTo>
                  <a:cubicBezTo>
                    <a:pt x="32" y="4"/>
                    <a:pt x="38" y="13"/>
                    <a:pt x="37" y="22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6"/>
            <p:cNvSpPr/>
            <p:nvPr/>
          </p:nvSpPr>
          <p:spPr>
            <a:xfrm>
              <a:off x="8736013" y="1963738"/>
              <a:ext cx="71438" cy="90488"/>
            </a:xfrm>
            <a:custGeom>
              <a:rect b="b" l="l" r="r" t="t"/>
              <a:pathLst>
                <a:path extrusionOk="0" h="24" w="19">
                  <a:moveTo>
                    <a:pt x="17" y="23"/>
                  </a:moveTo>
                  <a:cubicBezTo>
                    <a:pt x="15" y="24"/>
                    <a:pt x="13" y="24"/>
                    <a:pt x="12" y="2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6" y="0"/>
                    <a:pt x="7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9" y="20"/>
                    <a:pt x="18" y="22"/>
                    <a:pt x="17" y="23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6"/>
            <p:cNvSpPr/>
            <p:nvPr/>
          </p:nvSpPr>
          <p:spPr>
            <a:xfrm>
              <a:off x="8656638" y="2144713"/>
              <a:ext cx="146050" cy="142875"/>
            </a:xfrm>
            <a:custGeom>
              <a:rect b="b" l="l" r="r" t="t"/>
              <a:pathLst>
                <a:path extrusionOk="0" h="38" w="39">
                  <a:moveTo>
                    <a:pt x="37" y="22"/>
                  </a:moveTo>
                  <a:cubicBezTo>
                    <a:pt x="35" y="32"/>
                    <a:pt x="26" y="38"/>
                    <a:pt x="16" y="36"/>
                  </a:cubicBezTo>
                  <a:cubicBezTo>
                    <a:pt x="7" y="34"/>
                    <a:pt x="0" y="25"/>
                    <a:pt x="2" y="16"/>
                  </a:cubicBezTo>
                  <a:cubicBezTo>
                    <a:pt x="4" y="6"/>
                    <a:pt x="13" y="0"/>
                    <a:pt x="23" y="2"/>
                  </a:cubicBezTo>
                  <a:cubicBezTo>
                    <a:pt x="32" y="4"/>
                    <a:pt x="39" y="13"/>
                    <a:pt x="37" y="22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6"/>
            <p:cNvSpPr/>
            <p:nvPr/>
          </p:nvSpPr>
          <p:spPr>
            <a:xfrm>
              <a:off x="8694738" y="2171700"/>
              <a:ext cx="71438" cy="90488"/>
            </a:xfrm>
            <a:custGeom>
              <a:rect b="b" l="l" r="r" t="t"/>
              <a:pathLst>
                <a:path extrusionOk="0" h="24" w="19">
                  <a:moveTo>
                    <a:pt x="17" y="23"/>
                  </a:moveTo>
                  <a:cubicBezTo>
                    <a:pt x="15" y="24"/>
                    <a:pt x="13" y="24"/>
                    <a:pt x="12" y="2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6" y="0"/>
                    <a:pt x="7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9" y="20"/>
                    <a:pt x="19" y="22"/>
                    <a:pt x="17" y="23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6"/>
            <p:cNvSpPr/>
            <p:nvPr/>
          </p:nvSpPr>
          <p:spPr>
            <a:xfrm>
              <a:off x="8980488" y="1779588"/>
              <a:ext cx="142875" cy="142875"/>
            </a:xfrm>
            <a:custGeom>
              <a:rect b="b" l="l" r="r" t="t"/>
              <a:pathLst>
                <a:path extrusionOk="0" h="38" w="38">
                  <a:moveTo>
                    <a:pt x="36" y="22"/>
                  </a:moveTo>
                  <a:cubicBezTo>
                    <a:pt x="34" y="31"/>
                    <a:pt x="25" y="38"/>
                    <a:pt x="15" y="36"/>
                  </a:cubicBezTo>
                  <a:cubicBezTo>
                    <a:pt x="6" y="34"/>
                    <a:pt x="0" y="25"/>
                    <a:pt x="1" y="15"/>
                  </a:cubicBezTo>
                  <a:cubicBezTo>
                    <a:pt x="3" y="6"/>
                    <a:pt x="12" y="0"/>
                    <a:pt x="22" y="1"/>
                  </a:cubicBezTo>
                  <a:cubicBezTo>
                    <a:pt x="31" y="3"/>
                    <a:pt x="38" y="12"/>
                    <a:pt x="36" y="22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6"/>
            <p:cNvSpPr/>
            <p:nvPr/>
          </p:nvSpPr>
          <p:spPr>
            <a:xfrm>
              <a:off x="9013826" y="1801813"/>
              <a:ext cx="71438" cy="95250"/>
            </a:xfrm>
            <a:custGeom>
              <a:rect b="b" l="l" r="r" t="t"/>
              <a:pathLst>
                <a:path extrusionOk="0" h="25" w="19">
                  <a:moveTo>
                    <a:pt x="17" y="24"/>
                  </a:moveTo>
                  <a:cubicBezTo>
                    <a:pt x="15" y="25"/>
                    <a:pt x="13" y="24"/>
                    <a:pt x="12" y="23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3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6" y="1"/>
                    <a:pt x="7" y="2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20"/>
                    <a:pt x="19" y="23"/>
                    <a:pt x="17" y="2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6"/>
            <p:cNvSpPr/>
            <p:nvPr/>
          </p:nvSpPr>
          <p:spPr>
            <a:xfrm>
              <a:off x="8939213" y="1982788"/>
              <a:ext cx="142875" cy="147638"/>
            </a:xfrm>
            <a:custGeom>
              <a:rect b="b" l="l" r="r" t="t"/>
              <a:pathLst>
                <a:path extrusionOk="0" h="39" w="38">
                  <a:moveTo>
                    <a:pt x="36" y="23"/>
                  </a:moveTo>
                  <a:cubicBezTo>
                    <a:pt x="34" y="32"/>
                    <a:pt x="25" y="39"/>
                    <a:pt x="15" y="37"/>
                  </a:cubicBezTo>
                  <a:cubicBezTo>
                    <a:pt x="6" y="35"/>
                    <a:pt x="0" y="26"/>
                    <a:pt x="2" y="16"/>
                  </a:cubicBezTo>
                  <a:cubicBezTo>
                    <a:pt x="3" y="7"/>
                    <a:pt x="13" y="0"/>
                    <a:pt x="22" y="2"/>
                  </a:cubicBezTo>
                  <a:cubicBezTo>
                    <a:pt x="32" y="4"/>
                    <a:pt x="38" y="13"/>
                    <a:pt x="36" y="23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6"/>
            <p:cNvSpPr/>
            <p:nvPr/>
          </p:nvSpPr>
          <p:spPr>
            <a:xfrm>
              <a:off x="8972551" y="2009775"/>
              <a:ext cx="71438" cy="93663"/>
            </a:xfrm>
            <a:custGeom>
              <a:rect b="b" l="l" r="r" t="t"/>
              <a:pathLst>
                <a:path extrusionOk="0" h="25" w="19">
                  <a:moveTo>
                    <a:pt x="17" y="24"/>
                  </a:moveTo>
                  <a:cubicBezTo>
                    <a:pt x="16" y="25"/>
                    <a:pt x="13" y="24"/>
                    <a:pt x="12" y="23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1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6" y="1"/>
                    <a:pt x="7" y="2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20"/>
                    <a:pt x="19" y="23"/>
                    <a:pt x="17" y="2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6"/>
            <p:cNvSpPr/>
            <p:nvPr/>
          </p:nvSpPr>
          <p:spPr>
            <a:xfrm>
              <a:off x="8897938" y="2190750"/>
              <a:ext cx="142875" cy="142875"/>
            </a:xfrm>
            <a:custGeom>
              <a:rect b="b" l="l" r="r" t="t"/>
              <a:pathLst>
                <a:path extrusionOk="0" h="38" w="38">
                  <a:moveTo>
                    <a:pt x="36" y="23"/>
                  </a:moveTo>
                  <a:cubicBezTo>
                    <a:pt x="34" y="32"/>
                    <a:pt x="25" y="38"/>
                    <a:pt x="16" y="37"/>
                  </a:cubicBezTo>
                  <a:cubicBezTo>
                    <a:pt x="6" y="35"/>
                    <a:pt x="0" y="26"/>
                    <a:pt x="2" y="16"/>
                  </a:cubicBezTo>
                  <a:cubicBezTo>
                    <a:pt x="4" y="7"/>
                    <a:pt x="13" y="0"/>
                    <a:pt x="22" y="2"/>
                  </a:cubicBezTo>
                  <a:cubicBezTo>
                    <a:pt x="32" y="4"/>
                    <a:pt x="38" y="13"/>
                    <a:pt x="36" y="23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6"/>
            <p:cNvSpPr/>
            <p:nvPr/>
          </p:nvSpPr>
          <p:spPr>
            <a:xfrm>
              <a:off x="8931276" y="2216150"/>
              <a:ext cx="71438" cy="93663"/>
            </a:xfrm>
            <a:custGeom>
              <a:rect b="b" l="l" r="r" t="t"/>
              <a:pathLst>
                <a:path extrusionOk="0" h="25" w="19">
                  <a:moveTo>
                    <a:pt x="17" y="24"/>
                  </a:moveTo>
                  <a:cubicBezTo>
                    <a:pt x="16" y="25"/>
                    <a:pt x="13" y="24"/>
                    <a:pt x="12" y="23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1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6" y="1"/>
                    <a:pt x="7" y="2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20"/>
                    <a:pt x="19" y="22"/>
                    <a:pt x="17" y="2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6"/>
            <p:cNvSpPr/>
            <p:nvPr/>
          </p:nvSpPr>
          <p:spPr>
            <a:xfrm>
              <a:off x="8212138" y="1749425"/>
              <a:ext cx="546100" cy="749300"/>
            </a:xfrm>
            <a:custGeom>
              <a:rect b="b" l="l" r="r" t="t"/>
              <a:pathLst>
                <a:path extrusionOk="0" h="199" w="145">
                  <a:moveTo>
                    <a:pt x="143" y="157"/>
                  </a:moveTo>
                  <a:cubicBezTo>
                    <a:pt x="145" y="170"/>
                    <a:pt x="136" y="182"/>
                    <a:pt x="123" y="185"/>
                  </a:cubicBezTo>
                  <a:cubicBezTo>
                    <a:pt x="53" y="196"/>
                    <a:pt x="53" y="196"/>
                    <a:pt x="53" y="196"/>
                  </a:cubicBezTo>
                  <a:cubicBezTo>
                    <a:pt x="40" y="199"/>
                    <a:pt x="27" y="190"/>
                    <a:pt x="25" y="177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0" y="29"/>
                    <a:pt x="9" y="17"/>
                    <a:pt x="22" y="14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105" y="0"/>
                    <a:pt x="118" y="9"/>
                    <a:pt x="120" y="22"/>
                  </a:cubicBezTo>
                  <a:lnTo>
                    <a:pt x="143" y="1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6"/>
            <p:cNvSpPr/>
            <p:nvPr/>
          </p:nvSpPr>
          <p:spPr>
            <a:xfrm>
              <a:off x="8415338" y="1858963"/>
              <a:ext cx="139700" cy="530225"/>
            </a:xfrm>
            <a:custGeom>
              <a:rect b="b" l="l" r="r" t="t"/>
              <a:pathLst>
                <a:path extrusionOk="0" h="141" w="37">
                  <a:moveTo>
                    <a:pt x="36" y="132"/>
                  </a:moveTo>
                  <a:cubicBezTo>
                    <a:pt x="37" y="136"/>
                    <a:pt x="34" y="140"/>
                    <a:pt x="30" y="141"/>
                  </a:cubicBezTo>
                  <a:cubicBezTo>
                    <a:pt x="30" y="141"/>
                    <a:pt x="30" y="141"/>
                    <a:pt x="30" y="141"/>
                  </a:cubicBezTo>
                  <a:cubicBezTo>
                    <a:pt x="26" y="141"/>
                    <a:pt x="23" y="139"/>
                    <a:pt x="22" y="135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5"/>
                    <a:pt x="3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6"/>
                  </a:cubicBezTo>
                  <a:lnTo>
                    <a:pt x="36" y="132"/>
                  </a:lnTo>
                  <a:close/>
                </a:path>
              </a:pathLst>
            </a:custGeom>
            <a:solidFill>
              <a:srgbClr val="DC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6"/>
            <p:cNvSpPr/>
            <p:nvPr/>
          </p:nvSpPr>
          <p:spPr>
            <a:xfrm>
              <a:off x="8324851" y="1889125"/>
              <a:ext cx="71438" cy="55563"/>
            </a:xfrm>
            <a:custGeom>
              <a:rect b="b" l="l" r="r" t="t"/>
              <a:pathLst>
                <a:path extrusionOk="0" h="15" w="19">
                  <a:moveTo>
                    <a:pt x="11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7" y="13"/>
                    <a:pt x="19" y="9"/>
                    <a:pt x="18" y="6"/>
                  </a:cubicBezTo>
                  <a:cubicBezTo>
                    <a:pt x="18" y="2"/>
                    <a:pt x="14" y="0"/>
                    <a:pt x="11" y="0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6"/>
            <p:cNvSpPr/>
            <p:nvPr/>
          </p:nvSpPr>
          <p:spPr>
            <a:xfrm>
              <a:off x="8261351" y="1897063"/>
              <a:ext cx="71438" cy="58738"/>
            </a:xfrm>
            <a:custGeom>
              <a:rect b="b" l="l" r="r" t="t"/>
              <a:pathLst>
                <a:path extrusionOk="0" h="16" w="19">
                  <a:moveTo>
                    <a:pt x="9" y="15"/>
                  </a:moveTo>
                  <a:cubicBezTo>
                    <a:pt x="19" y="13"/>
                    <a:pt x="19" y="13"/>
                    <a:pt x="19" y="13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3" y="2"/>
                    <a:pt x="0" y="6"/>
                    <a:pt x="1" y="10"/>
                  </a:cubicBezTo>
                  <a:cubicBezTo>
                    <a:pt x="2" y="13"/>
                    <a:pt x="5" y="16"/>
                    <a:pt x="9" y="15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6"/>
            <p:cNvSpPr/>
            <p:nvPr/>
          </p:nvSpPr>
          <p:spPr>
            <a:xfrm>
              <a:off x="8351838" y="2035175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10" y="1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6" y="13"/>
                    <a:pt x="19" y="10"/>
                    <a:pt x="18" y="6"/>
                  </a:cubicBezTo>
                  <a:cubicBezTo>
                    <a:pt x="17" y="2"/>
                    <a:pt x="14" y="0"/>
                    <a:pt x="10" y="1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6"/>
            <p:cNvSpPr/>
            <p:nvPr/>
          </p:nvSpPr>
          <p:spPr>
            <a:xfrm>
              <a:off x="8286751" y="2043113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8" y="16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2" y="3"/>
                    <a:pt x="0" y="6"/>
                    <a:pt x="1" y="10"/>
                  </a:cubicBezTo>
                  <a:cubicBezTo>
                    <a:pt x="1" y="14"/>
                    <a:pt x="5" y="16"/>
                    <a:pt x="8" y="16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6"/>
            <p:cNvSpPr/>
            <p:nvPr/>
          </p:nvSpPr>
          <p:spPr>
            <a:xfrm>
              <a:off x="8374063" y="2182813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11" y="1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7" y="14"/>
                    <a:pt x="19" y="10"/>
                    <a:pt x="19" y="7"/>
                  </a:cubicBezTo>
                  <a:cubicBezTo>
                    <a:pt x="18" y="3"/>
                    <a:pt x="15" y="0"/>
                    <a:pt x="11" y="1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6"/>
            <p:cNvSpPr/>
            <p:nvPr/>
          </p:nvSpPr>
          <p:spPr>
            <a:xfrm>
              <a:off x="8313738" y="2193925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8" y="15"/>
                  </a:moveTo>
                  <a:cubicBezTo>
                    <a:pt x="19" y="13"/>
                    <a:pt x="19" y="13"/>
                    <a:pt x="19" y="1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2" y="2"/>
                    <a:pt x="0" y="6"/>
                    <a:pt x="0" y="9"/>
                  </a:cubicBezTo>
                  <a:cubicBezTo>
                    <a:pt x="1" y="13"/>
                    <a:pt x="4" y="16"/>
                    <a:pt x="8" y="15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6"/>
            <p:cNvSpPr/>
            <p:nvPr/>
          </p:nvSpPr>
          <p:spPr>
            <a:xfrm>
              <a:off x="8399463" y="2333625"/>
              <a:ext cx="73025" cy="60325"/>
            </a:xfrm>
            <a:custGeom>
              <a:rect b="b" l="l" r="r" t="t"/>
              <a:pathLst>
                <a:path extrusionOk="0" h="16" w="19">
                  <a:moveTo>
                    <a:pt x="11" y="1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7" y="13"/>
                    <a:pt x="19" y="10"/>
                    <a:pt x="18" y="6"/>
                  </a:cubicBezTo>
                  <a:cubicBezTo>
                    <a:pt x="18" y="2"/>
                    <a:pt x="14" y="0"/>
                    <a:pt x="11" y="1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6"/>
            <p:cNvSpPr/>
            <p:nvPr/>
          </p:nvSpPr>
          <p:spPr>
            <a:xfrm>
              <a:off x="8335963" y="2339975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9" y="15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3" y="3"/>
                    <a:pt x="0" y="6"/>
                    <a:pt x="1" y="10"/>
                  </a:cubicBezTo>
                  <a:cubicBezTo>
                    <a:pt x="2" y="14"/>
                    <a:pt x="5" y="16"/>
                    <a:pt x="9" y="15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6"/>
            <p:cNvSpPr/>
            <p:nvPr/>
          </p:nvSpPr>
          <p:spPr>
            <a:xfrm>
              <a:off x="8562976" y="1847850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10" y="1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6" y="13"/>
                    <a:pt x="19" y="10"/>
                    <a:pt x="18" y="6"/>
                  </a:cubicBezTo>
                  <a:cubicBezTo>
                    <a:pt x="18" y="2"/>
                    <a:pt x="14" y="0"/>
                    <a:pt x="10" y="1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6"/>
            <p:cNvSpPr/>
            <p:nvPr/>
          </p:nvSpPr>
          <p:spPr>
            <a:xfrm>
              <a:off x="8497888" y="1854200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8" y="16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2" y="3"/>
                    <a:pt x="0" y="6"/>
                    <a:pt x="1" y="10"/>
                  </a:cubicBezTo>
                  <a:cubicBezTo>
                    <a:pt x="1" y="14"/>
                    <a:pt x="5" y="16"/>
                    <a:pt x="8" y="16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6"/>
            <p:cNvSpPr/>
            <p:nvPr/>
          </p:nvSpPr>
          <p:spPr>
            <a:xfrm>
              <a:off x="8585201" y="1993900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11" y="1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7" y="14"/>
                    <a:pt x="19" y="10"/>
                    <a:pt x="19" y="7"/>
                  </a:cubicBezTo>
                  <a:cubicBezTo>
                    <a:pt x="18" y="3"/>
                    <a:pt x="15" y="0"/>
                    <a:pt x="11" y="1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6"/>
            <p:cNvSpPr/>
            <p:nvPr/>
          </p:nvSpPr>
          <p:spPr>
            <a:xfrm>
              <a:off x="8524876" y="2005013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8" y="15"/>
                  </a:moveTo>
                  <a:cubicBezTo>
                    <a:pt x="19" y="13"/>
                    <a:pt x="19" y="13"/>
                    <a:pt x="19" y="1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2" y="2"/>
                    <a:pt x="0" y="6"/>
                    <a:pt x="0" y="9"/>
                  </a:cubicBezTo>
                  <a:cubicBezTo>
                    <a:pt x="1" y="13"/>
                    <a:pt x="4" y="16"/>
                    <a:pt x="8" y="15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6"/>
            <p:cNvSpPr/>
            <p:nvPr/>
          </p:nvSpPr>
          <p:spPr>
            <a:xfrm>
              <a:off x="8610601" y="2144713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11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7" y="13"/>
                    <a:pt x="19" y="10"/>
                    <a:pt x="18" y="6"/>
                  </a:cubicBezTo>
                  <a:cubicBezTo>
                    <a:pt x="18" y="2"/>
                    <a:pt x="14" y="0"/>
                    <a:pt x="11" y="0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6"/>
            <p:cNvSpPr/>
            <p:nvPr/>
          </p:nvSpPr>
          <p:spPr>
            <a:xfrm>
              <a:off x="8547101" y="2152650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9" y="15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3" y="3"/>
                    <a:pt x="0" y="6"/>
                    <a:pt x="1" y="10"/>
                  </a:cubicBezTo>
                  <a:cubicBezTo>
                    <a:pt x="2" y="14"/>
                    <a:pt x="5" y="16"/>
                    <a:pt x="9" y="15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6"/>
            <p:cNvSpPr/>
            <p:nvPr/>
          </p:nvSpPr>
          <p:spPr>
            <a:xfrm>
              <a:off x="8637588" y="2292350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10" y="1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6" y="14"/>
                    <a:pt x="19" y="10"/>
                    <a:pt x="18" y="6"/>
                  </a:cubicBezTo>
                  <a:cubicBezTo>
                    <a:pt x="18" y="3"/>
                    <a:pt x="14" y="0"/>
                    <a:pt x="10" y="1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6"/>
            <p:cNvSpPr/>
            <p:nvPr/>
          </p:nvSpPr>
          <p:spPr>
            <a:xfrm>
              <a:off x="8574088" y="2303463"/>
              <a:ext cx="71438" cy="55563"/>
            </a:xfrm>
            <a:custGeom>
              <a:rect b="b" l="l" r="r" t="t"/>
              <a:pathLst>
                <a:path extrusionOk="0" h="15" w="19">
                  <a:moveTo>
                    <a:pt x="8" y="15"/>
                  </a:moveTo>
                  <a:cubicBezTo>
                    <a:pt x="19" y="13"/>
                    <a:pt x="19" y="13"/>
                    <a:pt x="19" y="13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2" y="2"/>
                    <a:pt x="0" y="6"/>
                    <a:pt x="1" y="9"/>
                  </a:cubicBezTo>
                  <a:cubicBezTo>
                    <a:pt x="1" y="13"/>
                    <a:pt x="5" y="15"/>
                    <a:pt x="8" y="15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6"/>
            <p:cNvSpPr/>
            <p:nvPr/>
          </p:nvSpPr>
          <p:spPr>
            <a:xfrm>
              <a:off x="3284538" y="4291013"/>
              <a:ext cx="968375" cy="723900"/>
            </a:xfrm>
            <a:custGeom>
              <a:rect b="b" l="l" r="r" t="t"/>
              <a:pathLst>
                <a:path extrusionOk="0" h="192" w="257">
                  <a:moveTo>
                    <a:pt x="257" y="159"/>
                  </a:moveTo>
                  <a:cubicBezTo>
                    <a:pt x="257" y="177"/>
                    <a:pt x="243" y="192"/>
                    <a:pt x="225" y="192"/>
                  </a:cubicBezTo>
                  <a:cubicBezTo>
                    <a:pt x="33" y="192"/>
                    <a:pt x="33" y="192"/>
                    <a:pt x="33" y="192"/>
                  </a:cubicBezTo>
                  <a:cubicBezTo>
                    <a:pt x="15" y="192"/>
                    <a:pt x="0" y="177"/>
                    <a:pt x="0" y="159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43" y="0"/>
                    <a:pt x="257" y="15"/>
                    <a:pt x="257" y="33"/>
                  </a:cubicBezTo>
                  <a:lnTo>
                    <a:pt x="257" y="1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6"/>
            <p:cNvSpPr/>
            <p:nvPr/>
          </p:nvSpPr>
          <p:spPr>
            <a:xfrm>
              <a:off x="3567113" y="4137025"/>
              <a:ext cx="403225" cy="153988"/>
            </a:xfrm>
            <a:custGeom>
              <a:rect b="b" l="l" r="r" t="t"/>
              <a:pathLst>
                <a:path extrusionOk="0" h="41" w="107">
                  <a:moveTo>
                    <a:pt x="107" y="41"/>
                  </a:moveTo>
                  <a:cubicBezTo>
                    <a:pt x="95" y="41"/>
                    <a:pt x="95" y="41"/>
                    <a:pt x="95" y="41"/>
                  </a:cubicBezTo>
                  <a:cubicBezTo>
                    <a:pt x="95" y="22"/>
                    <a:pt x="95" y="22"/>
                    <a:pt x="95" y="22"/>
                  </a:cubicBezTo>
                  <a:cubicBezTo>
                    <a:pt x="95" y="17"/>
                    <a:pt x="91" y="12"/>
                    <a:pt x="85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17" y="12"/>
                    <a:pt x="13" y="17"/>
                    <a:pt x="13" y="2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97" y="0"/>
                    <a:pt x="107" y="10"/>
                    <a:pt x="107" y="22"/>
                  </a:cubicBezTo>
                  <a:lnTo>
                    <a:pt x="107" y="41"/>
                  </a:lnTo>
                  <a:close/>
                </a:path>
              </a:pathLst>
            </a:custGeom>
            <a:solidFill>
              <a:srgbClr val="7D62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6"/>
            <p:cNvSpPr/>
            <p:nvPr/>
          </p:nvSpPr>
          <p:spPr>
            <a:xfrm>
              <a:off x="3544888" y="4438650"/>
              <a:ext cx="447675" cy="447675"/>
            </a:xfrm>
            <a:prstGeom prst="ellipse">
              <a:avLst/>
            </a:pr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6"/>
            <p:cNvSpPr/>
            <p:nvPr/>
          </p:nvSpPr>
          <p:spPr>
            <a:xfrm>
              <a:off x="3657601" y="4551363"/>
              <a:ext cx="225425" cy="222250"/>
            </a:xfrm>
            <a:custGeom>
              <a:rect b="b" l="l" r="r" t="t"/>
              <a:pathLst>
                <a:path extrusionOk="0" h="140" w="142">
                  <a:moveTo>
                    <a:pt x="142" y="47"/>
                  </a:moveTo>
                  <a:lnTo>
                    <a:pt x="95" y="47"/>
                  </a:lnTo>
                  <a:lnTo>
                    <a:pt x="95" y="0"/>
                  </a:lnTo>
                  <a:lnTo>
                    <a:pt x="47" y="0"/>
                  </a:lnTo>
                  <a:lnTo>
                    <a:pt x="47" y="47"/>
                  </a:lnTo>
                  <a:lnTo>
                    <a:pt x="0" y="47"/>
                  </a:lnTo>
                  <a:lnTo>
                    <a:pt x="0" y="92"/>
                  </a:lnTo>
                  <a:lnTo>
                    <a:pt x="47" y="92"/>
                  </a:lnTo>
                  <a:lnTo>
                    <a:pt x="47" y="140"/>
                  </a:lnTo>
                  <a:lnTo>
                    <a:pt x="95" y="140"/>
                  </a:lnTo>
                  <a:lnTo>
                    <a:pt x="95" y="92"/>
                  </a:lnTo>
                  <a:lnTo>
                    <a:pt x="142" y="92"/>
                  </a:lnTo>
                  <a:lnTo>
                    <a:pt x="142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6"/>
            <p:cNvSpPr/>
            <p:nvPr/>
          </p:nvSpPr>
          <p:spPr>
            <a:xfrm>
              <a:off x="8897938" y="4114800"/>
              <a:ext cx="782638" cy="1023938"/>
            </a:xfrm>
            <a:custGeom>
              <a:rect b="b" l="l" r="r" t="t"/>
              <a:pathLst>
                <a:path extrusionOk="0" h="272" w="208">
                  <a:moveTo>
                    <a:pt x="208" y="252"/>
                  </a:moveTo>
                  <a:cubicBezTo>
                    <a:pt x="208" y="263"/>
                    <a:pt x="199" y="272"/>
                    <a:pt x="188" y="27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9" y="272"/>
                    <a:pt x="0" y="263"/>
                    <a:pt x="0" y="25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9" y="0"/>
                    <a:pt x="208" y="9"/>
                    <a:pt x="208" y="20"/>
                  </a:cubicBezTo>
                  <a:lnTo>
                    <a:pt x="208" y="252"/>
                  </a:lnTo>
                  <a:close/>
                </a:path>
              </a:pathLst>
            </a:custGeom>
            <a:solidFill>
              <a:srgbClr val="7D62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6"/>
            <p:cNvSpPr/>
            <p:nvPr/>
          </p:nvSpPr>
          <p:spPr>
            <a:xfrm>
              <a:off x="8980488" y="4194175"/>
              <a:ext cx="617538" cy="835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6"/>
            <p:cNvSpPr/>
            <p:nvPr/>
          </p:nvSpPr>
          <p:spPr>
            <a:xfrm>
              <a:off x="9085263" y="4027488"/>
              <a:ext cx="407988" cy="203200"/>
            </a:xfrm>
            <a:custGeom>
              <a:rect b="b" l="l" r="r" t="t"/>
              <a:pathLst>
                <a:path extrusionOk="0" h="54" w="108">
                  <a:moveTo>
                    <a:pt x="97" y="31"/>
                  </a:moveTo>
                  <a:cubicBezTo>
                    <a:pt x="76" y="31"/>
                    <a:pt x="76" y="31"/>
                    <a:pt x="76" y="31"/>
                  </a:cubicBezTo>
                  <a:cubicBezTo>
                    <a:pt x="77" y="29"/>
                    <a:pt x="78" y="26"/>
                    <a:pt x="78" y="24"/>
                  </a:cubicBezTo>
                  <a:cubicBezTo>
                    <a:pt x="78" y="11"/>
                    <a:pt x="67" y="0"/>
                    <a:pt x="54" y="0"/>
                  </a:cubicBezTo>
                  <a:cubicBezTo>
                    <a:pt x="41" y="0"/>
                    <a:pt x="31" y="11"/>
                    <a:pt x="31" y="24"/>
                  </a:cubicBezTo>
                  <a:cubicBezTo>
                    <a:pt x="31" y="26"/>
                    <a:pt x="31" y="29"/>
                    <a:pt x="3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5" y="31"/>
                    <a:pt x="0" y="36"/>
                    <a:pt x="0" y="43"/>
                  </a:cubicBezTo>
                  <a:cubicBezTo>
                    <a:pt x="0" y="49"/>
                    <a:pt x="5" y="54"/>
                    <a:pt x="12" y="54"/>
                  </a:cubicBezTo>
                  <a:cubicBezTo>
                    <a:pt x="97" y="54"/>
                    <a:pt x="97" y="54"/>
                    <a:pt x="97" y="54"/>
                  </a:cubicBezTo>
                  <a:cubicBezTo>
                    <a:pt x="103" y="54"/>
                    <a:pt x="108" y="49"/>
                    <a:pt x="108" y="43"/>
                  </a:cubicBezTo>
                  <a:cubicBezTo>
                    <a:pt x="108" y="36"/>
                    <a:pt x="103" y="31"/>
                    <a:pt x="97" y="31"/>
                  </a:cubicBezTo>
                  <a:close/>
                  <a:moveTo>
                    <a:pt x="54" y="30"/>
                  </a:moveTo>
                  <a:cubicBezTo>
                    <a:pt x="49" y="30"/>
                    <a:pt x="46" y="26"/>
                    <a:pt x="46" y="21"/>
                  </a:cubicBezTo>
                  <a:cubicBezTo>
                    <a:pt x="46" y="16"/>
                    <a:pt x="49" y="12"/>
                    <a:pt x="54" y="12"/>
                  </a:cubicBezTo>
                  <a:cubicBezTo>
                    <a:pt x="59" y="12"/>
                    <a:pt x="63" y="16"/>
                    <a:pt x="63" y="21"/>
                  </a:cubicBezTo>
                  <a:cubicBezTo>
                    <a:pt x="63" y="26"/>
                    <a:pt x="59" y="30"/>
                    <a:pt x="54" y="30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6"/>
            <p:cNvSpPr/>
            <p:nvPr/>
          </p:nvSpPr>
          <p:spPr>
            <a:xfrm>
              <a:off x="9040813" y="4295775"/>
              <a:ext cx="219075" cy="304800"/>
            </a:xfrm>
            <a:prstGeom prst="rect">
              <a:avLst/>
            </a:pr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6"/>
            <p:cNvSpPr/>
            <p:nvPr/>
          </p:nvSpPr>
          <p:spPr>
            <a:xfrm>
              <a:off x="9296401" y="4295775"/>
              <a:ext cx="241300" cy="33338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6"/>
            <p:cNvSpPr/>
            <p:nvPr/>
          </p:nvSpPr>
          <p:spPr>
            <a:xfrm>
              <a:off x="9296401" y="4386263"/>
              <a:ext cx="241300" cy="33338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6"/>
            <p:cNvSpPr/>
            <p:nvPr/>
          </p:nvSpPr>
          <p:spPr>
            <a:xfrm>
              <a:off x="9296401" y="4475163"/>
              <a:ext cx="241300" cy="34925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6"/>
            <p:cNvSpPr/>
            <p:nvPr/>
          </p:nvSpPr>
          <p:spPr>
            <a:xfrm>
              <a:off x="9296401" y="4565650"/>
              <a:ext cx="241300" cy="34925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6"/>
            <p:cNvSpPr/>
            <p:nvPr/>
          </p:nvSpPr>
          <p:spPr>
            <a:xfrm>
              <a:off x="9040813" y="4656138"/>
              <a:ext cx="496888" cy="34925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6"/>
            <p:cNvSpPr/>
            <p:nvPr/>
          </p:nvSpPr>
          <p:spPr>
            <a:xfrm>
              <a:off x="9040813" y="4746625"/>
              <a:ext cx="496888" cy="34925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6"/>
            <p:cNvSpPr/>
            <p:nvPr/>
          </p:nvSpPr>
          <p:spPr>
            <a:xfrm>
              <a:off x="9040813" y="4837113"/>
              <a:ext cx="496888" cy="34925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6"/>
            <p:cNvSpPr/>
            <p:nvPr/>
          </p:nvSpPr>
          <p:spPr>
            <a:xfrm>
              <a:off x="9040813" y="4927600"/>
              <a:ext cx="496888" cy="33338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6"/>
            <p:cNvSpPr/>
            <p:nvPr/>
          </p:nvSpPr>
          <p:spPr>
            <a:xfrm>
              <a:off x="3336926" y="2811463"/>
              <a:ext cx="2466975" cy="831850"/>
            </a:xfrm>
            <a:custGeom>
              <a:rect b="b" l="l" r="r" t="t"/>
              <a:pathLst>
                <a:path extrusionOk="0" h="221" w="655">
                  <a:moveTo>
                    <a:pt x="647" y="13"/>
                  </a:moveTo>
                  <a:cubicBezTo>
                    <a:pt x="655" y="4"/>
                    <a:pt x="652" y="0"/>
                    <a:pt x="641" y="5"/>
                  </a:cubicBezTo>
                  <a:cubicBezTo>
                    <a:pt x="578" y="33"/>
                    <a:pt x="578" y="33"/>
                    <a:pt x="578" y="33"/>
                  </a:cubicBezTo>
                  <a:cubicBezTo>
                    <a:pt x="567" y="38"/>
                    <a:pt x="548" y="42"/>
                    <a:pt x="536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1"/>
                    <a:pt x="0" y="64"/>
                  </a:cubicBezTo>
                  <a:cubicBezTo>
                    <a:pt x="0" y="199"/>
                    <a:pt x="0" y="199"/>
                    <a:pt x="0" y="199"/>
                  </a:cubicBezTo>
                  <a:cubicBezTo>
                    <a:pt x="0" y="211"/>
                    <a:pt x="10" y="221"/>
                    <a:pt x="22" y="221"/>
                  </a:cubicBezTo>
                  <a:cubicBezTo>
                    <a:pt x="536" y="221"/>
                    <a:pt x="536" y="221"/>
                    <a:pt x="536" y="221"/>
                  </a:cubicBezTo>
                  <a:cubicBezTo>
                    <a:pt x="548" y="221"/>
                    <a:pt x="558" y="211"/>
                    <a:pt x="558" y="199"/>
                  </a:cubicBezTo>
                  <a:cubicBezTo>
                    <a:pt x="558" y="143"/>
                    <a:pt x="558" y="143"/>
                    <a:pt x="558" y="143"/>
                  </a:cubicBezTo>
                  <a:cubicBezTo>
                    <a:pt x="558" y="131"/>
                    <a:pt x="564" y="114"/>
                    <a:pt x="572" y="104"/>
                  </a:cubicBezTo>
                  <a:lnTo>
                    <a:pt x="647" y="13"/>
                  </a:ln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6"/>
            <p:cNvSpPr/>
            <p:nvPr/>
          </p:nvSpPr>
          <p:spPr>
            <a:xfrm>
              <a:off x="3592513" y="3071813"/>
              <a:ext cx="1574800" cy="55563"/>
            </a:xfrm>
            <a:prstGeom prst="rect">
              <a:avLst/>
            </a:prstGeom>
            <a:solidFill>
              <a:srgbClr val="FFD1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6"/>
            <p:cNvSpPr/>
            <p:nvPr/>
          </p:nvSpPr>
          <p:spPr>
            <a:xfrm>
              <a:off x="3592513" y="3341688"/>
              <a:ext cx="1574800" cy="57150"/>
            </a:xfrm>
            <a:prstGeom prst="rect">
              <a:avLst/>
            </a:prstGeom>
            <a:solidFill>
              <a:srgbClr val="FFD1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6"/>
            <p:cNvSpPr/>
            <p:nvPr/>
          </p:nvSpPr>
          <p:spPr>
            <a:xfrm>
              <a:off x="3592513" y="3206750"/>
              <a:ext cx="1574800" cy="57150"/>
            </a:xfrm>
            <a:prstGeom prst="rect">
              <a:avLst/>
            </a:prstGeom>
            <a:solidFill>
              <a:srgbClr val="FFD1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6"/>
            <p:cNvSpPr/>
            <p:nvPr/>
          </p:nvSpPr>
          <p:spPr>
            <a:xfrm>
              <a:off x="3592513" y="3478213"/>
              <a:ext cx="1574800" cy="55563"/>
            </a:xfrm>
            <a:prstGeom prst="rect">
              <a:avLst/>
            </a:prstGeom>
            <a:solidFill>
              <a:srgbClr val="FFD1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6"/>
            <p:cNvSpPr/>
            <p:nvPr/>
          </p:nvSpPr>
          <p:spPr>
            <a:xfrm>
              <a:off x="9290051" y="2555875"/>
              <a:ext cx="636588" cy="492125"/>
            </a:xfrm>
            <a:custGeom>
              <a:rect b="b" l="l" r="r" t="t"/>
              <a:pathLst>
                <a:path extrusionOk="0" h="131" w="169">
                  <a:moveTo>
                    <a:pt x="118" y="5"/>
                  </a:moveTo>
                  <a:cubicBezTo>
                    <a:pt x="130" y="0"/>
                    <a:pt x="144" y="4"/>
                    <a:pt x="150" y="16"/>
                  </a:cubicBezTo>
                  <a:cubicBezTo>
                    <a:pt x="163" y="42"/>
                    <a:pt x="163" y="42"/>
                    <a:pt x="163" y="42"/>
                  </a:cubicBezTo>
                  <a:cubicBezTo>
                    <a:pt x="169" y="54"/>
                    <a:pt x="164" y="69"/>
                    <a:pt x="153" y="75"/>
                  </a:cubicBezTo>
                  <a:cubicBezTo>
                    <a:pt x="52" y="125"/>
                    <a:pt x="52" y="125"/>
                    <a:pt x="52" y="125"/>
                  </a:cubicBezTo>
                  <a:cubicBezTo>
                    <a:pt x="40" y="131"/>
                    <a:pt x="25" y="126"/>
                    <a:pt x="19" y="114"/>
                  </a:cubicBezTo>
                  <a:cubicBezTo>
                    <a:pt x="6" y="88"/>
                    <a:pt x="6" y="88"/>
                    <a:pt x="6" y="88"/>
                  </a:cubicBezTo>
                  <a:cubicBezTo>
                    <a:pt x="0" y="76"/>
                    <a:pt x="5" y="62"/>
                    <a:pt x="17" y="56"/>
                  </a:cubicBezTo>
                  <a:lnTo>
                    <a:pt x="118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6"/>
            <p:cNvSpPr/>
            <p:nvPr/>
          </p:nvSpPr>
          <p:spPr>
            <a:xfrm>
              <a:off x="9469438" y="2660650"/>
              <a:ext cx="282575" cy="279400"/>
            </a:xfrm>
            <a:custGeom>
              <a:rect b="b" l="l" r="r" t="t"/>
              <a:pathLst>
                <a:path extrusionOk="0" h="74" w="75">
                  <a:moveTo>
                    <a:pt x="3" y="35"/>
                  </a:moveTo>
                  <a:cubicBezTo>
                    <a:pt x="0" y="29"/>
                    <a:pt x="3" y="21"/>
                    <a:pt x="9" y="18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46" y="0"/>
                    <a:pt x="53" y="2"/>
                    <a:pt x="56" y="8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5" y="45"/>
                    <a:pt x="72" y="53"/>
                    <a:pt x="66" y="56"/>
                  </a:cubicBezTo>
                  <a:cubicBezTo>
                    <a:pt x="36" y="71"/>
                    <a:pt x="36" y="71"/>
                    <a:pt x="36" y="71"/>
                  </a:cubicBezTo>
                  <a:cubicBezTo>
                    <a:pt x="29" y="74"/>
                    <a:pt x="22" y="72"/>
                    <a:pt x="19" y="66"/>
                  </a:cubicBezTo>
                  <a:lnTo>
                    <a:pt x="3" y="35"/>
                  </a:ln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6"/>
            <p:cNvSpPr/>
            <p:nvPr/>
          </p:nvSpPr>
          <p:spPr>
            <a:xfrm>
              <a:off x="9650413" y="2747963"/>
              <a:ext cx="41275" cy="44450"/>
            </a:xfrm>
            <a:custGeom>
              <a:rect b="b" l="l" r="r" t="t"/>
              <a:pathLst>
                <a:path extrusionOk="0" h="12" w="11">
                  <a:moveTo>
                    <a:pt x="1" y="8"/>
                  </a:moveTo>
                  <a:cubicBezTo>
                    <a:pt x="0" y="6"/>
                    <a:pt x="1" y="3"/>
                    <a:pt x="3" y="2"/>
                  </a:cubicBezTo>
                  <a:cubicBezTo>
                    <a:pt x="6" y="0"/>
                    <a:pt x="9" y="1"/>
                    <a:pt x="10" y="4"/>
                  </a:cubicBezTo>
                  <a:cubicBezTo>
                    <a:pt x="11" y="6"/>
                    <a:pt x="10" y="9"/>
                    <a:pt x="8" y="10"/>
                  </a:cubicBezTo>
                  <a:cubicBezTo>
                    <a:pt x="5" y="12"/>
                    <a:pt x="2" y="11"/>
                    <a:pt x="1" y="8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6"/>
            <p:cNvSpPr/>
            <p:nvPr/>
          </p:nvSpPr>
          <p:spPr>
            <a:xfrm>
              <a:off x="9590088" y="2778125"/>
              <a:ext cx="41275" cy="44450"/>
            </a:xfrm>
            <a:custGeom>
              <a:rect b="b" l="l" r="r" t="t"/>
              <a:pathLst>
                <a:path extrusionOk="0" h="12" w="11">
                  <a:moveTo>
                    <a:pt x="1" y="8"/>
                  </a:moveTo>
                  <a:cubicBezTo>
                    <a:pt x="0" y="6"/>
                    <a:pt x="1" y="3"/>
                    <a:pt x="3" y="2"/>
                  </a:cubicBezTo>
                  <a:cubicBezTo>
                    <a:pt x="6" y="0"/>
                    <a:pt x="9" y="1"/>
                    <a:pt x="10" y="4"/>
                  </a:cubicBezTo>
                  <a:cubicBezTo>
                    <a:pt x="11" y="6"/>
                    <a:pt x="10" y="9"/>
                    <a:pt x="8" y="10"/>
                  </a:cubicBezTo>
                  <a:cubicBezTo>
                    <a:pt x="5" y="12"/>
                    <a:pt x="2" y="11"/>
                    <a:pt x="1" y="8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6"/>
            <p:cNvSpPr/>
            <p:nvPr/>
          </p:nvSpPr>
          <p:spPr>
            <a:xfrm>
              <a:off x="9529763" y="2811463"/>
              <a:ext cx="42863" cy="41275"/>
            </a:xfrm>
            <a:custGeom>
              <a:rect b="b" l="l" r="r" t="t"/>
              <a:pathLst>
                <a:path extrusionOk="0" h="11" w="11">
                  <a:moveTo>
                    <a:pt x="1" y="7"/>
                  </a:moveTo>
                  <a:cubicBezTo>
                    <a:pt x="0" y="5"/>
                    <a:pt x="1" y="2"/>
                    <a:pt x="3" y="1"/>
                  </a:cubicBezTo>
                  <a:cubicBezTo>
                    <a:pt x="6" y="0"/>
                    <a:pt x="9" y="1"/>
                    <a:pt x="10" y="3"/>
                  </a:cubicBezTo>
                  <a:cubicBezTo>
                    <a:pt x="11" y="5"/>
                    <a:pt x="10" y="8"/>
                    <a:pt x="8" y="9"/>
                  </a:cubicBezTo>
                  <a:cubicBezTo>
                    <a:pt x="5" y="11"/>
                    <a:pt x="2" y="10"/>
                    <a:pt x="1" y="7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6"/>
            <p:cNvSpPr/>
            <p:nvPr/>
          </p:nvSpPr>
          <p:spPr>
            <a:xfrm>
              <a:off x="9680576" y="2811463"/>
              <a:ext cx="41275" cy="41275"/>
            </a:xfrm>
            <a:custGeom>
              <a:rect b="b" l="l" r="r" t="t"/>
              <a:pathLst>
                <a:path extrusionOk="0" h="11" w="11">
                  <a:moveTo>
                    <a:pt x="1" y="7"/>
                  </a:moveTo>
                  <a:cubicBezTo>
                    <a:pt x="0" y="5"/>
                    <a:pt x="1" y="2"/>
                    <a:pt x="4" y="1"/>
                  </a:cubicBezTo>
                  <a:cubicBezTo>
                    <a:pt x="6" y="0"/>
                    <a:pt x="9" y="1"/>
                    <a:pt x="10" y="3"/>
                  </a:cubicBezTo>
                  <a:cubicBezTo>
                    <a:pt x="11" y="5"/>
                    <a:pt x="10" y="8"/>
                    <a:pt x="8" y="10"/>
                  </a:cubicBezTo>
                  <a:cubicBezTo>
                    <a:pt x="5" y="11"/>
                    <a:pt x="3" y="10"/>
                    <a:pt x="1" y="7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6"/>
            <p:cNvSpPr/>
            <p:nvPr/>
          </p:nvSpPr>
          <p:spPr>
            <a:xfrm>
              <a:off x="9620251" y="2841625"/>
              <a:ext cx="41275" cy="41275"/>
            </a:xfrm>
            <a:custGeom>
              <a:rect b="b" l="l" r="r" t="t"/>
              <a:pathLst>
                <a:path extrusionOk="0" h="11" w="11">
                  <a:moveTo>
                    <a:pt x="1" y="7"/>
                  </a:moveTo>
                  <a:cubicBezTo>
                    <a:pt x="0" y="5"/>
                    <a:pt x="1" y="2"/>
                    <a:pt x="3" y="1"/>
                  </a:cubicBezTo>
                  <a:cubicBezTo>
                    <a:pt x="6" y="0"/>
                    <a:pt x="9" y="1"/>
                    <a:pt x="10" y="3"/>
                  </a:cubicBezTo>
                  <a:cubicBezTo>
                    <a:pt x="11" y="5"/>
                    <a:pt x="10" y="8"/>
                    <a:pt x="8" y="10"/>
                  </a:cubicBezTo>
                  <a:cubicBezTo>
                    <a:pt x="5" y="11"/>
                    <a:pt x="2" y="10"/>
                    <a:pt x="1" y="7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6"/>
            <p:cNvSpPr/>
            <p:nvPr/>
          </p:nvSpPr>
          <p:spPr>
            <a:xfrm>
              <a:off x="9559926" y="2871788"/>
              <a:ext cx="42863" cy="41275"/>
            </a:xfrm>
            <a:custGeom>
              <a:rect b="b" l="l" r="r" t="t"/>
              <a:pathLst>
                <a:path extrusionOk="0" h="11" w="11">
                  <a:moveTo>
                    <a:pt x="1" y="7"/>
                  </a:moveTo>
                  <a:cubicBezTo>
                    <a:pt x="0" y="5"/>
                    <a:pt x="1" y="2"/>
                    <a:pt x="3" y="1"/>
                  </a:cubicBezTo>
                  <a:cubicBezTo>
                    <a:pt x="6" y="0"/>
                    <a:pt x="9" y="1"/>
                    <a:pt x="10" y="3"/>
                  </a:cubicBezTo>
                  <a:cubicBezTo>
                    <a:pt x="11" y="5"/>
                    <a:pt x="10" y="8"/>
                    <a:pt x="8" y="10"/>
                  </a:cubicBezTo>
                  <a:cubicBezTo>
                    <a:pt x="5" y="11"/>
                    <a:pt x="2" y="10"/>
                    <a:pt x="1" y="7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6"/>
            <p:cNvSpPr/>
            <p:nvPr/>
          </p:nvSpPr>
          <p:spPr>
            <a:xfrm>
              <a:off x="9620251" y="2687638"/>
              <a:ext cx="41275" cy="41275"/>
            </a:xfrm>
            <a:custGeom>
              <a:rect b="b" l="l" r="r" t="t"/>
              <a:pathLst>
                <a:path extrusionOk="0" h="11" w="11">
                  <a:moveTo>
                    <a:pt x="1" y="8"/>
                  </a:moveTo>
                  <a:cubicBezTo>
                    <a:pt x="0" y="6"/>
                    <a:pt x="1" y="3"/>
                    <a:pt x="3" y="1"/>
                  </a:cubicBezTo>
                  <a:cubicBezTo>
                    <a:pt x="6" y="0"/>
                    <a:pt x="9" y="1"/>
                    <a:pt x="10" y="4"/>
                  </a:cubicBezTo>
                  <a:cubicBezTo>
                    <a:pt x="11" y="6"/>
                    <a:pt x="10" y="9"/>
                    <a:pt x="8" y="10"/>
                  </a:cubicBezTo>
                  <a:cubicBezTo>
                    <a:pt x="5" y="11"/>
                    <a:pt x="2" y="10"/>
                    <a:pt x="1" y="8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6"/>
            <p:cNvSpPr/>
            <p:nvPr/>
          </p:nvSpPr>
          <p:spPr>
            <a:xfrm>
              <a:off x="9559926" y="2717800"/>
              <a:ext cx="42863" cy="44450"/>
            </a:xfrm>
            <a:custGeom>
              <a:rect b="b" l="l" r="r" t="t"/>
              <a:pathLst>
                <a:path extrusionOk="0" h="12" w="11">
                  <a:moveTo>
                    <a:pt x="1" y="8"/>
                  </a:moveTo>
                  <a:cubicBezTo>
                    <a:pt x="0" y="6"/>
                    <a:pt x="1" y="3"/>
                    <a:pt x="3" y="2"/>
                  </a:cubicBezTo>
                  <a:cubicBezTo>
                    <a:pt x="6" y="0"/>
                    <a:pt x="9" y="1"/>
                    <a:pt x="10" y="4"/>
                  </a:cubicBezTo>
                  <a:cubicBezTo>
                    <a:pt x="11" y="6"/>
                    <a:pt x="10" y="9"/>
                    <a:pt x="8" y="10"/>
                  </a:cubicBezTo>
                  <a:cubicBezTo>
                    <a:pt x="5" y="12"/>
                    <a:pt x="2" y="11"/>
                    <a:pt x="1" y="8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6"/>
            <p:cNvSpPr/>
            <p:nvPr/>
          </p:nvSpPr>
          <p:spPr>
            <a:xfrm>
              <a:off x="9499601" y="2747963"/>
              <a:ext cx="42863" cy="44450"/>
            </a:xfrm>
            <a:custGeom>
              <a:rect b="b" l="l" r="r" t="t"/>
              <a:pathLst>
                <a:path extrusionOk="0" h="12" w="11">
                  <a:moveTo>
                    <a:pt x="1" y="8"/>
                  </a:moveTo>
                  <a:cubicBezTo>
                    <a:pt x="0" y="6"/>
                    <a:pt x="1" y="3"/>
                    <a:pt x="3" y="2"/>
                  </a:cubicBezTo>
                  <a:cubicBezTo>
                    <a:pt x="6" y="0"/>
                    <a:pt x="8" y="1"/>
                    <a:pt x="10" y="4"/>
                  </a:cubicBezTo>
                  <a:cubicBezTo>
                    <a:pt x="11" y="6"/>
                    <a:pt x="10" y="9"/>
                    <a:pt x="7" y="10"/>
                  </a:cubicBezTo>
                  <a:cubicBezTo>
                    <a:pt x="5" y="12"/>
                    <a:pt x="2" y="11"/>
                    <a:pt x="1" y="8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6"/>
            <p:cNvSpPr/>
            <p:nvPr/>
          </p:nvSpPr>
          <p:spPr>
            <a:xfrm>
              <a:off x="9175751" y="3154363"/>
              <a:ext cx="630238" cy="361950"/>
            </a:xfrm>
            <a:custGeom>
              <a:rect b="b" l="l" r="r" t="t"/>
              <a:pathLst>
                <a:path extrusionOk="0" h="96" w="167">
                  <a:moveTo>
                    <a:pt x="145" y="17"/>
                  </a:moveTo>
                  <a:cubicBezTo>
                    <a:pt x="158" y="19"/>
                    <a:pt x="167" y="32"/>
                    <a:pt x="166" y="45"/>
                  </a:cubicBezTo>
                  <a:cubicBezTo>
                    <a:pt x="162" y="74"/>
                    <a:pt x="162" y="74"/>
                    <a:pt x="162" y="74"/>
                  </a:cubicBezTo>
                  <a:cubicBezTo>
                    <a:pt x="160" y="87"/>
                    <a:pt x="147" y="96"/>
                    <a:pt x="134" y="94"/>
                  </a:cubicBezTo>
                  <a:cubicBezTo>
                    <a:pt x="23" y="79"/>
                    <a:pt x="23" y="79"/>
                    <a:pt x="23" y="79"/>
                  </a:cubicBezTo>
                  <a:cubicBezTo>
                    <a:pt x="9" y="77"/>
                    <a:pt x="0" y="65"/>
                    <a:pt x="2" y="51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8" y="9"/>
                    <a:pt x="20" y="0"/>
                    <a:pt x="33" y="2"/>
                  </a:cubicBezTo>
                  <a:lnTo>
                    <a:pt x="145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6"/>
            <p:cNvSpPr/>
            <p:nvPr/>
          </p:nvSpPr>
          <p:spPr>
            <a:xfrm>
              <a:off x="9372601" y="3209925"/>
              <a:ext cx="244475" cy="249238"/>
            </a:xfrm>
            <a:custGeom>
              <a:rect b="b" l="l" r="r" t="t"/>
              <a:pathLst>
                <a:path extrusionOk="0" h="66" w="65">
                  <a:moveTo>
                    <a:pt x="6" y="12"/>
                  </a:moveTo>
                  <a:cubicBezTo>
                    <a:pt x="7" y="5"/>
                    <a:pt x="13" y="0"/>
                    <a:pt x="20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60" y="7"/>
                    <a:pt x="65" y="13"/>
                    <a:pt x="64" y="20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59" y="61"/>
                    <a:pt x="52" y="66"/>
                    <a:pt x="45" y="65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5" y="59"/>
                    <a:pt x="0" y="53"/>
                    <a:pt x="1" y="46"/>
                  </a:cubicBezTo>
                  <a:lnTo>
                    <a:pt x="6" y="12"/>
                  </a:ln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6"/>
            <p:cNvSpPr/>
            <p:nvPr/>
          </p:nvSpPr>
          <p:spPr>
            <a:xfrm>
              <a:off x="9542463" y="3324225"/>
              <a:ext cx="41275" cy="41275"/>
            </a:xfrm>
            <a:custGeom>
              <a:rect b="b" l="l" r="r" t="t"/>
              <a:pathLst>
                <a:path extrusionOk="0" h="11" w="11">
                  <a:moveTo>
                    <a:pt x="1" y="5"/>
                  </a:moveTo>
                  <a:cubicBezTo>
                    <a:pt x="1" y="2"/>
                    <a:pt x="3" y="0"/>
                    <a:pt x="6" y="1"/>
                  </a:cubicBezTo>
                  <a:cubicBezTo>
                    <a:pt x="9" y="1"/>
                    <a:pt x="11" y="4"/>
                    <a:pt x="10" y="6"/>
                  </a:cubicBezTo>
                  <a:cubicBezTo>
                    <a:pt x="10" y="9"/>
                    <a:pt x="7" y="11"/>
                    <a:pt x="5" y="11"/>
                  </a:cubicBezTo>
                  <a:cubicBezTo>
                    <a:pt x="2" y="10"/>
                    <a:pt x="0" y="8"/>
                    <a:pt x="1" y="5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6"/>
            <p:cNvSpPr/>
            <p:nvPr/>
          </p:nvSpPr>
          <p:spPr>
            <a:xfrm>
              <a:off x="9474201" y="3316288"/>
              <a:ext cx="41275" cy="38100"/>
            </a:xfrm>
            <a:custGeom>
              <a:rect b="b" l="l" r="r" t="t"/>
              <a:pathLst>
                <a:path extrusionOk="0" h="10" w="11">
                  <a:moveTo>
                    <a:pt x="1" y="5"/>
                  </a:moveTo>
                  <a:cubicBezTo>
                    <a:pt x="1" y="2"/>
                    <a:pt x="4" y="0"/>
                    <a:pt x="6" y="0"/>
                  </a:cubicBezTo>
                  <a:cubicBezTo>
                    <a:pt x="9" y="1"/>
                    <a:pt x="11" y="3"/>
                    <a:pt x="10" y="6"/>
                  </a:cubicBezTo>
                  <a:cubicBezTo>
                    <a:pt x="10" y="9"/>
                    <a:pt x="8" y="10"/>
                    <a:pt x="5" y="10"/>
                  </a:cubicBezTo>
                  <a:cubicBezTo>
                    <a:pt x="2" y="10"/>
                    <a:pt x="0" y="7"/>
                    <a:pt x="1" y="5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6"/>
            <p:cNvSpPr/>
            <p:nvPr/>
          </p:nvSpPr>
          <p:spPr>
            <a:xfrm>
              <a:off x="9405938" y="3308350"/>
              <a:ext cx="41275" cy="38100"/>
            </a:xfrm>
            <a:custGeom>
              <a:rect b="b" l="l" r="r" t="t"/>
              <a:pathLst>
                <a:path extrusionOk="0" h="10" w="11">
                  <a:moveTo>
                    <a:pt x="1" y="4"/>
                  </a:moveTo>
                  <a:cubicBezTo>
                    <a:pt x="1" y="1"/>
                    <a:pt x="4" y="0"/>
                    <a:pt x="6" y="0"/>
                  </a:cubicBezTo>
                  <a:cubicBezTo>
                    <a:pt x="9" y="0"/>
                    <a:pt x="11" y="3"/>
                    <a:pt x="11" y="5"/>
                  </a:cubicBezTo>
                  <a:cubicBezTo>
                    <a:pt x="10" y="8"/>
                    <a:pt x="8" y="10"/>
                    <a:pt x="5" y="10"/>
                  </a:cubicBezTo>
                  <a:cubicBezTo>
                    <a:pt x="2" y="9"/>
                    <a:pt x="0" y="7"/>
                    <a:pt x="1" y="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6"/>
            <p:cNvSpPr/>
            <p:nvPr/>
          </p:nvSpPr>
          <p:spPr>
            <a:xfrm>
              <a:off x="9534526" y="3390900"/>
              <a:ext cx="38100" cy="41275"/>
            </a:xfrm>
            <a:custGeom>
              <a:rect b="b" l="l" r="r" t="t"/>
              <a:pathLst>
                <a:path extrusionOk="0" h="11" w="10">
                  <a:moveTo>
                    <a:pt x="0" y="5"/>
                  </a:moveTo>
                  <a:cubicBezTo>
                    <a:pt x="0" y="2"/>
                    <a:pt x="3" y="0"/>
                    <a:pt x="6" y="1"/>
                  </a:cubicBezTo>
                  <a:cubicBezTo>
                    <a:pt x="8" y="1"/>
                    <a:pt x="10" y="4"/>
                    <a:pt x="10" y="6"/>
                  </a:cubicBezTo>
                  <a:cubicBezTo>
                    <a:pt x="9" y="9"/>
                    <a:pt x="7" y="11"/>
                    <a:pt x="4" y="10"/>
                  </a:cubicBezTo>
                  <a:cubicBezTo>
                    <a:pt x="2" y="10"/>
                    <a:pt x="0" y="8"/>
                    <a:pt x="0" y="5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6"/>
            <p:cNvSpPr/>
            <p:nvPr/>
          </p:nvSpPr>
          <p:spPr>
            <a:xfrm>
              <a:off x="9466263" y="3384550"/>
              <a:ext cx="38100" cy="36513"/>
            </a:xfrm>
            <a:custGeom>
              <a:rect b="b" l="l" r="r" t="t"/>
              <a:pathLst>
                <a:path extrusionOk="0" h="10" w="10">
                  <a:moveTo>
                    <a:pt x="0" y="4"/>
                  </a:moveTo>
                  <a:cubicBezTo>
                    <a:pt x="1" y="2"/>
                    <a:pt x="3" y="0"/>
                    <a:pt x="6" y="0"/>
                  </a:cubicBezTo>
                  <a:cubicBezTo>
                    <a:pt x="8" y="1"/>
                    <a:pt x="10" y="3"/>
                    <a:pt x="10" y="6"/>
                  </a:cubicBezTo>
                  <a:cubicBezTo>
                    <a:pt x="10" y="8"/>
                    <a:pt x="7" y="10"/>
                    <a:pt x="4" y="10"/>
                  </a:cubicBezTo>
                  <a:cubicBezTo>
                    <a:pt x="2" y="10"/>
                    <a:pt x="0" y="7"/>
                    <a:pt x="0" y="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6"/>
            <p:cNvSpPr/>
            <p:nvPr/>
          </p:nvSpPr>
          <p:spPr>
            <a:xfrm>
              <a:off x="9398001" y="3371850"/>
              <a:ext cx="38100" cy="41275"/>
            </a:xfrm>
            <a:custGeom>
              <a:rect b="b" l="l" r="r" t="t"/>
              <a:pathLst>
                <a:path extrusionOk="0" h="11" w="10">
                  <a:moveTo>
                    <a:pt x="0" y="5"/>
                  </a:moveTo>
                  <a:cubicBezTo>
                    <a:pt x="1" y="2"/>
                    <a:pt x="3" y="0"/>
                    <a:pt x="6" y="1"/>
                  </a:cubicBezTo>
                  <a:cubicBezTo>
                    <a:pt x="9" y="1"/>
                    <a:pt x="10" y="4"/>
                    <a:pt x="10" y="6"/>
                  </a:cubicBezTo>
                  <a:cubicBezTo>
                    <a:pt x="10" y="9"/>
                    <a:pt x="7" y="11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6"/>
            <p:cNvSpPr/>
            <p:nvPr/>
          </p:nvSpPr>
          <p:spPr>
            <a:xfrm>
              <a:off x="9553576" y="3259138"/>
              <a:ext cx="36513" cy="38100"/>
            </a:xfrm>
            <a:custGeom>
              <a:rect b="b" l="l" r="r" t="t"/>
              <a:pathLst>
                <a:path extrusionOk="0" h="10" w="10">
                  <a:moveTo>
                    <a:pt x="0" y="4"/>
                  </a:moveTo>
                  <a:cubicBezTo>
                    <a:pt x="0" y="1"/>
                    <a:pt x="3" y="0"/>
                    <a:pt x="6" y="0"/>
                  </a:cubicBezTo>
                  <a:cubicBezTo>
                    <a:pt x="8" y="0"/>
                    <a:pt x="10" y="3"/>
                    <a:pt x="10" y="6"/>
                  </a:cubicBezTo>
                  <a:cubicBezTo>
                    <a:pt x="9" y="8"/>
                    <a:pt x="7" y="10"/>
                    <a:pt x="4" y="10"/>
                  </a:cubicBezTo>
                  <a:cubicBezTo>
                    <a:pt x="2" y="9"/>
                    <a:pt x="0" y="7"/>
                    <a:pt x="0" y="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6"/>
            <p:cNvSpPr/>
            <p:nvPr/>
          </p:nvSpPr>
          <p:spPr>
            <a:xfrm>
              <a:off x="9485313" y="3248025"/>
              <a:ext cx="38100" cy="41275"/>
            </a:xfrm>
            <a:custGeom>
              <a:rect b="b" l="l" r="r" t="t"/>
              <a:pathLst>
                <a:path extrusionOk="0" h="11" w="10">
                  <a:moveTo>
                    <a:pt x="0" y="5"/>
                  </a:moveTo>
                  <a:cubicBezTo>
                    <a:pt x="1" y="2"/>
                    <a:pt x="3" y="0"/>
                    <a:pt x="6" y="1"/>
                  </a:cubicBezTo>
                  <a:cubicBezTo>
                    <a:pt x="8" y="1"/>
                    <a:pt x="10" y="3"/>
                    <a:pt x="10" y="6"/>
                  </a:cubicBezTo>
                  <a:cubicBezTo>
                    <a:pt x="9" y="9"/>
                    <a:pt x="7" y="11"/>
                    <a:pt x="4" y="10"/>
                  </a:cubicBezTo>
                  <a:cubicBezTo>
                    <a:pt x="2" y="10"/>
                    <a:pt x="0" y="7"/>
                    <a:pt x="0" y="5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6"/>
            <p:cNvSpPr/>
            <p:nvPr/>
          </p:nvSpPr>
          <p:spPr>
            <a:xfrm>
              <a:off x="9417051" y="3240088"/>
              <a:ext cx="38100" cy="38100"/>
            </a:xfrm>
            <a:custGeom>
              <a:rect b="b" l="l" r="r" t="t"/>
              <a:pathLst>
                <a:path extrusionOk="0" h="10" w="10">
                  <a:moveTo>
                    <a:pt x="0" y="4"/>
                  </a:moveTo>
                  <a:cubicBezTo>
                    <a:pt x="1" y="2"/>
                    <a:pt x="3" y="0"/>
                    <a:pt x="6" y="0"/>
                  </a:cubicBezTo>
                  <a:cubicBezTo>
                    <a:pt x="9" y="0"/>
                    <a:pt x="10" y="3"/>
                    <a:pt x="10" y="6"/>
                  </a:cubicBezTo>
                  <a:cubicBezTo>
                    <a:pt x="10" y="8"/>
                    <a:pt x="7" y="10"/>
                    <a:pt x="4" y="10"/>
                  </a:cubicBezTo>
                  <a:cubicBezTo>
                    <a:pt x="2" y="9"/>
                    <a:pt x="0" y="7"/>
                    <a:pt x="0" y="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6"/>
            <p:cNvSpPr/>
            <p:nvPr/>
          </p:nvSpPr>
          <p:spPr>
            <a:xfrm>
              <a:off x="7180263" y="1527175"/>
              <a:ext cx="609600" cy="560388"/>
            </a:xfrm>
            <a:custGeom>
              <a:rect b="b" l="l" r="r" t="t"/>
              <a:pathLst>
                <a:path extrusionOk="0" h="353" w="384">
                  <a:moveTo>
                    <a:pt x="327" y="214"/>
                  </a:moveTo>
                  <a:lnTo>
                    <a:pt x="64" y="0"/>
                  </a:lnTo>
                  <a:lnTo>
                    <a:pt x="0" y="83"/>
                  </a:lnTo>
                  <a:lnTo>
                    <a:pt x="261" y="294"/>
                  </a:lnTo>
                  <a:lnTo>
                    <a:pt x="232" y="327"/>
                  </a:lnTo>
                  <a:lnTo>
                    <a:pt x="265" y="353"/>
                  </a:lnTo>
                  <a:lnTo>
                    <a:pt x="384" y="204"/>
                  </a:lnTo>
                  <a:lnTo>
                    <a:pt x="353" y="178"/>
                  </a:lnTo>
                  <a:lnTo>
                    <a:pt x="327" y="214"/>
                  </a:lnTo>
                  <a:close/>
                </a:path>
              </a:pathLst>
            </a:custGeom>
            <a:solidFill>
              <a:srgbClr val="7C93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6"/>
            <p:cNvSpPr/>
            <p:nvPr/>
          </p:nvSpPr>
          <p:spPr>
            <a:xfrm>
              <a:off x="6813551" y="1255713"/>
              <a:ext cx="754063" cy="655638"/>
            </a:xfrm>
            <a:custGeom>
              <a:rect b="b" l="l" r="r" t="t"/>
              <a:pathLst>
                <a:path extrusionOk="0" h="174" w="200">
                  <a:moveTo>
                    <a:pt x="191" y="102"/>
                  </a:moveTo>
                  <a:cubicBezTo>
                    <a:pt x="183" y="112"/>
                    <a:pt x="183" y="112"/>
                    <a:pt x="183" y="11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83" y="32"/>
                    <a:pt x="65" y="31"/>
                    <a:pt x="55" y="39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6" y="0"/>
                    <a:pt x="3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9" y="47"/>
                    <a:pt x="49" y="47"/>
                    <a:pt x="49" y="47"/>
                  </a:cubicBezTo>
                  <a:cubicBezTo>
                    <a:pt x="43" y="59"/>
                    <a:pt x="47" y="76"/>
                    <a:pt x="60" y="86"/>
                  </a:cubicBezTo>
                  <a:cubicBezTo>
                    <a:pt x="147" y="156"/>
                    <a:pt x="147" y="156"/>
                    <a:pt x="147" y="156"/>
                  </a:cubicBezTo>
                  <a:cubicBezTo>
                    <a:pt x="138" y="167"/>
                    <a:pt x="138" y="167"/>
                    <a:pt x="138" y="167"/>
                  </a:cubicBezTo>
                  <a:cubicBezTo>
                    <a:pt x="147" y="174"/>
                    <a:pt x="147" y="174"/>
                    <a:pt x="147" y="174"/>
                  </a:cubicBezTo>
                  <a:cubicBezTo>
                    <a:pt x="200" y="109"/>
                    <a:pt x="200" y="109"/>
                    <a:pt x="200" y="109"/>
                  </a:cubicBezTo>
                  <a:lnTo>
                    <a:pt x="191" y="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6"/>
            <p:cNvSpPr/>
            <p:nvPr/>
          </p:nvSpPr>
          <p:spPr>
            <a:xfrm>
              <a:off x="7032626" y="1425575"/>
              <a:ext cx="230188" cy="214313"/>
            </a:xfrm>
            <a:custGeom>
              <a:rect b="b" l="l" r="r" t="t"/>
              <a:pathLst>
                <a:path extrusionOk="0" h="57" w="61">
                  <a:moveTo>
                    <a:pt x="61" y="28"/>
                  </a:moveTo>
                  <a:cubicBezTo>
                    <a:pt x="35" y="8"/>
                    <a:pt x="35" y="8"/>
                    <a:pt x="35" y="8"/>
                  </a:cubicBezTo>
                  <a:cubicBezTo>
                    <a:pt x="26" y="0"/>
                    <a:pt x="13" y="0"/>
                    <a:pt x="6" y="8"/>
                  </a:cubicBezTo>
                  <a:cubicBezTo>
                    <a:pt x="0" y="16"/>
                    <a:pt x="2" y="29"/>
                    <a:pt x="12" y="37"/>
                  </a:cubicBezTo>
                  <a:cubicBezTo>
                    <a:pt x="37" y="57"/>
                    <a:pt x="37" y="57"/>
                    <a:pt x="37" y="57"/>
                  </a:cubicBezTo>
                  <a:lnTo>
                    <a:pt x="61" y="28"/>
                  </a:ln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6"/>
            <p:cNvSpPr/>
            <p:nvPr/>
          </p:nvSpPr>
          <p:spPr>
            <a:xfrm>
              <a:off x="5792788" y="1230313"/>
              <a:ext cx="279400" cy="282575"/>
            </a:xfrm>
            <a:custGeom>
              <a:rect b="b" l="l" r="r" t="t"/>
              <a:pathLst>
                <a:path extrusionOk="0" h="75" w="74">
                  <a:moveTo>
                    <a:pt x="5" y="12"/>
                  </a:moveTo>
                  <a:cubicBezTo>
                    <a:pt x="24" y="31"/>
                    <a:pt x="42" y="51"/>
                    <a:pt x="61" y="70"/>
                  </a:cubicBezTo>
                  <a:cubicBezTo>
                    <a:pt x="66" y="75"/>
                    <a:pt x="74" y="68"/>
                    <a:pt x="69" y="63"/>
                  </a:cubicBezTo>
                  <a:cubicBezTo>
                    <a:pt x="51" y="44"/>
                    <a:pt x="32" y="24"/>
                    <a:pt x="13" y="5"/>
                  </a:cubicBezTo>
                  <a:cubicBezTo>
                    <a:pt x="9" y="0"/>
                    <a:pt x="0" y="7"/>
                    <a:pt x="5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6"/>
            <p:cNvSpPr/>
            <p:nvPr/>
          </p:nvSpPr>
          <p:spPr>
            <a:xfrm>
              <a:off x="5683251" y="1320800"/>
              <a:ext cx="282575" cy="280988"/>
            </a:xfrm>
            <a:custGeom>
              <a:rect b="b" l="l" r="r" t="t"/>
              <a:pathLst>
                <a:path extrusionOk="0" h="75" w="75">
                  <a:moveTo>
                    <a:pt x="5" y="12"/>
                  </a:moveTo>
                  <a:cubicBezTo>
                    <a:pt x="24" y="31"/>
                    <a:pt x="42" y="50"/>
                    <a:pt x="61" y="69"/>
                  </a:cubicBezTo>
                  <a:cubicBezTo>
                    <a:pt x="66" y="75"/>
                    <a:pt x="75" y="68"/>
                    <a:pt x="70" y="62"/>
                  </a:cubicBezTo>
                  <a:cubicBezTo>
                    <a:pt x="51" y="43"/>
                    <a:pt x="32" y="24"/>
                    <a:pt x="14" y="5"/>
                  </a:cubicBezTo>
                  <a:cubicBezTo>
                    <a:pt x="9" y="0"/>
                    <a:pt x="0" y="7"/>
                    <a:pt x="5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6"/>
            <p:cNvSpPr/>
            <p:nvPr/>
          </p:nvSpPr>
          <p:spPr>
            <a:xfrm>
              <a:off x="5364163" y="1655763"/>
              <a:ext cx="260350" cy="277813"/>
            </a:xfrm>
            <a:custGeom>
              <a:rect b="b" l="l" r="r" t="t"/>
              <a:pathLst>
                <a:path extrusionOk="0" h="74" w="69">
                  <a:moveTo>
                    <a:pt x="4" y="12"/>
                  </a:moveTo>
                  <a:cubicBezTo>
                    <a:pt x="22" y="31"/>
                    <a:pt x="39" y="50"/>
                    <a:pt x="56" y="69"/>
                  </a:cubicBezTo>
                  <a:cubicBezTo>
                    <a:pt x="61" y="74"/>
                    <a:pt x="69" y="68"/>
                    <a:pt x="64" y="63"/>
                  </a:cubicBezTo>
                  <a:cubicBezTo>
                    <a:pt x="47" y="44"/>
                    <a:pt x="30" y="24"/>
                    <a:pt x="13" y="5"/>
                  </a:cubicBezTo>
                  <a:cubicBezTo>
                    <a:pt x="8" y="0"/>
                    <a:pt x="0" y="7"/>
                    <a:pt x="4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6"/>
            <p:cNvSpPr/>
            <p:nvPr/>
          </p:nvSpPr>
          <p:spPr>
            <a:xfrm>
              <a:off x="5254626" y="1735138"/>
              <a:ext cx="260350" cy="277813"/>
            </a:xfrm>
            <a:custGeom>
              <a:rect b="b" l="l" r="r" t="t"/>
              <a:pathLst>
                <a:path extrusionOk="0" h="74" w="69">
                  <a:moveTo>
                    <a:pt x="4" y="12"/>
                  </a:moveTo>
                  <a:cubicBezTo>
                    <a:pt x="22" y="31"/>
                    <a:pt x="39" y="50"/>
                    <a:pt x="56" y="69"/>
                  </a:cubicBezTo>
                  <a:cubicBezTo>
                    <a:pt x="61" y="74"/>
                    <a:pt x="69" y="68"/>
                    <a:pt x="64" y="63"/>
                  </a:cubicBezTo>
                  <a:cubicBezTo>
                    <a:pt x="47" y="44"/>
                    <a:pt x="30" y="24"/>
                    <a:pt x="13" y="5"/>
                  </a:cubicBezTo>
                  <a:cubicBezTo>
                    <a:pt x="8" y="0"/>
                    <a:pt x="0" y="7"/>
                    <a:pt x="4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6"/>
            <p:cNvSpPr/>
            <p:nvPr/>
          </p:nvSpPr>
          <p:spPr>
            <a:xfrm>
              <a:off x="5400676" y="1189038"/>
              <a:ext cx="534988" cy="873125"/>
            </a:xfrm>
            <a:custGeom>
              <a:rect b="b" l="l" r="r" t="t"/>
              <a:pathLst>
                <a:path extrusionOk="0" h="232" w="142">
                  <a:moveTo>
                    <a:pt x="122" y="5"/>
                  </a:moveTo>
                  <a:cubicBezTo>
                    <a:pt x="97" y="18"/>
                    <a:pt x="76" y="40"/>
                    <a:pt x="66" y="66"/>
                  </a:cubicBezTo>
                  <a:cubicBezTo>
                    <a:pt x="58" y="88"/>
                    <a:pt x="61" y="114"/>
                    <a:pt x="57" y="137"/>
                  </a:cubicBezTo>
                  <a:cubicBezTo>
                    <a:pt x="52" y="169"/>
                    <a:pt x="37" y="193"/>
                    <a:pt x="10" y="210"/>
                  </a:cubicBezTo>
                  <a:cubicBezTo>
                    <a:pt x="0" y="216"/>
                    <a:pt x="10" y="232"/>
                    <a:pt x="19" y="225"/>
                  </a:cubicBezTo>
                  <a:cubicBezTo>
                    <a:pt x="58" y="200"/>
                    <a:pt x="74" y="163"/>
                    <a:pt x="77" y="118"/>
                  </a:cubicBezTo>
                  <a:cubicBezTo>
                    <a:pt x="80" y="88"/>
                    <a:pt x="81" y="65"/>
                    <a:pt x="102" y="42"/>
                  </a:cubicBezTo>
                  <a:cubicBezTo>
                    <a:pt x="110" y="33"/>
                    <a:pt x="121" y="26"/>
                    <a:pt x="131" y="21"/>
                  </a:cubicBezTo>
                  <a:cubicBezTo>
                    <a:pt x="142" y="16"/>
                    <a:pt x="132" y="0"/>
                    <a:pt x="122" y="5"/>
                  </a:cubicBezTo>
                  <a:close/>
                </a:path>
              </a:pathLst>
            </a:custGeom>
            <a:solidFill>
              <a:srgbClr val="E13D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6"/>
            <p:cNvSpPr/>
            <p:nvPr/>
          </p:nvSpPr>
          <p:spPr>
            <a:xfrm>
              <a:off x="5224463" y="1362075"/>
              <a:ext cx="896938" cy="488950"/>
            </a:xfrm>
            <a:custGeom>
              <a:rect b="b" l="l" r="r" t="t"/>
              <a:pathLst>
                <a:path extrusionOk="0" h="130" w="238">
                  <a:moveTo>
                    <a:pt x="232" y="20"/>
                  </a:moveTo>
                  <a:cubicBezTo>
                    <a:pt x="218" y="45"/>
                    <a:pt x="195" y="64"/>
                    <a:pt x="168" y="73"/>
                  </a:cubicBezTo>
                  <a:cubicBezTo>
                    <a:pt x="146" y="80"/>
                    <a:pt x="120" y="75"/>
                    <a:pt x="97" y="77"/>
                  </a:cubicBezTo>
                  <a:cubicBezTo>
                    <a:pt x="65" y="80"/>
                    <a:pt x="40" y="94"/>
                    <a:pt x="21" y="120"/>
                  </a:cubicBezTo>
                  <a:cubicBezTo>
                    <a:pt x="14" y="130"/>
                    <a:pt x="0" y="119"/>
                    <a:pt x="6" y="110"/>
                  </a:cubicBezTo>
                  <a:cubicBezTo>
                    <a:pt x="34" y="72"/>
                    <a:pt x="72" y="59"/>
                    <a:pt x="117" y="58"/>
                  </a:cubicBezTo>
                  <a:cubicBezTo>
                    <a:pt x="147" y="58"/>
                    <a:pt x="170" y="58"/>
                    <a:pt x="194" y="38"/>
                  </a:cubicBezTo>
                  <a:cubicBezTo>
                    <a:pt x="204" y="30"/>
                    <a:pt x="212" y="20"/>
                    <a:pt x="217" y="10"/>
                  </a:cubicBezTo>
                  <a:cubicBezTo>
                    <a:pt x="223" y="0"/>
                    <a:pt x="238" y="10"/>
                    <a:pt x="232" y="20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5" name="Google Shape;665;p6"/>
          <p:cNvSpPr/>
          <p:nvPr/>
        </p:nvSpPr>
        <p:spPr>
          <a:xfrm>
            <a:off x="183925" y="1471450"/>
            <a:ext cx="9945300" cy="4716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B3737"/>
              </a:buClr>
              <a:buSzPts val="2400"/>
              <a:buFont typeface="Oswald"/>
              <a:buChar char="●"/>
            </a:pPr>
            <a:r>
              <a:rPr b="1" lang="zh-CN" sz="2400">
                <a:solidFill>
                  <a:srgbClr val="3B3737"/>
                </a:solidFill>
                <a:latin typeface="Oswald"/>
                <a:ea typeface="Oswald"/>
                <a:cs typeface="Oswald"/>
                <a:sym typeface="Oswald"/>
              </a:rPr>
              <a:t>Infant Mortality Rate (IMR) Dataset</a:t>
            </a:r>
            <a:r>
              <a:rPr b="1" lang="zh-CN" sz="2400">
                <a:solidFill>
                  <a:srgbClr val="3B3737"/>
                </a:solidFill>
                <a:latin typeface="Oswald"/>
                <a:ea typeface="Oswald"/>
                <a:cs typeface="Oswald"/>
                <a:sym typeface="Oswald"/>
              </a:rPr>
              <a:t>: </a:t>
            </a:r>
            <a:r>
              <a:rPr lang="zh-CN" sz="2400">
                <a:solidFill>
                  <a:srgbClr val="3B3737"/>
                </a:solidFill>
                <a:latin typeface="Oswald"/>
                <a:ea typeface="Oswald"/>
                <a:cs typeface="Oswald"/>
                <a:sym typeface="Oswald"/>
              </a:rPr>
              <a:t>This dataset contains the country, year and the Infant Mortality Rate (IMR) data, which is the number of deaths of infants under one year old per 1,000 live births.</a:t>
            </a:r>
            <a:endParaRPr sz="2400">
              <a:solidFill>
                <a:srgbClr val="3B3737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B3737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B3737"/>
              </a:buClr>
              <a:buSzPts val="2400"/>
              <a:buFont typeface="Oswald"/>
              <a:buChar char="●"/>
            </a:pPr>
            <a:r>
              <a:rPr b="1" lang="zh-CN" sz="2400">
                <a:solidFill>
                  <a:srgbClr val="3B3737"/>
                </a:solidFill>
                <a:latin typeface="Oswald"/>
                <a:ea typeface="Oswald"/>
                <a:cs typeface="Oswald"/>
                <a:sym typeface="Oswald"/>
              </a:rPr>
              <a:t>Medical Doctors Dataset</a:t>
            </a:r>
            <a:r>
              <a:rPr lang="zh-CN" sz="2400">
                <a:solidFill>
                  <a:srgbClr val="3B3737"/>
                </a:solidFill>
                <a:latin typeface="Oswald"/>
                <a:ea typeface="Oswald"/>
                <a:cs typeface="Oswald"/>
                <a:sym typeface="Oswald"/>
              </a:rPr>
              <a:t>: This dataset includes the number of medical doctors per 1,000 people in various countries</a:t>
            </a:r>
            <a:endParaRPr sz="2400">
              <a:solidFill>
                <a:srgbClr val="3B3737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B3737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B3737"/>
              </a:buClr>
              <a:buSzPts val="2400"/>
              <a:buFont typeface="Oswald"/>
              <a:buChar char="●"/>
            </a:pPr>
            <a:r>
              <a:rPr b="1" lang="zh-CN" sz="2400">
                <a:solidFill>
                  <a:srgbClr val="3B3737"/>
                </a:solidFill>
                <a:latin typeface="Oswald"/>
                <a:ea typeface="Oswald"/>
                <a:cs typeface="Oswald"/>
                <a:sym typeface="Oswald"/>
              </a:rPr>
              <a:t>Nursing and Midwifery Personnel Dataset :</a:t>
            </a:r>
            <a:r>
              <a:rPr lang="zh-CN" sz="2400">
                <a:solidFill>
                  <a:srgbClr val="3B3737"/>
                </a:solidFill>
                <a:latin typeface="Oswald"/>
                <a:ea typeface="Oswald"/>
                <a:cs typeface="Oswald"/>
                <a:sym typeface="Oswald"/>
              </a:rPr>
              <a:t>This dataset provides the number of nursing and midwifery personnel per 1,000 people.</a:t>
            </a:r>
            <a:endParaRPr sz="2400">
              <a:solidFill>
                <a:srgbClr val="3B3737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B3737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B3737"/>
              </a:buClr>
              <a:buSzPts val="2400"/>
              <a:buFont typeface="Oswald"/>
              <a:buChar char="●"/>
            </a:pPr>
            <a:r>
              <a:rPr b="1" lang="zh-CN" sz="2400">
                <a:solidFill>
                  <a:srgbClr val="3B3737"/>
                </a:solidFill>
                <a:latin typeface="Oswald"/>
                <a:ea typeface="Oswald"/>
                <a:cs typeface="Oswald"/>
                <a:sym typeface="Oswald"/>
              </a:rPr>
              <a:t>Pharmacists Dataset</a:t>
            </a:r>
            <a:r>
              <a:rPr lang="zh-CN" sz="2400">
                <a:solidFill>
                  <a:srgbClr val="3B3737"/>
                </a:solidFill>
                <a:latin typeface="Oswald"/>
                <a:ea typeface="Oswald"/>
                <a:cs typeface="Oswald"/>
                <a:sym typeface="Oswald"/>
              </a:rPr>
              <a:t>: This dataset contains information about the number of pharmacists per 1,000 people in various countries</a:t>
            </a:r>
            <a:endParaRPr sz="2400">
              <a:solidFill>
                <a:srgbClr val="3B3737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66" name="Google Shape;66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84325" y="3946767"/>
            <a:ext cx="2804699" cy="280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5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8"/>
          <p:cNvSpPr/>
          <p:nvPr/>
        </p:nvSpPr>
        <p:spPr>
          <a:xfrm>
            <a:off x="-159174" y="194174"/>
            <a:ext cx="10069792" cy="960582"/>
          </a:xfrm>
          <a:prstGeom prst="roundRect">
            <a:avLst>
              <a:gd fmla="val 16667" name="adj"/>
            </a:avLst>
          </a:prstGeom>
          <a:solidFill>
            <a:schemeClr val="accent2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8"/>
          <p:cNvSpPr txBox="1"/>
          <p:nvPr/>
        </p:nvSpPr>
        <p:spPr>
          <a:xfrm>
            <a:off x="1961061" y="273178"/>
            <a:ext cx="522504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4400">
                <a:solidFill>
                  <a:schemeClr val="lt1"/>
                </a:solidFill>
              </a:rPr>
              <a:t>Merged Dataset</a:t>
            </a:r>
            <a:endParaRPr/>
          </a:p>
        </p:txBody>
      </p:sp>
      <p:grpSp>
        <p:nvGrpSpPr>
          <p:cNvPr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id="674" name="Google Shape;674;p8" title="iSlide™ 版权声明  COPYRIGHT NOTICE"/>
          <p:cNvGrpSpPr/>
          <p:nvPr/>
        </p:nvGrpSpPr>
        <p:grpSpPr>
          <a:xfrm>
            <a:off x="252835" y="282903"/>
            <a:ext cx="1247206" cy="783123"/>
            <a:chOff x="2979738" y="1189038"/>
            <a:chExt cx="7112000" cy="4465638"/>
          </a:xfrm>
        </p:grpSpPr>
        <p:sp>
          <p:nvSpPr>
            <p:cNvPr id="675" name="Google Shape;675;p8"/>
            <p:cNvSpPr/>
            <p:nvPr/>
          </p:nvSpPr>
          <p:spPr>
            <a:xfrm>
              <a:off x="4324351" y="4611688"/>
              <a:ext cx="4422775" cy="584200"/>
            </a:xfrm>
            <a:custGeom>
              <a:rect b="b" l="l" r="r" t="t"/>
              <a:pathLst>
                <a:path extrusionOk="0" h="155" w="1174">
                  <a:moveTo>
                    <a:pt x="0" y="0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0" y="116"/>
                    <a:pt x="39" y="155"/>
                    <a:pt x="86" y="155"/>
                  </a:cubicBezTo>
                  <a:cubicBezTo>
                    <a:pt x="1088" y="155"/>
                    <a:pt x="1088" y="155"/>
                    <a:pt x="1088" y="155"/>
                  </a:cubicBezTo>
                  <a:cubicBezTo>
                    <a:pt x="1135" y="155"/>
                    <a:pt x="1174" y="116"/>
                    <a:pt x="1174" y="69"/>
                  </a:cubicBezTo>
                  <a:cubicBezTo>
                    <a:pt x="1174" y="0"/>
                    <a:pt x="1174" y="0"/>
                    <a:pt x="11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8"/>
            <p:cNvSpPr/>
            <p:nvPr/>
          </p:nvSpPr>
          <p:spPr>
            <a:xfrm>
              <a:off x="4324351" y="2197100"/>
              <a:ext cx="4422775" cy="2414588"/>
            </a:xfrm>
            <a:custGeom>
              <a:rect b="b" l="l" r="r" t="t"/>
              <a:pathLst>
                <a:path extrusionOk="0" h="641" w="1174">
                  <a:moveTo>
                    <a:pt x="1174" y="641"/>
                  </a:moveTo>
                  <a:cubicBezTo>
                    <a:pt x="1174" y="87"/>
                    <a:pt x="1174" y="87"/>
                    <a:pt x="1174" y="87"/>
                  </a:cubicBezTo>
                  <a:cubicBezTo>
                    <a:pt x="1174" y="39"/>
                    <a:pt x="1135" y="0"/>
                    <a:pt x="1088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39" y="0"/>
                    <a:pt x="0" y="39"/>
                    <a:pt x="0" y="87"/>
                  </a:cubicBezTo>
                  <a:cubicBezTo>
                    <a:pt x="0" y="641"/>
                    <a:pt x="0" y="641"/>
                    <a:pt x="0" y="641"/>
                  </a:cubicBezTo>
                  <a:lnTo>
                    <a:pt x="1174" y="641"/>
                  </a:lnTo>
                  <a:close/>
                </a:path>
              </a:pathLst>
            </a:custGeom>
            <a:solidFill>
              <a:srgbClr val="7D62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8"/>
            <p:cNvSpPr/>
            <p:nvPr/>
          </p:nvSpPr>
          <p:spPr>
            <a:xfrm>
              <a:off x="6022976" y="5195888"/>
              <a:ext cx="1025525" cy="37147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8"/>
            <p:cNvSpPr/>
            <p:nvPr/>
          </p:nvSpPr>
          <p:spPr>
            <a:xfrm>
              <a:off x="5827713" y="5567363"/>
              <a:ext cx="1416050" cy="87313"/>
            </a:xfrm>
            <a:custGeom>
              <a:rect b="b" l="l" r="r" t="t"/>
              <a:pathLst>
                <a:path extrusionOk="0" h="23" w="376">
                  <a:moveTo>
                    <a:pt x="376" y="11"/>
                  </a:moveTo>
                  <a:cubicBezTo>
                    <a:pt x="376" y="18"/>
                    <a:pt x="371" y="23"/>
                    <a:pt x="364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5" y="23"/>
                    <a:pt x="0" y="18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364" y="0"/>
                    <a:pt x="364" y="0"/>
                    <a:pt x="364" y="0"/>
                  </a:cubicBezTo>
                  <a:cubicBezTo>
                    <a:pt x="371" y="0"/>
                    <a:pt x="376" y="5"/>
                    <a:pt x="376" y="1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8"/>
            <p:cNvSpPr/>
            <p:nvPr/>
          </p:nvSpPr>
          <p:spPr>
            <a:xfrm>
              <a:off x="4541838" y="2408238"/>
              <a:ext cx="3986213" cy="2011363"/>
            </a:xfrm>
            <a:prstGeom prst="rect">
              <a:avLst/>
            </a:prstGeom>
            <a:solidFill>
              <a:srgbClr val="7C93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8"/>
            <p:cNvSpPr/>
            <p:nvPr/>
          </p:nvSpPr>
          <p:spPr>
            <a:xfrm>
              <a:off x="2979738" y="3813175"/>
              <a:ext cx="1597025" cy="1597025"/>
            </a:xfrm>
            <a:prstGeom prst="ellipse">
              <a:avLst/>
            </a:prstGeom>
            <a:solidFill>
              <a:srgbClr val="96DA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8"/>
            <p:cNvSpPr/>
            <p:nvPr/>
          </p:nvSpPr>
          <p:spPr>
            <a:xfrm>
              <a:off x="8494713" y="3813175"/>
              <a:ext cx="1597025" cy="1597025"/>
            </a:xfrm>
            <a:prstGeom prst="ellipse">
              <a:avLst/>
            </a:prstGeom>
            <a:solidFill>
              <a:srgbClr val="96DA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8"/>
            <p:cNvSpPr/>
            <p:nvPr/>
          </p:nvSpPr>
          <p:spPr>
            <a:xfrm>
              <a:off x="6459538" y="2490788"/>
              <a:ext cx="622300" cy="569913"/>
            </a:xfrm>
            <a:custGeom>
              <a:rect b="b" l="l" r="r" t="t"/>
              <a:pathLst>
                <a:path extrusionOk="0" h="151" w="165">
                  <a:moveTo>
                    <a:pt x="139" y="0"/>
                  </a:moveTo>
                  <a:cubicBezTo>
                    <a:pt x="139" y="0"/>
                    <a:pt x="165" y="96"/>
                    <a:pt x="114" y="129"/>
                  </a:cubicBezTo>
                  <a:cubicBezTo>
                    <a:pt x="114" y="129"/>
                    <a:pt x="124" y="113"/>
                    <a:pt x="121" y="95"/>
                  </a:cubicBezTo>
                  <a:cubicBezTo>
                    <a:pt x="121" y="95"/>
                    <a:pt x="115" y="151"/>
                    <a:pt x="0" y="151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139" y="0"/>
                  </a:lnTo>
                  <a:close/>
                </a:path>
              </a:pathLst>
            </a:custGeom>
            <a:solidFill>
              <a:srgbClr val="582A1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8"/>
            <p:cNvSpPr/>
            <p:nvPr/>
          </p:nvSpPr>
          <p:spPr>
            <a:xfrm>
              <a:off x="5857876" y="2490788"/>
              <a:ext cx="620713" cy="569913"/>
            </a:xfrm>
            <a:custGeom>
              <a:rect b="b" l="l" r="r" t="t"/>
              <a:pathLst>
                <a:path extrusionOk="0" h="151" w="165">
                  <a:moveTo>
                    <a:pt x="26" y="0"/>
                  </a:moveTo>
                  <a:cubicBezTo>
                    <a:pt x="26" y="0"/>
                    <a:pt x="0" y="96"/>
                    <a:pt x="50" y="129"/>
                  </a:cubicBezTo>
                  <a:cubicBezTo>
                    <a:pt x="50" y="129"/>
                    <a:pt x="41" y="113"/>
                    <a:pt x="44" y="95"/>
                  </a:cubicBezTo>
                  <a:cubicBezTo>
                    <a:pt x="44" y="95"/>
                    <a:pt x="50" y="151"/>
                    <a:pt x="165" y="151"/>
                  </a:cubicBezTo>
                  <a:cubicBezTo>
                    <a:pt x="165" y="29"/>
                    <a:pt x="165" y="29"/>
                    <a:pt x="165" y="29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582A1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8"/>
            <p:cNvSpPr/>
            <p:nvPr/>
          </p:nvSpPr>
          <p:spPr>
            <a:xfrm>
              <a:off x="6154738" y="2924175"/>
              <a:ext cx="674688" cy="741363"/>
            </a:xfrm>
            <a:custGeom>
              <a:rect b="b" l="l" r="r" t="t"/>
              <a:pathLst>
                <a:path extrusionOk="0" h="197" w="179">
                  <a:moveTo>
                    <a:pt x="144" y="136"/>
                  </a:moveTo>
                  <a:cubicBezTo>
                    <a:pt x="160" y="106"/>
                    <a:pt x="179" y="106"/>
                    <a:pt x="175" y="62"/>
                  </a:cubicBezTo>
                  <a:cubicBezTo>
                    <a:pt x="175" y="62"/>
                    <a:pt x="119" y="54"/>
                    <a:pt x="119" y="2"/>
                  </a:cubicBezTo>
                  <a:cubicBezTo>
                    <a:pt x="119" y="2"/>
                    <a:pt x="101" y="12"/>
                    <a:pt x="85" y="12"/>
                  </a:cubicBezTo>
                  <a:cubicBezTo>
                    <a:pt x="69" y="13"/>
                    <a:pt x="51" y="0"/>
                    <a:pt x="51" y="0"/>
                  </a:cubicBezTo>
                  <a:cubicBezTo>
                    <a:pt x="51" y="0"/>
                    <a:pt x="46" y="56"/>
                    <a:pt x="5" y="66"/>
                  </a:cubicBezTo>
                  <a:cubicBezTo>
                    <a:pt x="0" y="111"/>
                    <a:pt x="17" y="157"/>
                    <a:pt x="44" y="180"/>
                  </a:cubicBezTo>
                  <a:cubicBezTo>
                    <a:pt x="63" y="197"/>
                    <a:pt x="129" y="164"/>
                    <a:pt x="144" y="136"/>
                  </a:cubicBezTo>
                  <a:close/>
                </a:path>
              </a:pathLst>
            </a:custGeom>
            <a:solidFill>
              <a:srgbClr val="FECE9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8"/>
            <p:cNvSpPr/>
            <p:nvPr/>
          </p:nvSpPr>
          <p:spPr>
            <a:xfrm>
              <a:off x="6343651" y="2932113"/>
              <a:ext cx="327025" cy="222250"/>
            </a:xfrm>
            <a:custGeom>
              <a:rect b="b" l="l" r="r" t="t"/>
              <a:pathLst>
                <a:path extrusionOk="0" h="59" w="87">
                  <a:moveTo>
                    <a:pt x="87" y="42"/>
                  </a:moveTo>
                  <a:cubicBezTo>
                    <a:pt x="87" y="42"/>
                    <a:pt x="87" y="42"/>
                    <a:pt x="87" y="42"/>
                  </a:cubicBezTo>
                  <a:cubicBezTo>
                    <a:pt x="78" y="32"/>
                    <a:pt x="69" y="19"/>
                    <a:pt x="69" y="0"/>
                  </a:cubicBezTo>
                  <a:cubicBezTo>
                    <a:pt x="69" y="0"/>
                    <a:pt x="51" y="10"/>
                    <a:pt x="35" y="10"/>
                  </a:cubicBezTo>
                  <a:cubicBezTo>
                    <a:pt x="23" y="11"/>
                    <a:pt x="9" y="3"/>
                    <a:pt x="3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6" y="11"/>
                    <a:pt x="46" y="59"/>
                    <a:pt x="87" y="42"/>
                  </a:cubicBezTo>
                  <a:close/>
                </a:path>
              </a:pathLst>
            </a:custGeom>
            <a:solidFill>
              <a:srgbClr val="EEB8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8"/>
            <p:cNvSpPr/>
            <p:nvPr/>
          </p:nvSpPr>
          <p:spPr>
            <a:xfrm>
              <a:off x="5965826" y="1708150"/>
              <a:ext cx="1009650" cy="1279525"/>
            </a:xfrm>
            <a:custGeom>
              <a:rect b="b" l="l" r="r" t="t"/>
              <a:pathLst>
                <a:path extrusionOk="0" h="340" w="268">
                  <a:moveTo>
                    <a:pt x="262" y="180"/>
                  </a:moveTo>
                  <a:cubicBezTo>
                    <a:pt x="268" y="0"/>
                    <a:pt x="134" y="14"/>
                    <a:pt x="134" y="14"/>
                  </a:cubicBezTo>
                  <a:cubicBezTo>
                    <a:pt x="134" y="14"/>
                    <a:pt x="0" y="0"/>
                    <a:pt x="6" y="180"/>
                  </a:cubicBezTo>
                  <a:cubicBezTo>
                    <a:pt x="6" y="180"/>
                    <a:pt x="6" y="255"/>
                    <a:pt x="26" y="283"/>
                  </a:cubicBezTo>
                  <a:cubicBezTo>
                    <a:pt x="53" y="320"/>
                    <a:pt x="101" y="340"/>
                    <a:pt x="134" y="340"/>
                  </a:cubicBezTo>
                  <a:cubicBezTo>
                    <a:pt x="167" y="340"/>
                    <a:pt x="216" y="323"/>
                    <a:pt x="242" y="283"/>
                  </a:cubicBezTo>
                  <a:cubicBezTo>
                    <a:pt x="263" y="252"/>
                    <a:pt x="262" y="180"/>
                    <a:pt x="262" y="180"/>
                  </a:cubicBezTo>
                  <a:close/>
                </a:path>
              </a:pathLst>
            </a:custGeom>
            <a:solidFill>
              <a:srgbClr val="FECE9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8"/>
            <p:cNvSpPr/>
            <p:nvPr/>
          </p:nvSpPr>
          <p:spPr>
            <a:xfrm>
              <a:off x="6927851" y="2386013"/>
              <a:ext cx="112713" cy="241300"/>
            </a:xfrm>
            <a:custGeom>
              <a:rect b="b" l="l" r="r" t="t"/>
              <a:pathLst>
                <a:path extrusionOk="0" h="64" w="30">
                  <a:moveTo>
                    <a:pt x="4" y="16"/>
                  </a:moveTo>
                  <a:cubicBezTo>
                    <a:pt x="4" y="16"/>
                    <a:pt x="12" y="0"/>
                    <a:pt x="21" y="10"/>
                  </a:cubicBezTo>
                  <a:cubicBezTo>
                    <a:pt x="30" y="21"/>
                    <a:pt x="28" y="64"/>
                    <a:pt x="0" y="64"/>
                  </a:cubicBezTo>
                  <a:cubicBezTo>
                    <a:pt x="0" y="64"/>
                    <a:pt x="4" y="26"/>
                    <a:pt x="4" y="16"/>
                  </a:cubicBezTo>
                  <a:close/>
                </a:path>
              </a:pathLst>
            </a:custGeom>
            <a:solidFill>
              <a:srgbClr val="FECE9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8"/>
            <p:cNvSpPr/>
            <p:nvPr/>
          </p:nvSpPr>
          <p:spPr>
            <a:xfrm>
              <a:off x="6942138" y="2446338"/>
              <a:ext cx="63500" cy="123825"/>
            </a:xfrm>
            <a:custGeom>
              <a:rect b="b" l="l" r="r" t="t"/>
              <a:pathLst>
                <a:path extrusionOk="0" h="33" w="17">
                  <a:moveTo>
                    <a:pt x="0" y="15"/>
                  </a:moveTo>
                  <a:cubicBezTo>
                    <a:pt x="0" y="15"/>
                    <a:pt x="6" y="0"/>
                    <a:pt x="12" y="8"/>
                  </a:cubicBezTo>
                  <a:cubicBezTo>
                    <a:pt x="17" y="16"/>
                    <a:pt x="14" y="26"/>
                    <a:pt x="6" y="33"/>
                  </a:cubicBezTo>
                  <a:cubicBezTo>
                    <a:pt x="6" y="33"/>
                    <a:pt x="10" y="5"/>
                    <a:pt x="0" y="15"/>
                  </a:cubicBezTo>
                  <a:close/>
                </a:path>
              </a:pathLst>
            </a:custGeom>
            <a:solidFill>
              <a:srgbClr val="EEB8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8"/>
            <p:cNvSpPr/>
            <p:nvPr/>
          </p:nvSpPr>
          <p:spPr>
            <a:xfrm>
              <a:off x="5899151" y="2386013"/>
              <a:ext cx="115888" cy="241300"/>
            </a:xfrm>
            <a:custGeom>
              <a:rect b="b" l="l" r="r" t="t"/>
              <a:pathLst>
                <a:path extrusionOk="0" h="64" w="31">
                  <a:moveTo>
                    <a:pt x="26" y="16"/>
                  </a:moveTo>
                  <a:cubicBezTo>
                    <a:pt x="26" y="16"/>
                    <a:pt x="18" y="0"/>
                    <a:pt x="9" y="10"/>
                  </a:cubicBezTo>
                  <a:cubicBezTo>
                    <a:pt x="0" y="21"/>
                    <a:pt x="3" y="64"/>
                    <a:pt x="31" y="64"/>
                  </a:cubicBezTo>
                  <a:cubicBezTo>
                    <a:pt x="31" y="64"/>
                    <a:pt x="26" y="26"/>
                    <a:pt x="26" y="16"/>
                  </a:cubicBezTo>
                  <a:close/>
                </a:path>
              </a:pathLst>
            </a:custGeom>
            <a:solidFill>
              <a:srgbClr val="FECE9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8"/>
            <p:cNvSpPr/>
            <p:nvPr/>
          </p:nvSpPr>
          <p:spPr>
            <a:xfrm>
              <a:off x="5929313" y="2446338"/>
              <a:ext cx="63500" cy="123825"/>
            </a:xfrm>
            <a:custGeom>
              <a:rect b="b" l="l" r="r" t="t"/>
              <a:pathLst>
                <a:path extrusionOk="0" h="33" w="17">
                  <a:moveTo>
                    <a:pt x="17" y="15"/>
                  </a:moveTo>
                  <a:cubicBezTo>
                    <a:pt x="17" y="15"/>
                    <a:pt x="12" y="0"/>
                    <a:pt x="6" y="8"/>
                  </a:cubicBezTo>
                  <a:cubicBezTo>
                    <a:pt x="0" y="16"/>
                    <a:pt x="3" y="26"/>
                    <a:pt x="12" y="33"/>
                  </a:cubicBezTo>
                  <a:cubicBezTo>
                    <a:pt x="12" y="33"/>
                    <a:pt x="8" y="5"/>
                    <a:pt x="17" y="15"/>
                  </a:cubicBezTo>
                  <a:close/>
                </a:path>
              </a:pathLst>
            </a:custGeom>
            <a:solidFill>
              <a:srgbClr val="EEB8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8"/>
            <p:cNvSpPr/>
            <p:nvPr/>
          </p:nvSpPr>
          <p:spPr>
            <a:xfrm>
              <a:off x="6418263" y="2600325"/>
              <a:ext cx="112713" cy="71438"/>
            </a:xfrm>
            <a:prstGeom prst="ellipse">
              <a:avLst/>
            </a:prstGeom>
            <a:solidFill>
              <a:srgbClr val="EEB8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8"/>
            <p:cNvSpPr/>
            <p:nvPr/>
          </p:nvSpPr>
          <p:spPr>
            <a:xfrm>
              <a:off x="6275388" y="2698750"/>
              <a:ext cx="395288" cy="90488"/>
            </a:xfrm>
            <a:custGeom>
              <a:rect b="b" l="l" r="r" t="t"/>
              <a:pathLst>
                <a:path extrusionOk="0" h="24" w="105">
                  <a:moveTo>
                    <a:pt x="0" y="4"/>
                  </a:moveTo>
                  <a:cubicBezTo>
                    <a:pt x="0" y="4"/>
                    <a:pt x="2" y="5"/>
                    <a:pt x="4" y="6"/>
                  </a:cubicBezTo>
                  <a:cubicBezTo>
                    <a:pt x="7" y="7"/>
                    <a:pt x="11" y="9"/>
                    <a:pt x="16" y="11"/>
                  </a:cubicBezTo>
                  <a:cubicBezTo>
                    <a:pt x="19" y="12"/>
                    <a:pt x="21" y="12"/>
                    <a:pt x="24" y="13"/>
                  </a:cubicBezTo>
                  <a:cubicBezTo>
                    <a:pt x="27" y="14"/>
                    <a:pt x="30" y="15"/>
                    <a:pt x="33" y="15"/>
                  </a:cubicBezTo>
                  <a:cubicBezTo>
                    <a:pt x="35" y="15"/>
                    <a:pt x="36" y="16"/>
                    <a:pt x="38" y="16"/>
                  </a:cubicBezTo>
                  <a:cubicBezTo>
                    <a:pt x="40" y="16"/>
                    <a:pt x="41" y="16"/>
                    <a:pt x="43" y="16"/>
                  </a:cubicBezTo>
                  <a:cubicBezTo>
                    <a:pt x="46" y="17"/>
                    <a:pt x="50" y="16"/>
                    <a:pt x="53" y="16"/>
                  </a:cubicBezTo>
                  <a:cubicBezTo>
                    <a:pt x="56" y="16"/>
                    <a:pt x="60" y="15"/>
                    <a:pt x="63" y="15"/>
                  </a:cubicBezTo>
                  <a:cubicBezTo>
                    <a:pt x="66" y="15"/>
                    <a:pt x="69" y="14"/>
                    <a:pt x="72" y="13"/>
                  </a:cubicBezTo>
                  <a:cubicBezTo>
                    <a:pt x="76" y="12"/>
                    <a:pt x="78" y="11"/>
                    <a:pt x="81" y="10"/>
                  </a:cubicBezTo>
                  <a:cubicBezTo>
                    <a:pt x="83" y="10"/>
                    <a:pt x="84" y="9"/>
                    <a:pt x="85" y="9"/>
                  </a:cubicBezTo>
                  <a:cubicBezTo>
                    <a:pt x="87" y="8"/>
                    <a:pt x="88" y="8"/>
                    <a:pt x="89" y="7"/>
                  </a:cubicBezTo>
                  <a:cubicBezTo>
                    <a:pt x="91" y="6"/>
                    <a:pt x="94" y="5"/>
                    <a:pt x="96" y="4"/>
                  </a:cubicBezTo>
                  <a:cubicBezTo>
                    <a:pt x="97" y="3"/>
                    <a:pt x="99" y="3"/>
                    <a:pt x="101" y="2"/>
                  </a:cubicBezTo>
                  <a:cubicBezTo>
                    <a:pt x="103" y="1"/>
                    <a:pt x="105" y="0"/>
                    <a:pt x="105" y="0"/>
                  </a:cubicBezTo>
                  <a:cubicBezTo>
                    <a:pt x="105" y="0"/>
                    <a:pt x="104" y="1"/>
                    <a:pt x="101" y="3"/>
                  </a:cubicBezTo>
                  <a:cubicBezTo>
                    <a:pt x="100" y="4"/>
                    <a:pt x="99" y="6"/>
                    <a:pt x="97" y="7"/>
                  </a:cubicBezTo>
                  <a:cubicBezTo>
                    <a:pt x="96" y="9"/>
                    <a:pt x="93" y="10"/>
                    <a:pt x="91" y="11"/>
                  </a:cubicBezTo>
                  <a:cubicBezTo>
                    <a:pt x="89" y="13"/>
                    <a:pt x="87" y="15"/>
                    <a:pt x="84" y="16"/>
                  </a:cubicBezTo>
                  <a:cubicBezTo>
                    <a:pt x="81" y="17"/>
                    <a:pt x="78" y="19"/>
                    <a:pt x="75" y="20"/>
                  </a:cubicBezTo>
                  <a:cubicBezTo>
                    <a:pt x="71" y="21"/>
                    <a:pt x="68" y="22"/>
                    <a:pt x="64" y="23"/>
                  </a:cubicBezTo>
                  <a:cubicBezTo>
                    <a:pt x="61" y="23"/>
                    <a:pt x="57" y="24"/>
                    <a:pt x="53" y="24"/>
                  </a:cubicBezTo>
                  <a:cubicBezTo>
                    <a:pt x="50" y="24"/>
                    <a:pt x="46" y="24"/>
                    <a:pt x="42" y="24"/>
                  </a:cubicBezTo>
                  <a:cubicBezTo>
                    <a:pt x="39" y="24"/>
                    <a:pt x="35" y="23"/>
                    <a:pt x="32" y="22"/>
                  </a:cubicBezTo>
                  <a:cubicBezTo>
                    <a:pt x="28" y="21"/>
                    <a:pt x="25" y="20"/>
                    <a:pt x="22" y="19"/>
                  </a:cubicBezTo>
                  <a:cubicBezTo>
                    <a:pt x="19" y="18"/>
                    <a:pt x="17" y="16"/>
                    <a:pt x="14" y="15"/>
                  </a:cubicBezTo>
                  <a:cubicBezTo>
                    <a:pt x="12" y="14"/>
                    <a:pt x="10" y="12"/>
                    <a:pt x="8" y="11"/>
                  </a:cubicBezTo>
                  <a:cubicBezTo>
                    <a:pt x="6" y="10"/>
                    <a:pt x="5" y="9"/>
                    <a:pt x="4" y="7"/>
                  </a:cubicBezTo>
                  <a:cubicBezTo>
                    <a:pt x="1" y="5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EA81A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8"/>
            <p:cNvSpPr/>
            <p:nvPr/>
          </p:nvSpPr>
          <p:spPr>
            <a:xfrm>
              <a:off x="6667501" y="2430463"/>
              <a:ext cx="120650" cy="117475"/>
            </a:xfrm>
            <a:prstGeom prst="ellipse">
              <a:avLst/>
            </a:prstGeom>
            <a:solidFill>
              <a:srgbClr val="35221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8"/>
            <p:cNvSpPr/>
            <p:nvPr/>
          </p:nvSpPr>
          <p:spPr>
            <a:xfrm>
              <a:off x="6727826" y="2441575"/>
              <a:ext cx="38100" cy="38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8"/>
            <p:cNvSpPr/>
            <p:nvPr/>
          </p:nvSpPr>
          <p:spPr>
            <a:xfrm>
              <a:off x="6154738" y="2430463"/>
              <a:ext cx="120650" cy="117475"/>
            </a:xfrm>
            <a:prstGeom prst="ellipse">
              <a:avLst/>
            </a:prstGeom>
            <a:solidFill>
              <a:srgbClr val="35221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8"/>
            <p:cNvSpPr/>
            <p:nvPr/>
          </p:nvSpPr>
          <p:spPr>
            <a:xfrm>
              <a:off x="6215063" y="2441575"/>
              <a:ext cx="38100" cy="38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8"/>
            <p:cNvSpPr/>
            <p:nvPr/>
          </p:nvSpPr>
          <p:spPr>
            <a:xfrm>
              <a:off x="5786438" y="3089275"/>
              <a:ext cx="1385888" cy="1330325"/>
            </a:xfrm>
            <a:custGeom>
              <a:rect b="b" l="l" r="r" t="t"/>
              <a:pathLst>
                <a:path extrusionOk="0" h="353" w="368">
                  <a:moveTo>
                    <a:pt x="358" y="48"/>
                  </a:moveTo>
                  <a:cubicBezTo>
                    <a:pt x="349" y="37"/>
                    <a:pt x="234" y="0"/>
                    <a:pt x="234" y="0"/>
                  </a:cubicBezTo>
                  <a:cubicBezTo>
                    <a:pt x="184" y="36"/>
                    <a:pt x="184" y="36"/>
                    <a:pt x="184" y="36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3" y="0"/>
                    <a:pt x="19" y="37"/>
                    <a:pt x="9" y="48"/>
                  </a:cubicBezTo>
                  <a:cubicBezTo>
                    <a:pt x="0" y="59"/>
                    <a:pt x="70" y="155"/>
                    <a:pt x="70" y="155"/>
                  </a:cubicBezTo>
                  <a:cubicBezTo>
                    <a:pt x="81" y="353"/>
                    <a:pt x="81" y="353"/>
                    <a:pt x="81" y="353"/>
                  </a:cubicBezTo>
                  <a:cubicBezTo>
                    <a:pt x="184" y="353"/>
                    <a:pt x="184" y="353"/>
                    <a:pt x="184" y="353"/>
                  </a:cubicBezTo>
                  <a:cubicBezTo>
                    <a:pt x="184" y="353"/>
                    <a:pt x="184" y="353"/>
                    <a:pt x="184" y="353"/>
                  </a:cubicBezTo>
                  <a:cubicBezTo>
                    <a:pt x="290" y="353"/>
                    <a:pt x="290" y="353"/>
                    <a:pt x="290" y="353"/>
                  </a:cubicBezTo>
                  <a:cubicBezTo>
                    <a:pt x="298" y="155"/>
                    <a:pt x="298" y="155"/>
                    <a:pt x="298" y="155"/>
                  </a:cubicBezTo>
                  <a:cubicBezTo>
                    <a:pt x="298" y="155"/>
                    <a:pt x="368" y="59"/>
                    <a:pt x="358" y="48"/>
                  </a:cubicBezTo>
                  <a:close/>
                </a:path>
              </a:pathLst>
            </a:custGeom>
            <a:solidFill>
              <a:srgbClr val="5FA3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8"/>
            <p:cNvSpPr/>
            <p:nvPr/>
          </p:nvSpPr>
          <p:spPr>
            <a:xfrm>
              <a:off x="6154738" y="3089275"/>
              <a:ext cx="323850" cy="298450"/>
            </a:xfrm>
            <a:custGeom>
              <a:rect b="b" l="l" r="r" t="t"/>
              <a:pathLst>
                <a:path extrusionOk="0" h="188" w="204">
                  <a:moveTo>
                    <a:pt x="83" y="0"/>
                  </a:moveTo>
                  <a:lnTo>
                    <a:pt x="0" y="29"/>
                  </a:lnTo>
                  <a:lnTo>
                    <a:pt x="126" y="188"/>
                  </a:lnTo>
                  <a:lnTo>
                    <a:pt x="204" y="86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75C4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8"/>
            <p:cNvSpPr/>
            <p:nvPr/>
          </p:nvSpPr>
          <p:spPr>
            <a:xfrm>
              <a:off x="6478588" y="3089275"/>
              <a:ext cx="323850" cy="298450"/>
            </a:xfrm>
            <a:custGeom>
              <a:rect b="b" l="l" r="r" t="t"/>
              <a:pathLst>
                <a:path extrusionOk="0" h="188" w="204">
                  <a:moveTo>
                    <a:pt x="119" y="0"/>
                  </a:moveTo>
                  <a:lnTo>
                    <a:pt x="204" y="29"/>
                  </a:lnTo>
                  <a:lnTo>
                    <a:pt x="79" y="188"/>
                  </a:lnTo>
                  <a:lnTo>
                    <a:pt x="0" y="86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75C4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8"/>
            <p:cNvSpPr/>
            <p:nvPr/>
          </p:nvSpPr>
          <p:spPr>
            <a:xfrm>
              <a:off x="6437313" y="3395663"/>
              <a:ext cx="79375" cy="77788"/>
            </a:xfrm>
            <a:prstGeom prst="ellipse">
              <a:avLst/>
            </a:prstGeom>
            <a:solidFill>
              <a:srgbClr val="75C4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8"/>
            <p:cNvSpPr/>
            <p:nvPr/>
          </p:nvSpPr>
          <p:spPr>
            <a:xfrm>
              <a:off x="6437313" y="3665538"/>
              <a:ext cx="79375" cy="79375"/>
            </a:xfrm>
            <a:prstGeom prst="ellipse">
              <a:avLst/>
            </a:prstGeom>
            <a:solidFill>
              <a:srgbClr val="75C4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8"/>
            <p:cNvSpPr/>
            <p:nvPr/>
          </p:nvSpPr>
          <p:spPr>
            <a:xfrm>
              <a:off x="6437313" y="3937000"/>
              <a:ext cx="79375" cy="76200"/>
            </a:xfrm>
            <a:prstGeom prst="ellipse">
              <a:avLst/>
            </a:prstGeom>
            <a:solidFill>
              <a:srgbClr val="75C4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8"/>
            <p:cNvSpPr/>
            <p:nvPr/>
          </p:nvSpPr>
          <p:spPr>
            <a:xfrm>
              <a:off x="6437313" y="4208463"/>
              <a:ext cx="79375" cy="74613"/>
            </a:xfrm>
            <a:prstGeom prst="ellipse">
              <a:avLst/>
            </a:prstGeom>
            <a:solidFill>
              <a:srgbClr val="75C4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8"/>
            <p:cNvSpPr/>
            <p:nvPr/>
          </p:nvSpPr>
          <p:spPr>
            <a:xfrm>
              <a:off x="5600701" y="3105150"/>
              <a:ext cx="701675" cy="1314450"/>
            </a:xfrm>
            <a:custGeom>
              <a:rect b="b" l="l" r="r" t="t"/>
              <a:pathLst>
                <a:path extrusionOk="0" h="349" w="186">
                  <a:moveTo>
                    <a:pt x="76" y="349"/>
                  </a:moveTo>
                  <a:cubicBezTo>
                    <a:pt x="91" y="243"/>
                    <a:pt x="110" y="170"/>
                    <a:pt x="110" y="170"/>
                  </a:cubicBezTo>
                  <a:cubicBezTo>
                    <a:pt x="102" y="220"/>
                    <a:pt x="94" y="285"/>
                    <a:pt x="88" y="349"/>
                  </a:cubicBezTo>
                  <a:cubicBezTo>
                    <a:pt x="186" y="349"/>
                    <a:pt x="186" y="349"/>
                    <a:pt x="186" y="349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26" y="4"/>
                    <a:pt x="47" y="44"/>
                    <a:pt x="47" y="44"/>
                  </a:cubicBezTo>
                  <a:cubicBezTo>
                    <a:pt x="29" y="75"/>
                    <a:pt x="12" y="222"/>
                    <a:pt x="0" y="349"/>
                  </a:cubicBezTo>
                  <a:lnTo>
                    <a:pt x="76" y="3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8"/>
            <p:cNvSpPr/>
            <p:nvPr/>
          </p:nvSpPr>
          <p:spPr>
            <a:xfrm>
              <a:off x="6053138" y="3105150"/>
              <a:ext cx="225425" cy="831850"/>
            </a:xfrm>
            <a:custGeom>
              <a:rect b="b" l="l" r="r" t="t"/>
              <a:pathLst>
                <a:path extrusionOk="0" h="524" w="142">
                  <a:moveTo>
                    <a:pt x="119" y="0"/>
                  </a:moveTo>
                  <a:lnTo>
                    <a:pt x="10" y="74"/>
                  </a:lnTo>
                  <a:lnTo>
                    <a:pt x="74" y="140"/>
                  </a:lnTo>
                  <a:lnTo>
                    <a:pt x="0" y="194"/>
                  </a:lnTo>
                  <a:lnTo>
                    <a:pt x="142" y="524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ED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8"/>
            <p:cNvSpPr/>
            <p:nvPr/>
          </p:nvSpPr>
          <p:spPr>
            <a:xfrm>
              <a:off x="6648451" y="3105150"/>
              <a:ext cx="696913" cy="1314450"/>
            </a:xfrm>
            <a:custGeom>
              <a:rect b="b" l="l" r="r" t="t"/>
              <a:pathLst>
                <a:path extrusionOk="0" h="349" w="185">
                  <a:moveTo>
                    <a:pt x="109" y="349"/>
                  </a:moveTo>
                  <a:cubicBezTo>
                    <a:pt x="94" y="243"/>
                    <a:pt x="75" y="170"/>
                    <a:pt x="75" y="170"/>
                  </a:cubicBezTo>
                  <a:cubicBezTo>
                    <a:pt x="84" y="220"/>
                    <a:pt x="91" y="285"/>
                    <a:pt x="97" y="349"/>
                  </a:cubicBezTo>
                  <a:cubicBezTo>
                    <a:pt x="0" y="349"/>
                    <a:pt x="0" y="349"/>
                    <a:pt x="0" y="349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0" y="4"/>
                    <a:pt x="138" y="44"/>
                    <a:pt x="138" y="44"/>
                  </a:cubicBezTo>
                  <a:cubicBezTo>
                    <a:pt x="157" y="75"/>
                    <a:pt x="174" y="222"/>
                    <a:pt x="185" y="349"/>
                  </a:cubicBezTo>
                  <a:lnTo>
                    <a:pt x="109" y="3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8"/>
            <p:cNvSpPr/>
            <p:nvPr/>
          </p:nvSpPr>
          <p:spPr>
            <a:xfrm>
              <a:off x="6667502" y="3105152"/>
              <a:ext cx="225425" cy="831852"/>
            </a:xfrm>
            <a:custGeom>
              <a:rect b="b" l="l" r="r" t="t"/>
              <a:pathLst>
                <a:path extrusionOk="0" h="524" w="142">
                  <a:moveTo>
                    <a:pt x="24" y="0"/>
                  </a:moveTo>
                  <a:lnTo>
                    <a:pt x="133" y="74"/>
                  </a:lnTo>
                  <a:lnTo>
                    <a:pt x="69" y="140"/>
                  </a:lnTo>
                  <a:lnTo>
                    <a:pt x="142" y="194"/>
                  </a:lnTo>
                  <a:lnTo>
                    <a:pt x="0" y="52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ED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8"/>
            <p:cNvSpPr/>
            <p:nvPr/>
          </p:nvSpPr>
          <p:spPr>
            <a:xfrm>
              <a:off x="5894388" y="1595438"/>
              <a:ext cx="1179513" cy="858838"/>
            </a:xfrm>
            <a:custGeom>
              <a:rect b="b" l="l" r="r" t="t"/>
              <a:pathLst>
                <a:path extrusionOk="0" h="228" w="313">
                  <a:moveTo>
                    <a:pt x="76" y="112"/>
                  </a:moveTo>
                  <a:cubicBezTo>
                    <a:pt x="76" y="112"/>
                    <a:pt x="87" y="180"/>
                    <a:pt x="149" y="200"/>
                  </a:cubicBezTo>
                  <a:cubicBezTo>
                    <a:pt x="149" y="200"/>
                    <a:pt x="119" y="151"/>
                    <a:pt x="115" y="136"/>
                  </a:cubicBezTo>
                  <a:cubicBezTo>
                    <a:pt x="115" y="136"/>
                    <a:pt x="160" y="208"/>
                    <a:pt x="197" y="217"/>
                  </a:cubicBezTo>
                  <a:cubicBezTo>
                    <a:pt x="197" y="217"/>
                    <a:pt x="162" y="159"/>
                    <a:pt x="163" y="145"/>
                  </a:cubicBezTo>
                  <a:cubicBezTo>
                    <a:pt x="163" y="145"/>
                    <a:pt x="188" y="221"/>
                    <a:pt x="278" y="228"/>
                  </a:cubicBezTo>
                  <a:cubicBezTo>
                    <a:pt x="278" y="228"/>
                    <a:pt x="290" y="218"/>
                    <a:pt x="296" y="222"/>
                  </a:cubicBezTo>
                  <a:cubicBezTo>
                    <a:pt x="296" y="222"/>
                    <a:pt x="313" y="13"/>
                    <a:pt x="156" y="27"/>
                  </a:cubicBezTo>
                  <a:cubicBezTo>
                    <a:pt x="156" y="27"/>
                    <a:pt x="0" y="0"/>
                    <a:pt x="9" y="222"/>
                  </a:cubicBezTo>
                  <a:cubicBezTo>
                    <a:pt x="9" y="222"/>
                    <a:pt x="18" y="216"/>
                    <a:pt x="27" y="228"/>
                  </a:cubicBezTo>
                  <a:cubicBezTo>
                    <a:pt x="27" y="228"/>
                    <a:pt x="67" y="163"/>
                    <a:pt x="76" y="112"/>
                  </a:cubicBezTo>
                  <a:close/>
                </a:path>
              </a:pathLst>
            </a:custGeom>
            <a:solidFill>
              <a:srgbClr val="582A1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8"/>
            <p:cNvSpPr/>
            <p:nvPr/>
          </p:nvSpPr>
          <p:spPr>
            <a:xfrm>
              <a:off x="6110288" y="2284413"/>
              <a:ext cx="165100" cy="55563"/>
            </a:xfrm>
            <a:custGeom>
              <a:rect b="b" l="l" r="r" t="t"/>
              <a:pathLst>
                <a:path extrusionOk="0" h="15" w="44">
                  <a:moveTo>
                    <a:pt x="0" y="15"/>
                  </a:moveTo>
                  <a:cubicBezTo>
                    <a:pt x="0" y="15"/>
                    <a:pt x="1" y="12"/>
                    <a:pt x="5" y="9"/>
                  </a:cubicBezTo>
                  <a:cubicBezTo>
                    <a:pt x="6" y="7"/>
                    <a:pt x="9" y="6"/>
                    <a:pt x="11" y="4"/>
                  </a:cubicBezTo>
                  <a:cubicBezTo>
                    <a:pt x="12" y="4"/>
                    <a:pt x="14" y="3"/>
                    <a:pt x="15" y="2"/>
                  </a:cubicBezTo>
                  <a:cubicBezTo>
                    <a:pt x="17" y="2"/>
                    <a:pt x="18" y="1"/>
                    <a:pt x="20" y="1"/>
                  </a:cubicBezTo>
                  <a:cubicBezTo>
                    <a:pt x="21" y="1"/>
                    <a:pt x="23" y="0"/>
                    <a:pt x="25" y="0"/>
                  </a:cubicBezTo>
                  <a:cubicBezTo>
                    <a:pt x="26" y="0"/>
                    <a:pt x="28" y="0"/>
                    <a:pt x="29" y="0"/>
                  </a:cubicBezTo>
                  <a:cubicBezTo>
                    <a:pt x="31" y="0"/>
                    <a:pt x="32" y="1"/>
                    <a:pt x="33" y="1"/>
                  </a:cubicBezTo>
                  <a:cubicBezTo>
                    <a:pt x="35" y="1"/>
                    <a:pt x="36" y="1"/>
                    <a:pt x="37" y="2"/>
                  </a:cubicBezTo>
                  <a:cubicBezTo>
                    <a:pt x="38" y="2"/>
                    <a:pt x="39" y="2"/>
                    <a:pt x="40" y="3"/>
                  </a:cubicBezTo>
                  <a:cubicBezTo>
                    <a:pt x="41" y="3"/>
                    <a:pt x="42" y="4"/>
                    <a:pt x="42" y="4"/>
                  </a:cubicBezTo>
                  <a:cubicBezTo>
                    <a:pt x="43" y="5"/>
                    <a:pt x="44" y="5"/>
                    <a:pt x="44" y="5"/>
                  </a:cubicBezTo>
                  <a:cubicBezTo>
                    <a:pt x="44" y="5"/>
                    <a:pt x="43" y="5"/>
                    <a:pt x="42" y="5"/>
                  </a:cubicBezTo>
                  <a:cubicBezTo>
                    <a:pt x="41" y="5"/>
                    <a:pt x="41" y="5"/>
                    <a:pt x="40" y="5"/>
                  </a:cubicBezTo>
                  <a:cubicBezTo>
                    <a:pt x="39" y="5"/>
                    <a:pt x="38" y="5"/>
                    <a:pt x="37" y="5"/>
                  </a:cubicBezTo>
                  <a:cubicBezTo>
                    <a:pt x="35" y="5"/>
                    <a:pt x="34" y="5"/>
                    <a:pt x="33" y="5"/>
                  </a:cubicBezTo>
                  <a:cubicBezTo>
                    <a:pt x="32" y="5"/>
                    <a:pt x="31" y="5"/>
                    <a:pt x="29" y="5"/>
                  </a:cubicBezTo>
                  <a:cubicBezTo>
                    <a:pt x="28" y="6"/>
                    <a:pt x="27" y="6"/>
                    <a:pt x="25" y="6"/>
                  </a:cubicBezTo>
                  <a:cubicBezTo>
                    <a:pt x="24" y="6"/>
                    <a:pt x="23" y="6"/>
                    <a:pt x="21" y="7"/>
                  </a:cubicBezTo>
                  <a:cubicBezTo>
                    <a:pt x="19" y="7"/>
                    <a:pt x="16" y="8"/>
                    <a:pt x="13" y="9"/>
                  </a:cubicBezTo>
                  <a:cubicBezTo>
                    <a:pt x="11" y="10"/>
                    <a:pt x="9" y="11"/>
                    <a:pt x="7" y="12"/>
                  </a:cubicBezTo>
                  <a:cubicBezTo>
                    <a:pt x="3" y="14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582A1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8"/>
            <p:cNvSpPr/>
            <p:nvPr/>
          </p:nvSpPr>
          <p:spPr>
            <a:xfrm>
              <a:off x="5743576" y="3429000"/>
              <a:ext cx="493713" cy="458788"/>
            </a:xfrm>
            <a:custGeom>
              <a:rect b="b" l="l" r="r" t="t"/>
              <a:pathLst>
                <a:path extrusionOk="0" h="122" w="131">
                  <a:moveTo>
                    <a:pt x="118" y="59"/>
                  </a:moveTo>
                  <a:cubicBezTo>
                    <a:pt x="114" y="47"/>
                    <a:pt x="110" y="36"/>
                    <a:pt x="106" y="25"/>
                  </a:cubicBezTo>
                  <a:cubicBezTo>
                    <a:pt x="97" y="5"/>
                    <a:pt x="87" y="0"/>
                    <a:pt x="67" y="0"/>
                  </a:cubicBezTo>
                  <a:cubicBezTo>
                    <a:pt x="66" y="0"/>
                    <a:pt x="66" y="0"/>
                    <a:pt x="65" y="0"/>
                  </a:cubicBezTo>
                  <a:cubicBezTo>
                    <a:pt x="65" y="0"/>
                    <a:pt x="64" y="0"/>
                    <a:pt x="63" y="0"/>
                  </a:cubicBezTo>
                  <a:cubicBezTo>
                    <a:pt x="43" y="0"/>
                    <a:pt x="33" y="5"/>
                    <a:pt x="25" y="25"/>
                  </a:cubicBezTo>
                  <a:cubicBezTo>
                    <a:pt x="20" y="36"/>
                    <a:pt x="16" y="47"/>
                    <a:pt x="12" y="59"/>
                  </a:cubicBezTo>
                  <a:cubicBezTo>
                    <a:pt x="7" y="74"/>
                    <a:pt x="2" y="88"/>
                    <a:pt x="3" y="104"/>
                  </a:cubicBezTo>
                  <a:cubicBezTo>
                    <a:pt x="4" y="121"/>
                    <a:pt x="24" y="122"/>
                    <a:pt x="37" y="122"/>
                  </a:cubicBezTo>
                  <a:cubicBezTo>
                    <a:pt x="43" y="122"/>
                    <a:pt x="43" y="112"/>
                    <a:pt x="37" y="112"/>
                  </a:cubicBezTo>
                  <a:cubicBezTo>
                    <a:pt x="0" y="112"/>
                    <a:pt x="16" y="78"/>
                    <a:pt x="23" y="58"/>
                  </a:cubicBezTo>
                  <a:cubicBezTo>
                    <a:pt x="26" y="50"/>
                    <a:pt x="29" y="42"/>
                    <a:pt x="32" y="34"/>
                  </a:cubicBezTo>
                  <a:cubicBezTo>
                    <a:pt x="37" y="18"/>
                    <a:pt x="45" y="10"/>
                    <a:pt x="63" y="10"/>
                  </a:cubicBezTo>
                  <a:cubicBezTo>
                    <a:pt x="64" y="10"/>
                    <a:pt x="65" y="9"/>
                    <a:pt x="65" y="9"/>
                  </a:cubicBezTo>
                  <a:cubicBezTo>
                    <a:pt x="66" y="9"/>
                    <a:pt x="66" y="10"/>
                    <a:pt x="67" y="10"/>
                  </a:cubicBezTo>
                  <a:cubicBezTo>
                    <a:pt x="85" y="10"/>
                    <a:pt x="93" y="18"/>
                    <a:pt x="98" y="34"/>
                  </a:cubicBezTo>
                  <a:cubicBezTo>
                    <a:pt x="101" y="42"/>
                    <a:pt x="104" y="50"/>
                    <a:pt x="107" y="58"/>
                  </a:cubicBezTo>
                  <a:cubicBezTo>
                    <a:pt x="114" y="78"/>
                    <a:pt x="131" y="112"/>
                    <a:pt x="93" y="112"/>
                  </a:cubicBezTo>
                  <a:cubicBezTo>
                    <a:pt x="87" y="112"/>
                    <a:pt x="87" y="122"/>
                    <a:pt x="93" y="122"/>
                  </a:cubicBezTo>
                  <a:cubicBezTo>
                    <a:pt x="106" y="122"/>
                    <a:pt x="126" y="121"/>
                    <a:pt x="127" y="104"/>
                  </a:cubicBezTo>
                  <a:cubicBezTo>
                    <a:pt x="128" y="88"/>
                    <a:pt x="123" y="74"/>
                    <a:pt x="118" y="59"/>
                  </a:cubicBezTo>
                  <a:close/>
                </a:path>
              </a:pathLst>
            </a:custGeom>
            <a:solidFill>
              <a:srgbClr val="7D62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8"/>
            <p:cNvSpPr/>
            <p:nvPr/>
          </p:nvSpPr>
          <p:spPr>
            <a:xfrm>
              <a:off x="5857876" y="3835400"/>
              <a:ext cx="71438" cy="68263"/>
            </a:xfrm>
            <a:prstGeom prst="ellipse">
              <a:avLst/>
            </a:prstGeom>
            <a:solidFill>
              <a:srgbClr val="CAB9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8"/>
            <p:cNvSpPr/>
            <p:nvPr/>
          </p:nvSpPr>
          <p:spPr>
            <a:xfrm>
              <a:off x="6049963" y="3835400"/>
              <a:ext cx="71438" cy="68263"/>
            </a:xfrm>
            <a:prstGeom prst="ellipse">
              <a:avLst/>
            </a:prstGeom>
            <a:solidFill>
              <a:srgbClr val="CAB9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8"/>
            <p:cNvSpPr/>
            <p:nvPr/>
          </p:nvSpPr>
          <p:spPr>
            <a:xfrm>
              <a:off x="5970588" y="3067050"/>
              <a:ext cx="334963" cy="384175"/>
            </a:xfrm>
            <a:custGeom>
              <a:rect b="b" l="l" r="r" t="t"/>
              <a:pathLst>
                <a:path extrusionOk="0" h="102" w="89">
                  <a:moveTo>
                    <a:pt x="10" y="96"/>
                  </a:moveTo>
                  <a:cubicBezTo>
                    <a:pt x="12" y="52"/>
                    <a:pt x="36" y="16"/>
                    <a:pt x="80" y="10"/>
                  </a:cubicBezTo>
                  <a:cubicBezTo>
                    <a:pt x="86" y="9"/>
                    <a:pt x="89" y="0"/>
                    <a:pt x="83" y="1"/>
                  </a:cubicBezTo>
                  <a:cubicBezTo>
                    <a:pt x="35" y="8"/>
                    <a:pt x="2" y="48"/>
                    <a:pt x="0" y="96"/>
                  </a:cubicBezTo>
                  <a:cubicBezTo>
                    <a:pt x="0" y="102"/>
                    <a:pt x="10" y="102"/>
                    <a:pt x="10" y="96"/>
                  </a:cubicBezTo>
                  <a:close/>
                </a:path>
              </a:pathLst>
            </a:custGeom>
            <a:solidFill>
              <a:srgbClr val="7D62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8"/>
            <p:cNvSpPr/>
            <p:nvPr/>
          </p:nvSpPr>
          <p:spPr>
            <a:xfrm>
              <a:off x="6645276" y="3067050"/>
              <a:ext cx="360363" cy="384175"/>
            </a:xfrm>
            <a:custGeom>
              <a:rect b="b" l="l" r="r" t="t"/>
              <a:pathLst>
                <a:path extrusionOk="0" h="102" w="96">
                  <a:moveTo>
                    <a:pt x="86" y="96"/>
                  </a:moveTo>
                  <a:cubicBezTo>
                    <a:pt x="84" y="52"/>
                    <a:pt x="57" y="14"/>
                    <a:pt x="13" y="8"/>
                  </a:cubicBezTo>
                  <a:cubicBezTo>
                    <a:pt x="7" y="8"/>
                    <a:pt x="0" y="0"/>
                    <a:pt x="6" y="1"/>
                  </a:cubicBezTo>
                  <a:cubicBezTo>
                    <a:pt x="54" y="7"/>
                    <a:pt x="93" y="36"/>
                    <a:pt x="96" y="96"/>
                  </a:cubicBezTo>
                  <a:cubicBezTo>
                    <a:pt x="96" y="102"/>
                    <a:pt x="86" y="102"/>
                    <a:pt x="86" y="96"/>
                  </a:cubicBezTo>
                  <a:close/>
                </a:path>
              </a:pathLst>
            </a:custGeom>
            <a:solidFill>
              <a:srgbClr val="7D62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8"/>
            <p:cNvSpPr/>
            <p:nvPr/>
          </p:nvSpPr>
          <p:spPr>
            <a:xfrm>
              <a:off x="6892926" y="3384550"/>
              <a:ext cx="180975" cy="176213"/>
            </a:xfrm>
            <a:prstGeom prst="ellipse">
              <a:avLst/>
            </a:prstGeom>
            <a:solidFill>
              <a:srgbClr val="CAB9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8"/>
            <p:cNvSpPr/>
            <p:nvPr/>
          </p:nvSpPr>
          <p:spPr>
            <a:xfrm>
              <a:off x="6927851" y="3417888"/>
              <a:ext cx="112713" cy="109538"/>
            </a:xfrm>
            <a:prstGeom prst="ellipse">
              <a:avLst/>
            </a:prstGeom>
            <a:solidFill>
              <a:srgbClr val="E5D6E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8"/>
            <p:cNvSpPr/>
            <p:nvPr/>
          </p:nvSpPr>
          <p:spPr>
            <a:xfrm>
              <a:off x="3702051" y="1403350"/>
              <a:ext cx="1357313" cy="1355725"/>
            </a:xfrm>
            <a:prstGeom prst="ellipse">
              <a:avLst/>
            </a:prstGeom>
            <a:solidFill>
              <a:srgbClr val="96DA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8"/>
            <p:cNvSpPr/>
            <p:nvPr/>
          </p:nvSpPr>
          <p:spPr>
            <a:xfrm>
              <a:off x="4060826" y="1727200"/>
              <a:ext cx="523875" cy="738188"/>
            </a:xfrm>
            <a:custGeom>
              <a:rect b="b" l="l" r="r" t="t"/>
              <a:pathLst>
                <a:path extrusionOk="0" h="196" w="139">
                  <a:moveTo>
                    <a:pt x="139" y="140"/>
                  </a:moveTo>
                  <a:cubicBezTo>
                    <a:pt x="139" y="171"/>
                    <a:pt x="114" y="196"/>
                    <a:pt x="83" y="196"/>
                  </a:cubicBezTo>
                  <a:cubicBezTo>
                    <a:pt x="56" y="196"/>
                    <a:pt x="56" y="196"/>
                    <a:pt x="56" y="196"/>
                  </a:cubicBezTo>
                  <a:cubicBezTo>
                    <a:pt x="25" y="196"/>
                    <a:pt x="0" y="171"/>
                    <a:pt x="0" y="140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25"/>
                    <a:pt x="25" y="0"/>
                    <a:pt x="56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14" y="0"/>
                    <a:pt x="139" y="25"/>
                    <a:pt x="139" y="56"/>
                  </a:cubicBezTo>
                  <a:lnTo>
                    <a:pt x="139" y="140"/>
                  </a:lnTo>
                  <a:close/>
                </a:path>
              </a:pathLst>
            </a:custGeom>
            <a:solidFill>
              <a:srgbClr val="E13D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8"/>
            <p:cNvSpPr/>
            <p:nvPr/>
          </p:nvSpPr>
          <p:spPr>
            <a:xfrm>
              <a:off x="4121151" y="1595438"/>
              <a:ext cx="403225" cy="176213"/>
            </a:xfrm>
            <a:custGeom>
              <a:rect b="b" l="l" r="r" t="t"/>
              <a:pathLst>
                <a:path extrusionOk="0" h="47" w="107">
                  <a:moveTo>
                    <a:pt x="107" y="33"/>
                  </a:moveTo>
                  <a:cubicBezTo>
                    <a:pt x="107" y="41"/>
                    <a:pt x="101" y="47"/>
                    <a:pt x="93" y="4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6" y="47"/>
                    <a:pt x="0" y="41"/>
                    <a:pt x="0" y="3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01" y="0"/>
                    <a:pt x="107" y="6"/>
                    <a:pt x="107" y="14"/>
                  </a:cubicBezTo>
                  <a:lnTo>
                    <a:pt x="107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8"/>
            <p:cNvSpPr/>
            <p:nvPr/>
          </p:nvSpPr>
          <p:spPr>
            <a:xfrm>
              <a:off x="4187826" y="1617663"/>
              <a:ext cx="46038" cy="134938"/>
            </a:xfrm>
            <a:custGeom>
              <a:rect b="b" l="l" r="r" t="t"/>
              <a:pathLst>
                <a:path extrusionOk="0" h="36" w="12">
                  <a:moveTo>
                    <a:pt x="12" y="30"/>
                  </a:moveTo>
                  <a:cubicBezTo>
                    <a:pt x="12" y="33"/>
                    <a:pt x="9" y="36"/>
                    <a:pt x="6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EAE5E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8"/>
            <p:cNvSpPr/>
            <p:nvPr/>
          </p:nvSpPr>
          <p:spPr>
            <a:xfrm>
              <a:off x="4294188" y="1617663"/>
              <a:ext cx="44450" cy="134938"/>
            </a:xfrm>
            <a:custGeom>
              <a:rect b="b" l="l" r="r" t="t"/>
              <a:pathLst>
                <a:path extrusionOk="0" h="36" w="12">
                  <a:moveTo>
                    <a:pt x="12" y="30"/>
                  </a:moveTo>
                  <a:cubicBezTo>
                    <a:pt x="12" y="33"/>
                    <a:pt x="9" y="36"/>
                    <a:pt x="6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EAE5E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8"/>
            <p:cNvSpPr/>
            <p:nvPr/>
          </p:nvSpPr>
          <p:spPr>
            <a:xfrm>
              <a:off x="4398963" y="1617663"/>
              <a:ext cx="46038" cy="134938"/>
            </a:xfrm>
            <a:custGeom>
              <a:rect b="b" l="l" r="r" t="t"/>
              <a:pathLst>
                <a:path extrusionOk="0" h="36" w="12">
                  <a:moveTo>
                    <a:pt x="12" y="30"/>
                  </a:moveTo>
                  <a:cubicBezTo>
                    <a:pt x="12" y="33"/>
                    <a:pt x="9" y="36"/>
                    <a:pt x="6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EAE5E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8"/>
            <p:cNvSpPr/>
            <p:nvPr/>
          </p:nvSpPr>
          <p:spPr>
            <a:xfrm>
              <a:off x="4138613" y="1911350"/>
              <a:ext cx="366713" cy="3651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8"/>
            <p:cNvSpPr/>
            <p:nvPr/>
          </p:nvSpPr>
          <p:spPr>
            <a:xfrm>
              <a:off x="4229101" y="2001838"/>
              <a:ext cx="185738" cy="184150"/>
            </a:xfrm>
            <a:custGeom>
              <a:rect b="b" l="l" r="r" t="t"/>
              <a:pathLst>
                <a:path extrusionOk="0" h="116" w="117">
                  <a:moveTo>
                    <a:pt x="117" y="40"/>
                  </a:moveTo>
                  <a:lnTo>
                    <a:pt x="79" y="40"/>
                  </a:lnTo>
                  <a:lnTo>
                    <a:pt x="79" y="0"/>
                  </a:lnTo>
                  <a:lnTo>
                    <a:pt x="38" y="0"/>
                  </a:lnTo>
                  <a:lnTo>
                    <a:pt x="38" y="40"/>
                  </a:lnTo>
                  <a:lnTo>
                    <a:pt x="0" y="40"/>
                  </a:lnTo>
                  <a:lnTo>
                    <a:pt x="0" y="78"/>
                  </a:lnTo>
                  <a:lnTo>
                    <a:pt x="38" y="78"/>
                  </a:lnTo>
                  <a:lnTo>
                    <a:pt x="38" y="116"/>
                  </a:lnTo>
                  <a:lnTo>
                    <a:pt x="79" y="116"/>
                  </a:lnTo>
                  <a:lnTo>
                    <a:pt x="79" y="78"/>
                  </a:lnTo>
                  <a:lnTo>
                    <a:pt x="117" y="78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8"/>
            <p:cNvSpPr/>
            <p:nvPr/>
          </p:nvSpPr>
          <p:spPr>
            <a:xfrm>
              <a:off x="4297363" y="2306638"/>
              <a:ext cx="354013" cy="342900"/>
            </a:xfrm>
            <a:custGeom>
              <a:rect b="b" l="l" r="r" t="t"/>
              <a:pathLst>
                <a:path extrusionOk="0" h="91" w="94">
                  <a:moveTo>
                    <a:pt x="58" y="0"/>
                  </a:moveTo>
                  <a:cubicBezTo>
                    <a:pt x="20" y="25"/>
                    <a:pt x="20" y="25"/>
                    <a:pt x="20" y="25"/>
                  </a:cubicBezTo>
                  <a:cubicBezTo>
                    <a:pt x="4" y="35"/>
                    <a:pt x="0" y="56"/>
                    <a:pt x="10" y="71"/>
                  </a:cubicBezTo>
                  <a:cubicBezTo>
                    <a:pt x="19" y="87"/>
                    <a:pt x="40" y="91"/>
                    <a:pt x="56" y="81"/>
                  </a:cubicBezTo>
                  <a:cubicBezTo>
                    <a:pt x="94" y="57"/>
                    <a:pt x="94" y="57"/>
                    <a:pt x="94" y="57"/>
                  </a:cubicBezTo>
                  <a:lnTo>
                    <a:pt x="58" y="0"/>
                  </a:ln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8"/>
            <p:cNvSpPr/>
            <p:nvPr/>
          </p:nvSpPr>
          <p:spPr>
            <a:xfrm>
              <a:off x="4516438" y="2178050"/>
              <a:ext cx="357188" cy="342900"/>
            </a:xfrm>
            <a:custGeom>
              <a:rect b="b" l="l" r="r" t="t"/>
              <a:pathLst>
                <a:path extrusionOk="0" h="91" w="95">
                  <a:moveTo>
                    <a:pt x="36" y="91"/>
                  </a:moveTo>
                  <a:cubicBezTo>
                    <a:pt x="75" y="66"/>
                    <a:pt x="75" y="66"/>
                    <a:pt x="75" y="66"/>
                  </a:cubicBezTo>
                  <a:cubicBezTo>
                    <a:pt x="90" y="56"/>
                    <a:pt x="95" y="36"/>
                    <a:pt x="85" y="20"/>
                  </a:cubicBezTo>
                  <a:cubicBezTo>
                    <a:pt x="75" y="5"/>
                    <a:pt x="55" y="0"/>
                    <a:pt x="39" y="10"/>
                  </a:cubicBezTo>
                  <a:cubicBezTo>
                    <a:pt x="0" y="34"/>
                    <a:pt x="0" y="34"/>
                    <a:pt x="0" y="34"/>
                  </a:cubicBezTo>
                  <a:lnTo>
                    <a:pt x="36" y="91"/>
                  </a:lnTo>
                  <a:close/>
                </a:path>
              </a:pathLst>
            </a:custGeom>
            <a:solidFill>
              <a:srgbClr val="F97A7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8"/>
            <p:cNvSpPr/>
            <p:nvPr/>
          </p:nvSpPr>
          <p:spPr>
            <a:xfrm>
              <a:off x="7672388" y="2924175"/>
              <a:ext cx="1093788" cy="862013"/>
            </a:xfrm>
            <a:custGeom>
              <a:rect b="b" l="l" r="r" t="t"/>
              <a:pathLst>
                <a:path extrusionOk="0" h="229" w="290">
                  <a:moveTo>
                    <a:pt x="290" y="77"/>
                  </a:moveTo>
                  <a:cubicBezTo>
                    <a:pt x="290" y="35"/>
                    <a:pt x="256" y="0"/>
                    <a:pt x="213" y="0"/>
                  </a:cubicBezTo>
                  <a:cubicBezTo>
                    <a:pt x="184" y="0"/>
                    <a:pt x="158" y="17"/>
                    <a:pt x="145" y="42"/>
                  </a:cubicBezTo>
                  <a:cubicBezTo>
                    <a:pt x="132" y="17"/>
                    <a:pt x="107" y="0"/>
                    <a:pt x="77" y="0"/>
                  </a:cubicBezTo>
                  <a:cubicBezTo>
                    <a:pt x="35" y="0"/>
                    <a:pt x="0" y="35"/>
                    <a:pt x="0" y="77"/>
                  </a:cubicBezTo>
                  <a:cubicBezTo>
                    <a:pt x="0" y="91"/>
                    <a:pt x="4" y="104"/>
                    <a:pt x="11" y="116"/>
                  </a:cubicBezTo>
                  <a:cubicBezTo>
                    <a:pt x="11" y="116"/>
                    <a:pt x="40" y="145"/>
                    <a:pt x="145" y="229"/>
                  </a:cubicBezTo>
                  <a:cubicBezTo>
                    <a:pt x="250" y="145"/>
                    <a:pt x="279" y="116"/>
                    <a:pt x="280" y="116"/>
                  </a:cubicBezTo>
                  <a:cubicBezTo>
                    <a:pt x="286" y="104"/>
                    <a:pt x="290" y="91"/>
                    <a:pt x="290" y="77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8"/>
            <p:cNvSpPr/>
            <p:nvPr/>
          </p:nvSpPr>
          <p:spPr>
            <a:xfrm>
              <a:off x="7635876" y="3048000"/>
              <a:ext cx="1166813" cy="614363"/>
            </a:xfrm>
            <a:custGeom>
              <a:rect b="b" l="l" r="r" t="t"/>
              <a:pathLst>
                <a:path extrusionOk="0" h="163" w="310">
                  <a:moveTo>
                    <a:pt x="306" y="80"/>
                  </a:moveTo>
                  <a:cubicBezTo>
                    <a:pt x="293" y="80"/>
                    <a:pt x="279" y="80"/>
                    <a:pt x="266" y="80"/>
                  </a:cubicBezTo>
                  <a:cubicBezTo>
                    <a:pt x="265" y="80"/>
                    <a:pt x="263" y="81"/>
                    <a:pt x="263" y="83"/>
                  </a:cubicBezTo>
                  <a:cubicBezTo>
                    <a:pt x="261" y="95"/>
                    <a:pt x="259" y="108"/>
                    <a:pt x="257" y="119"/>
                  </a:cubicBezTo>
                  <a:cubicBezTo>
                    <a:pt x="252" y="86"/>
                    <a:pt x="247" y="54"/>
                    <a:pt x="242" y="21"/>
                  </a:cubicBezTo>
                  <a:cubicBezTo>
                    <a:pt x="241" y="18"/>
                    <a:pt x="236" y="18"/>
                    <a:pt x="236" y="21"/>
                  </a:cubicBezTo>
                  <a:cubicBezTo>
                    <a:pt x="230" y="58"/>
                    <a:pt x="223" y="95"/>
                    <a:pt x="217" y="132"/>
                  </a:cubicBezTo>
                  <a:cubicBezTo>
                    <a:pt x="214" y="89"/>
                    <a:pt x="210" y="47"/>
                    <a:pt x="206" y="4"/>
                  </a:cubicBezTo>
                  <a:cubicBezTo>
                    <a:pt x="206" y="1"/>
                    <a:pt x="201" y="0"/>
                    <a:pt x="200" y="3"/>
                  </a:cubicBezTo>
                  <a:cubicBezTo>
                    <a:pt x="194" y="26"/>
                    <a:pt x="188" y="48"/>
                    <a:pt x="182" y="70"/>
                  </a:cubicBezTo>
                  <a:cubicBezTo>
                    <a:pt x="181" y="75"/>
                    <a:pt x="180" y="79"/>
                    <a:pt x="179" y="83"/>
                  </a:cubicBezTo>
                  <a:cubicBezTo>
                    <a:pt x="179" y="83"/>
                    <a:pt x="177" y="83"/>
                    <a:pt x="173" y="83"/>
                  </a:cubicBezTo>
                  <a:cubicBezTo>
                    <a:pt x="161" y="83"/>
                    <a:pt x="150" y="83"/>
                    <a:pt x="138" y="83"/>
                  </a:cubicBezTo>
                  <a:cubicBezTo>
                    <a:pt x="138" y="83"/>
                    <a:pt x="137" y="83"/>
                    <a:pt x="137" y="83"/>
                  </a:cubicBezTo>
                  <a:cubicBezTo>
                    <a:pt x="135" y="83"/>
                    <a:pt x="133" y="83"/>
                    <a:pt x="131" y="83"/>
                  </a:cubicBezTo>
                  <a:cubicBezTo>
                    <a:pt x="130" y="83"/>
                    <a:pt x="128" y="84"/>
                    <a:pt x="128" y="85"/>
                  </a:cubicBezTo>
                  <a:cubicBezTo>
                    <a:pt x="126" y="98"/>
                    <a:pt x="124" y="111"/>
                    <a:pt x="123" y="122"/>
                  </a:cubicBezTo>
                  <a:cubicBezTo>
                    <a:pt x="117" y="89"/>
                    <a:pt x="112" y="56"/>
                    <a:pt x="107" y="24"/>
                  </a:cubicBezTo>
                  <a:cubicBezTo>
                    <a:pt x="107" y="21"/>
                    <a:pt x="102" y="21"/>
                    <a:pt x="101" y="24"/>
                  </a:cubicBezTo>
                  <a:cubicBezTo>
                    <a:pt x="95" y="61"/>
                    <a:pt x="89" y="98"/>
                    <a:pt x="83" y="135"/>
                  </a:cubicBezTo>
                  <a:cubicBezTo>
                    <a:pt x="79" y="92"/>
                    <a:pt x="75" y="50"/>
                    <a:pt x="71" y="7"/>
                  </a:cubicBezTo>
                  <a:cubicBezTo>
                    <a:pt x="71" y="4"/>
                    <a:pt x="66" y="3"/>
                    <a:pt x="65" y="6"/>
                  </a:cubicBezTo>
                  <a:cubicBezTo>
                    <a:pt x="59" y="29"/>
                    <a:pt x="53" y="51"/>
                    <a:pt x="48" y="73"/>
                  </a:cubicBezTo>
                  <a:cubicBezTo>
                    <a:pt x="46" y="77"/>
                    <a:pt x="45" y="82"/>
                    <a:pt x="44" y="86"/>
                  </a:cubicBezTo>
                  <a:cubicBezTo>
                    <a:pt x="44" y="86"/>
                    <a:pt x="43" y="86"/>
                    <a:pt x="38" y="86"/>
                  </a:cubicBezTo>
                  <a:cubicBezTo>
                    <a:pt x="27" y="86"/>
                    <a:pt x="15" y="86"/>
                    <a:pt x="4" y="86"/>
                  </a:cubicBezTo>
                  <a:cubicBezTo>
                    <a:pt x="0" y="86"/>
                    <a:pt x="0" y="92"/>
                    <a:pt x="4" y="92"/>
                  </a:cubicBezTo>
                  <a:cubicBezTo>
                    <a:pt x="18" y="92"/>
                    <a:pt x="32" y="92"/>
                    <a:pt x="47" y="92"/>
                  </a:cubicBezTo>
                  <a:cubicBezTo>
                    <a:pt x="48" y="92"/>
                    <a:pt x="49" y="91"/>
                    <a:pt x="50" y="89"/>
                  </a:cubicBezTo>
                  <a:cubicBezTo>
                    <a:pt x="55" y="68"/>
                    <a:pt x="61" y="46"/>
                    <a:pt x="67" y="25"/>
                  </a:cubicBezTo>
                  <a:cubicBezTo>
                    <a:pt x="71" y="70"/>
                    <a:pt x="75" y="114"/>
                    <a:pt x="79" y="159"/>
                  </a:cubicBezTo>
                  <a:cubicBezTo>
                    <a:pt x="79" y="162"/>
                    <a:pt x="84" y="163"/>
                    <a:pt x="85" y="160"/>
                  </a:cubicBezTo>
                  <a:cubicBezTo>
                    <a:pt x="91" y="121"/>
                    <a:pt x="98" y="82"/>
                    <a:pt x="104" y="44"/>
                  </a:cubicBezTo>
                  <a:cubicBezTo>
                    <a:pt x="109" y="77"/>
                    <a:pt x="114" y="110"/>
                    <a:pt x="120" y="143"/>
                  </a:cubicBezTo>
                  <a:cubicBezTo>
                    <a:pt x="120" y="145"/>
                    <a:pt x="125" y="146"/>
                    <a:pt x="125" y="143"/>
                  </a:cubicBezTo>
                  <a:cubicBezTo>
                    <a:pt x="128" y="125"/>
                    <a:pt x="131" y="111"/>
                    <a:pt x="133" y="94"/>
                  </a:cubicBezTo>
                  <a:cubicBezTo>
                    <a:pt x="134" y="91"/>
                    <a:pt x="134" y="90"/>
                    <a:pt x="134" y="89"/>
                  </a:cubicBezTo>
                  <a:cubicBezTo>
                    <a:pt x="138" y="89"/>
                    <a:pt x="141" y="89"/>
                    <a:pt x="145" y="89"/>
                  </a:cubicBezTo>
                  <a:cubicBezTo>
                    <a:pt x="154" y="89"/>
                    <a:pt x="163" y="89"/>
                    <a:pt x="172" y="89"/>
                  </a:cubicBezTo>
                  <a:cubicBezTo>
                    <a:pt x="172" y="89"/>
                    <a:pt x="173" y="89"/>
                    <a:pt x="173" y="89"/>
                  </a:cubicBezTo>
                  <a:cubicBezTo>
                    <a:pt x="176" y="89"/>
                    <a:pt x="179" y="89"/>
                    <a:pt x="181" y="89"/>
                  </a:cubicBezTo>
                  <a:cubicBezTo>
                    <a:pt x="183" y="89"/>
                    <a:pt x="184" y="88"/>
                    <a:pt x="184" y="87"/>
                  </a:cubicBezTo>
                  <a:cubicBezTo>
                    <a:pt x="190" y="65"/>
                    <a:pt x="196" y="44"/>
                    <a:pt x="201" y="22"/>
                  </a:cubicBezTo>
                  <a:cubicBezTo>
                    <a:pt x="205" y="67"/>
                    <a:pt x="209" y="111"/>
                    <a:pt x="213" y="156"/>
                  </a:cubicBezTo>
                  <a:cubicBezTo>
                    <a:pt x="214" y="159"/>
                    <a:pt x="219" y="161"/>
                    <a:pt x="219" y="157"/>
                  </a:cubicBezTo>
                  <a:cubicBezTo>
                    <a:pt x="226" y="118"/>
                    <a:pt x="232" y="80"/>
                    <a:pt x="239" y="41"/>
                  </a:cubicBezTo>
                  <a:cubicBezTo>
                    <a:pt x="244" y="74"/>
                    <a:pt x="249" y="107"/>
                    <a:pt x="254" y="140"/>
                  </a:cubicBezTo>
                  <a:cubicBezTo>
                    <a:pt x="255" y="143"/>
                    <a:pt x="260" y="143"/>
                    <a:pt x="260" y="140"/>
                  </a:cubicBezTo>
                  <a:cubicBezTo>
                    <a:pt x="263" y="122"/>
                    <a:pt x="265" y="108"/>
                    <a:pt x="268" y="91"/>
                  </a:cubicBezTo>
                  <a:cubicBezTo>
                    <a:pt x="268" y="88"/>
                    <a:pt x="269" y="87"/>
                    <a:pt x="269" y="86"/>
                  </a:cubicBezTo>
                  <a:cubicBezTo>
                    <a:pt x="272" y="86"/>
                    <a:pt x="276" y="86"/>
                    <a:pt x="279" y="86"/>
                  </a:cubicBezTo>
                  <a:cubicBezTo>
                    <a:pt x="288" y="86"/>
                    <a:pt x="297" y="86"/>
                    <a:pt x="306" y="86"/>
                  </a:cubicBezTo>
                  <a:cubicBezTo>
                    <a:pt x="310" y="86"/>
                    <a:pt x="310" y="80"/>
                    <a:pt x="306" y="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8"/>
            <p:cNvSpPr/>
            <p:nvPr/>
          </p:nvSpPr>
          <p:spPr>
            <a:xfrm>
              <a:off x="8012113" y="1403350"/>
              <a:ext cx="1355725" cy="1355725"/>
            </a:xfrm>
            <a:prstGeom prst="ellipse">
              <a:avLst/>
            </a:prstGeom>
            <a:solidFill>
              <a:srgbClr val="96DA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8"/>
            <p:cNvSpPr/>
            <p:nvPr/>
          </p:nvSpPr>
          <p:spPr>
            <a:xfrm>
              <a:off x="8610601" y="1655763"/>
              <a:ext cx="558800" cy="752475"/>
            </a:xfrm>
            <a:custGeom>
              <a:rect b="b" l="l" r="r" t="t"/>
              <a:pathLst>
                <a:path extrusionOk="0" h="200" w="148">
                  <a:moveTo>
                    <a:pt x="119" y="179"/>
                  </a:moveTo>
                  <a:cubicBezTo>
                    <a:pt x="117" y="192"/>
                    <a:pt x="104" y="200"/>
                    <a:pt x="91" y="198"/>
                  </a:cubicBezTo>
                  <a:cubicBezTo>
                    <a:pt x="21" y="184"/>
                    <a:pt x="21" y="184"/>
                    <a:pt x="21" y="184"/>
                  </a:cubicBezTo>
                  <a:cubicBezTo>
                    <a:pt x="8" y="181"/>
                    <a:pt x="0" y="169"/>
                    <a:pt x="2" y="156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1" y="9"/>
                    <a:pt x="44" y="0"/>
                    <a:pt x="57" y="3"/>
                  </a:cubicBezTo>
                  <a:cubicBezTo>
                    <a:pt x="127" y="17"/>
                    <a:pt x="127" y="17"/>
                    <a:pt x="127" y="17"/>
                  </a:cubicBezTo>
                  <a:cubicBezTo>
                    <a:pt x="140" y="19"/>
                    <a:pt x="148" y="32"/>
                    <a:pt x="146" y="45"/>
                  </a:cubicBezTo>
                  <a:lnTo>
                    <a:pt x="119" y="179"/>
                  </a:lnTo>
                  <a:close/>
                </a:path>
              </a:pathLst>
            </a:custGeom>
            <a:solidFill>
              <a:srgbClr val="F4F3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8"/>
            <p:cNvSpPr/>
            <p:nvPr/>
          </p:nvSpPr>
          <p:spPr>
            <a:xfrm>
              <a:off x="8815388" y="1768475"/>
              <a:ext cx="149225" cy="530225"/>
            </a:xfrm>
            <a:custGeom>
              <a:rect b="b" l="l" r="r" t="t"/>
              <a:pathLst>
                <a:path extrusionOk="0" h="141" w="40">
                  <a:moveTo>
                    <a:pt x="15" y="134"/>
                  </a:moveTo>
                  <a:cubicBezTo>
                    <a:pt x="14" y="138"/>
                    <a:pt x="10" y="141"/>
                    <a:pt x="6" y="140"/>
                  </a:cubicBezTo>
                  <a:cubicBezTo>
                    <a:pt x="6" y="140"/>
                    <a:pt x="6" y="140"/>
                    <a:pt x="6" y="140"/>
                  </a:cubicBezTo>
                  <a:cubicBezTo>
                    <a:pt x="2" y="139"/>
                    <a:pt x="0" y="136"/>
                    <a:pt x="1" y="132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6" y="2"/>
                    <a:pt x="30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8" y="1"/>
                    <a:pt x="40" y="5"/>
                    <a:pt x="40" y="9"/>
                  </a:cubicBezTo>
                  <a:lnTo>
                    <a:pt x="15" y="134"/>
                  </a:lnTo>
                  <a:close/>
                </a:path>
              </a:pathLst>
            </a:custGeom>
            <a:solidFill>
              <a:srgbClr val="D7E2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8"/>
            <p:cNvSpPr/>
            <p:nvPr/>
          </p:nvSpPr>
          <p:spPr>
            <a:xfrm>
              <a:off x="8739188" y="1730375"/>
              <a:ext cx="142875" cy="142875"/>
            </a:xfrm>
            <a:custGeom>
              <a:rect b="b" l="l" r="r" t="t"/>
              <a:pathLst>
                <a:path extrusionOk="0" h="38" w="38">
                  <a:moveTo>
                    <a:pt x="36" y="22"/>
                  </a:moveTo>
                  <a:cubicBezTo>
                    <a:pt x="34" y="32"/>
                    <a:pt x="25" y="38"/>
                    <a:pt x="16" y="36"/>
                  </a:cubicBezTo>
                  <a:cubicBezTo>
                    <a:pt x="6" y="34"/>
                    <a:pt x="0" y="25"/>
                    <a:pt x="2" y="16"/>
                  </a:cubicBezTo>
                  <a:cubicBezTo>
                    <a:pt x="4" y="6"/>
                    <a:pt x="13" y="0"/>
                    <a:pt x="23" y="2"/>
                  </a:cubicBezTo>
                  <a:cubicBezTo>
                    <a:pt x="32" y="4"/>
                    <a:pt x="38" y="13"/>
                    <a:pt x="36" y="22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8"/>
            <p:cNvSpPr/>
            <p:nvPr/>
          </p:nvSpPr>
          <p:spPr>
            <a:xfrm>
              <a:off x="8777288" y="1757363"/>
              <a:ext cx="71438" cy="90488"/>
            </a:xfrm>
            <a:custGeom>
              <a:rect b="b" l="l" r="r" t="t"/>
              <a:pathLst>
                <a:path extrusionOk="0" h="24" w="19">
                  <a:moveTo>
                    <a:pt x="17" y="23"/>
                  </a:moveTo>
                  <a:cubicBezTo>
                    <a:pt x="15" y="24"/>
                    <a:pt x="13" y="24"/>
                    <a:pt x="12" y="2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9" y="20"/>
                    <a:pt x="18" y="22"/>
                    <a:pt x="17" y="23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8"/>
            <p:cNvSpPr/>
            <p:nvPr/>
          </p:nvSpPr>
          <p:spPr>
            <a:xfrm>
              <a:off x="8697913" y="1938338"/>
              <a:ext cx="142875" cy="142875"/>
            </a:xfrm>
            <a:custGeom>
              <a:rect b="b" l="l" r="r" t="t"/>
              <a:pathLst>
                <a:path extrusionOk="0" h="38" w="38">
                  <a:moveTo>
                    <a:pt x="37" y="22"/>
                  </a:moveTo>
                  <a:cubicBezTo>
                    <a:pt x="35" y="32"/>
                    <a:pt x="25" y="38"/>
                    <a:pt x="16" y="36"/>
                  </a:cubicBezTo>
                  <a:cubicBezTo>
                    <a:pt x="6" y="34"/>
                    <a:pt x="0" y="25"/>
                    <a:pt x="2" y="16"/>
                  </a:cubicBezTo>
                  <a:cubicBezTo>
                    <a:pt x="4" y="6"/>
                    <a:pt x="13" y="0"/>
                    <a:pt x="23" y="2"/>
                  </a:cubicBezTo>
                  <a:cubicBezTo>
                    <a:pt x="32" y="4"/>
                    <a:pt x="38" y="13"/>
                    <a:pt x="37" y="22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8"/>
            <p:cNvSpPr/>
            <p:nvPr/>
          </p:nvSpPr>
          <p:spPr>
            <a:xfrm>
              <a:off x="8736013" y="1963738"/>
              <a:ext cx="71438" cy="90488"/>
            </a:xfrm>
            <a:custGeom>
              <a:rect b="b" l="l" r="r" t="t"/>
              <a:pathLst>
                <a:path extrusionOk="0" h="24" w="19">
                  <a:moveTo>
                    <a:pt x="17" y="23"/>
                  </a:moveTo>
                  <a:cubicBezTo>
                    <a:pt x="15" y="24"/>
                    <a:pt x="13" y="24"/>
                    <a:pt x="12" y="2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6" y="0"/>
                    <a:pt x="7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9" y="20"/>
                    <a:pt x="18" y="22"/>
                    <a:pt x="17" y="23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8"/>
            <p:cNvSpPr/>
            <p:nvPr/>
          </p:nvSpPr>
          <p:spPr>
            <a:xfrm>
              <a:off x="8656638" y="2144713"/>
              <a:ext cx="146050" cy="142875"/>
            </a:xfrm>
            <a:custGeom>
              <a:rect b="b" l="l" r="r" t="t"/>
              <a:pathLst>
                <a:path extrusionOk="0" h="38" w="39">
                  <a:moveTo>
                    <a:pt x="37" y="22"/>
                  </a:moveTo>
                  <a:cubicBezTo>
                    <a:pt x="35" y="32"/>
                    <a:pt x="26" y="38"/>
                    <a:pt x="16" y="36"/>
                  </a:cubicBezTo>
                  <a:cubicBezTo>
                    <a:pt x="7" y="34"/>
                    <a:pt x="0" y="25"/>
                    <a:pt x="2" y="16"/>
                  </a:cubicBezTo>
                  <a:cubicBezTo>
                    <a:pt x="4" y="6"/>
                    <a:pt x="13" y="0"/>
                    <a:pt x="23" y="2"/>
                  </a:cubicBezTo>
                  <a:cubicBezTo>
                    <a:pt x="32" y="4"/>
                    <a:pt x="39" y="13"/>
                    <a:pt x="37" y="22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8"/>
            <p:cNvSpPr/>
            <p:nvPr/>
          </p:nvSpPr>
          <p:spPr>
            <a:xfrm>
              <a:off x="8694738" y="2171700"/>
              <a:ext cx="71438" cy="90488"/>
            </a:xfrm>
            <a:custGeom>
              <a:rect b="b" l="l" r="r" t="t"/>
              <a:pathLst>
                <a:path extrusionOk="0" h="24" w="19">
                  <a:moveTo>
                    <a:pt x="17" y="23"/>
                  </a:moveTo>
                  <a:cubicBezTo>
                    <a:pt x="15" y="24"/>
                    <a:pt x="13" y="24"/>
                    <a:pt x="12" y="2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6" y="0"/>
                    <a:pt x="7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9" y="20"/>
                    <a:pt x="19" y="22"/>
                    <a:pt x="17" y="23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8"/>
            <p:cNvSpPr/>
            <p:nvPr/>
          </p:nvSpPr>
          <p:spPr>
            <a:xfrm>
              <a:off x="8980488" y="1779588"/>
              <a:ext cx="142875" cy="142875"/>
            </a:xfrm>
            <a:custGeom>
              <a:rect b="b" l="l" r="r" t="t"/>
              <a:pathLst>
                <a:path extrusionOk="0" h="38" w="38">
                  <a:moveTo>
                    <a:pt x="36" y="22"/>
                  </a:moveTo>
                  <a:cubicBezTo>
                    <a:pt x="34" y="31"/>
                    <a:pt x="25" y="38"/>
                    <a:pt x="15" y="36"/>
                  </a:cubicBezTo>
                  <a:cubicBezTo>
                    <a:pt x="6" y="34"/>
                    <a:pt x="0" y="25"/>
                    <a:pt x="1" y="15"/>
                  </a:cubicBezTo>
                  <a:cubicBezTo>
                    <a:pt x="3" y="6"/>
                    <a:pt x="12" y="0"/>
                    <a:pt x="22" y="1"/>
                  </a:cubicBezTo>
                  <a:cubicBezTo>
                    <a:pt x="31" y="3"/>
                    <a:pt x="38" y="12"/>
                    <a:pt x="36" y="22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8"/>
            <p:cNvSpPr/>
            <p:nvPr/>
          </p:nvSpPr>
          <p:spPr>
            <a:xfrm>
              <a:off x="9013826" y="1801813"/>
              <a:ext cx="71438" cy="95250"/>
            </a:xfrm>
            <a:custGeom>
              <a:rect b="b" l="l" r="r" t="t"/>
              <a:pathLst>
                <a:path extrusionOk="0" h="25" w="19">
                  <a:moveTo>
                    <a:pt x="17" y="24"/>
                  </a:moveTo>
                  <a:cubicBezTo>
                    <a:pt x="15" y="25"/>
                    <a:pt x="13" y="24"/>
                    <a:pt x="12" y="23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3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6" y="1"/>
                    <a:pt x="7" y="2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20"/>
                    <a:pt x="19" y="23"/>
                    <a:pt x="17" y="2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8"/>
            <p:cNvSpPr/>
            <p:nvPr/>
          </p:nvSpPr>
          <p:spPr>
            <a:xfrm>
              <a:off x="8939213" y="1982788"/>
              <a:ext cx="142875" cy="147638"/>
            </a:xfrm>
            <a:custGeom>
              <a:rect b="b" l="l" r="r" t="t"/>
              <a:pathLst>
                <a:path extrusionOk="0" h="39" w="38">
                  <a:moveTo>
                    <a:pt x="36" y="23"/>
                  </a:moveTo>
                  <a:cubicBezTo>
                    <a:pt x="34" y="32"/>
                    <a:pt x="25" y="39"/>
                    <a:pt x="15" y="37"/>
                  </a:cubicBezTo>
                  <a:cubicBezTo>
                    <a:pt x="6" y="35"/>
                    <a:pt x="0" y="26"/>
                    <a:pt x="2" y="16"/>
                  </a:cubicBezTo>
                  <a:cubicBezTo>
                    <a:pt x="3" y="7"/>
                    <a:pt x="13" y="0"/>
                    <a:pt x="22" y="2"/>
                  </a:cubicBezTo>
                  <a:cubicBezTo>
                    <a:pt x="32" y="4"/>
                    <a:pt x="38" y="13"/>
                    <a:pt x="36" y="23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8"/>
            <p:cNvSpPr/>
            <p:nvPr/>
          </p:nvSpPr>
          <p:spPr>
            <a:xfrm>
              <a:off x="8972551" y="2009775"/>
              <a:ext cx="71438" cy="93663"/>
            </a:xfrm>
            <a:custGeom>
              <a:rect b="b" l="l" r="r" t="t"/>
              <a:pathLst>
                <a:path extrusionOk="0" h="25" w="19">
                  <a:moveTo>
                    <a:pt x="17" y="24"/>
                  </a:moveTo>
                  <a:cubicBezTo>
                    <a:pt x="16" y="25"/>
                    <a:pt x="13" y="24"/>
                    <a:pt x="12" y="23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1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6" y="1"/>
                    <a:pt x="7" y="2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20"/>
                    <a:pt x="19" y="23"/>
                    <a:pt x="17" y="2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8"/>
            <p:cNvSpPr/>
            <p:nvPr/>
          </p:nvSpPr>
          <p:spPr>
            <a:xfrm>
              <a:off x="8897938" y="2190750"/>
              <a:ext cx="142875" cy="142875"/>
            </a:xfrm>
            <a:custGeom>
              <a:rect b="b" l="l" r="r" t="t"/>
              <a:pathLst>
                <a:path extrusionOk="0" h="38" w="38">
                  <a:moveTo>
                    <a:pt x="36" y="23"/>
                  </a:moveTo>
                  <a:cubicBezTo>
                    <a:pt x="34" y="32"/>
                    <a:pt x="25" y="38"/>
                    <a:pt x="16" y="37"/>
                  </a:cubicBezTo>
                  <a:cubicBezTo>
                    <a:pt x="6" y="35"/>
                    <a:pt x="0" y="26"/>
                    <a:pt x="2" y="16"/>
                  </a:cubicBezTo>
                  <a:cubicBezTo>
                    <a:pt x="4" y="7"/>
                    <a:pt x="13" y="0"/>
                    <a:pt x="22" y="2"/>
                  </a:cubicBezTo>
                  <a:cubicBezTo>
                    <a:pt x="32" y="4"/>
                    <a:pt x="38" y="13"/>
                    <a:pt x="36" y="23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8"/>
            <p:cNvSpPr/>
            <p:nvPr/>
          </p:nvSpPr>
          <p:spPr>
            <a:xfrm>
              <a:off x="8931276" y="2216150"/>
              <a:ext cx="71438" cy="93663"/>
            </a:xfrm>
            <a:custGeom>
              <a:rect b="b" l="l" r="r" t="t"/>
              <a:pathLst>
                <a:path extrusionOk="0" h="25" w="19">
                  <a:moveTo>
                    <a:pt x="17" y="24"/>
                  </a:moveTo>
                  <a:cubicBezTo>
                    <a:pt x="16" y="25"/>
                    <a:pt x="13" y="24"/>
                    <a:pt x="12" y="23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1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6" y="1"/>
                    <a:pt x="7" y="2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20"/>
                    <a:pt x="19" y="22"/>
                    <a:pt x="17" y="2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8"/>
            <p:cNvSpPr/>
            <p:nvPr/>
          </p:nvSpPr>
          <p:spPr>
            <a:xfrm>
              <a:off x="8212138" y="1749425"/>
              <a:ext cx="546100" cy="749300"/>
            </a:xfrm>
            <a:custGeom>
              <a:rect b="b" l="l" r="r" t="t"/>
              <a:pathLst>
                <a:path extrusionOk="0" h="199" w="145">
                  <a:moveTo>
                    <a:pt x="143" y="157"/>
                  </a:moveTo>
                  <a:cubicBezTo>
                    <a:pt x="145" y="170"/>
                    <a:pt x="136" y="182"/>
                    <a:pt x="123" y="185"/>
                  </a:cubicBezTo>
                  <a:cubicBezTo>
                    <a:pt x="53" y="196"/>
                    <a:pt x="53" y="196"/>
                    <a:pt x="53" y="196"/>
                  </a:cubicBezTo>
                  <a:cubicBezTo>
                    <a:pt x="40" y="199"/>
                    <a:pt x="27" y="190"/>
                    <a:pt x="25" y="177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0" y="29"/>
                    <a:pt x="9" y="17"/>
                    <a:pt x="22" y="14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105" y="0"/>
                    <a:pt x="118" y="9"/>
                    <a:pt x="120" y="22"/>
                  </a:cubicBezTo>
                  <a:lnTo>
                    <a:pt x="143" y="1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8"/>
            <p:cNvSpPr/>
            <p:nvPr/>
          </p:nvSpPr>
          <p:spPr>
            <a:xfrm>
              <a:off x="8415338" y="1858963"/>
              <a:ext cx="139700" cy="530225"/>
            </a:xfrm>
            <a:custGeom>
              <a:rect b="b" l="l" r="r" t="t"/>
              <a:pathLst>
                <a:path extrusionOk="0" h="141" w="37">
                  <a:moveTo>
                    <a:pt x="36" y="132"/>
                  </a:moveTo>
                  <a:cubicBezTo>
                    <a:pt x="37" y="136"/>
                    <a:pt x="34" y="140"/>
                    <a:pt x="30" y="141"/>
                  </a:cubicBezTo>
                  <a:cubicBezTo>
                    <a:pt x="30" y="141"/>
                    <a:pt x="30" y="141"/>
                    <a:pt x="30" y="141"/>
                  </a:cubicBezTo>
                  <a:cubicBezTo>
                    <a:pt x="26" y="141"/>
                    <a:pt x="23" y="139"/>
                    <a:pt x="22" y="135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5"/>
                    <a:pt x="3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6"/>
                  </a:cubicBezTo>
                  <a:lnTo>
                    <a:pt x="36" y="132"/>
                  </a:lnTo>
                  <a:close/>
                </a:path>
              </a:pathLst>
            </a:custGeom>
            <a:solidFill>
              <a:srgbClr val="DC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8"/>
            <p:cNvSpPr/>
            <p:nvPr/>
          </p:nvSpPr>
          <p:spPr>
            <a:xfrm>
              <a:off x="8324851" y="1889125"/>
              <a:ext cx="71438" cy="55563"/>
            </a:xfrm>
            <a:custGeom>
              <a:rect b="b" l="l" r="r" t="t"/>
              <a:pathLst>
                <a:path extrusionOk="0" h="15" w="19">
                  <a:moveTo>
                    <a:pt x="11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7" y="13"/>
                    <a:pt x="19" y="9"/>
                    <a:pt x="18" y="6"/>
                  </a:cubicBezTo>
                  <a:cubicBezTo>
                    <a:pt x="18" y="2"/>
                    <a:pt x="14" y="0"/>
                    <a:pt x="11" y="0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8"/>
            <p:cNvSpPr/>
            <p:nvPr/>
          </p:nvSpPr>
          <p:spPr>
            <a:xfrm>
              <a:off x="8261351" y="1897063"/>
              <a:ext cx="71438" cy="58738"/>
            </a:xfrm>
            <a:custGeom>
              <a:rect b="b" l="l" r="r" t="t"/>
              <a:pathLst>
                <a:path extrusionOk="0" h="16" w="19">
                  <a:moveTo>
                    <a:pt x="9" y="15"/>
                  </a:moveTo>
                  <a:cubicBezTo>
                    <a:pt x="19" y="13"/>
                    <a:pt x="19" y="13"/>
                    <a:pt x="19" y="13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3" y="2"/>
                    <a:pt x="0" y="6"/>
                    <a:pt x="1" y="10"/>
                  </a:cubicBezTo>
                  <a:cubicBezTo>
                    <a:pt x="2" y="13"/>
                    <a:pt x="5" y="16"/>
                    <a:pt x="9" y="15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8"/>
            <p:cNvSpPr/>
            <p:nvPr/>
          </p:nvSpPr>
          <p:spPr>
            <a:xfrm>
              <a:off x="8351838" y="2035175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10" y="1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6" y="13"/>
                    <a:pt x="19" y="10"/>
                    <a:pt x="18" y="6"/>
                  </a:cubicBezTo>
                  <a:cubicBezTo>
                    <a:pt x="17" y="2"/>
                    <a:pt x="14" y="0"/>
                    <a:pt x="10" y="1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8"/>
            <p:cNvSpPr/>
            <p:nvPr/>
          </p:nvSpPr>
          <p:spPr>
            <a:xfrm>
              <a:off x="8286751" y="2043113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8" y="16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2" y="3"/>
                    <a:pt x="0" y="6"/>
                    <a:pt x="1" y="10"/>
                  </a:cubicBezTo>
                  <a:cubicBezTo>
                    <a:pt x="1" y="14"/>
                    <a:pt x="5" y="16"/>
                    <a:pt x="8" y="16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8"/>
            <p:cNvSpPr/>
            <p:nvPr/>
          </p:nvSpPr>
          <p:spPr>
            <a:xfrm>
              <a:off x="8374063" y="2182813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11" y="1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7" y="14"/>
                    <a:pt x="19" y="10"/>
                    <a:pt x="19" y="7"/>
                  </a:cubicBezTo>
                  <a:cubicBezTo>
                    <a:pt x="18" y="3"/>
                    <a:pt x="15" y="0"/>
                    <a:pt x="11" y="1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8"/>
            <p:cNvSpPr/>
            <p:nvPr/>
          </p:nvSpPr>
          <p:spPr>
            <a:xfrm>
              <a:off x="8313738" y="2193925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8" y="15"/>
                  </a:moveTo>
                  <a:cubicBezTo>
                    <a:pt x="19" y="13"/>
                    <a:pt x="19" y="13"/>
                    <a:pt x="19" y="1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2" y="2"/>
                    <a:pt x="0" y="6"/>
                    <a:pt x="0" y="9"/>
                  </a:cubicBezTo>
                  <a:cubicBezTo>
                    <a:pt x="1" y="13"/>
                    <a:pt x="4" y="16"/>
                    <a:pt x="8" y="15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8"/>
            <p:cNvSpPr/>
            <p:nvPr/>
          </p:nvSpPr>
          <p:spPr>
            <a:xfrm>
              <a:off x="8399463" y="2333625"/>
              <a:ext cx="73025" cy="60325"/>
            </a:xfrm>
            <a:custGeom>
              <a:rect b="b" l="l" r="r" t="t"/>
              <a:pathLst>
                <a:path extrusionOk="0" h="16" w="19">
                  <a:moveTo>
                    <a:pt x="11" y="1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7" y="13"/>
                    <a:pt x="19" y="10"/>
                    <a:pt x="18" y="6"/>
                  </a:cubicBezTo>
                  <a:cubicBezTo>
                    <a:pt x="18" y="2"/>
                    <a:pt x="14" y="0"/>
                    <a:pt x="11" y="1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8"/>
            <p:cNvSpPr/>
            <p:nvPr/>
          </p:nvSpPr>
          <p:spPr>
            <a:xfrm>
              <a:off x="8335963" y="2339975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9" y="15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3" y="3"/>
                    <a:pt x="0" y="6"/>
                    <a:pt x="1" y="10"/>
                  </a:cubicBezTo>
                  <a:cubicBezTo>
                    <a:pt x="2" y="14"/>
                    <a:pt x="5" y="16"/>
                    <a:pt x="9" y="15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8"/>
            <p:cNvSpPr/>
            <p:nvPr/>
          </p:nvSpPr>
          <p:spPr>
            <a:xfrm>
              <a:off x="8562976" y="1847850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10" y="1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6" y="13"/>
                    <a:pt x="19" y="10"/>
                    <a:pt x="18" y="6"/>
                  </a:cubicBezTo>
                  <a:cubicBezTo>
                    <a:pt x="18" y="2"/>
                    <a:pt x="14" y="0"/>
                    <a:pt x="10" y="1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8"/>
            <p:cNvSpPr/>
            <p:nvPr/>
          </p:nvSpPr>
          <p:spPr>
            <a:xfrm>
              <a:off x="8497888" y="1854200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8" y="16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2" y="3"/>
                    <a:pt x="0" y="6"/>
                    <a:pt x="1" y="10"/>
                  </a:cubicBezTo>
                  <a:cubicBezTo>
                    <a:pt x="1" y="14"/>
                    <a:pt x="5" y="16"/>
                    <a:pt x="8" y="16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8"/>
            <p:cNvSpPr/>
            <p:nvPr/>
          </p:nvSpPr>
          <p:spPr>
            <a:xfrm>
              <a:off x="8585201" y="1993900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11" y="1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7" y="14"/>
                    <a:pt x="19" y="10"/>
                    <a:pt x="19" y="7"/>
                  </a:cubicBezTo>
                  <a:cubicBezTo>
                    <a:pt x="18" y="3"/>
                    <a:pt x="15" y="0"/>
                    <a:pt x="11" y="1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8"/>
            <p:cNvSpPr/>
            <p:nvPr/>
          </p:nvSpPr>
          <p:spPr>
            <a:xfrm>
              <a:off x="8524876" y="2005013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8" y="15"/>
                  </a:moveTo>
                  <a:cubicBezTo>
                    <a:pt x="19" y="13"/>
                    <a:pt x="19" y="13"/>
                    <a:pt x="19" y="1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2" y="2"/>
                    <a:pt x="0" y="6"/>
                    <a:pt x="0" y="9"/>
                  </a:cubicBezTo>
                  <a:cubicBezTo>
                    <a:pt x="1" y="13"/>
                    <a:pt x="4" y="16"/>
                    <a:pt x="8" y="15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8"/>
            <p:cNvSpPr/>
            <p:nvPr/>
          </p:nvSpPr>
          <p:spPr>
            <a:xfrm>
              <a:off x="8610601" y="2144713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11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7" y="13"/>
                    <a:pt x="19" y="10"/>
                    <a:pt x="18" y="6"/>
                  </a:cubicBezTo>
                  <a:cubicBezTo>
                    <a:pt x="18" y="2"/>
                    <a:pt x="14" y="0"/>
                    <a:pt x="11" y="0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8"/>
            <p:cNvSpPr/>
            <p:nvPr/>
          </p:nvSpPr>
          <p:spPr>
            <a:xfrm>
              <a:off x="8547101" y="2152650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9" y="15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3" y="3"/>
                    <a:pt x="0" y="6"/>
                    <a:pt x="1" y="10"/>
                  </a:cubicBezTo>
                  <a:cubicBezTo>
                    <a:pt x="2" y="14"/>
                    <a:pt x="5" y="16"/>
                    <a:pt x="9" y="15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8"/>
            <p:cNvSpPr/>
            <p:nvPr/>
          </p:nvSpPr>
          <p:spPr>
            <a:xfrm>
              <a:off x="8637588" y="2292350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10" y="1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6" y="14"/>
                    <a:pt x="19" y="10"/>
                    <a:pt x="18" y="6"/>
                  </a:cubicBezTo>
                  <a:cubicBezTo>
                    <a:pt x="18" y="3"/>
                    <a:pt x="14" y="0"/>
                    <a:pt x="10" y="1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8"/>
            <p:cNvSpPr/>
            <p:nvPr/>
          </p:nvSpPr>
          <p:spPr>
            <a:xfrm>
              <a:off x="8574088" y="2303463"/>
              <a:ext cx="71438" cy="55563"/>
            </a:xfrm>
            <a:custGeom>
              <a:rect b="b" l="l" r="r" t="t"/>
              <a:pathLst>
                <a:path extrusionOk="0" h="15" w="19">
                  <a:moveTo>
                    <a:pt x="8" y="15"/>
                  </a:moveTo>
                  <a:cubicBezTo>
                    <a:pt x="19" y="13"/>
                    <a:pt x="19" y="13"/>
                    <a:pt x="19" y="13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2" y="2"/>
                    <a:pt x="0" y="6"/>
                    <a:pt x="1" y="9"/>
                  </a:cubicBezTo>
                  <a:cubicBezTo>
                    <a:pt x="1" y="13"/>
                    <a:pt x="5" y="15"/>
                    <a:pt x="8" y="15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8"/>
            <p:cNvSpPr/>
            <p:nvPr/>
          </p:nvSpPr>
          <p:spPr>
            <a:xfrm>
              <a:off x="3284538" y="4291013"/>
              <a:ext cx="968375" cy="723900"/>
            </a:xfrm>
            <a:custGeom>
              <a:rect b="b" l="l" r="r" t="t"/>
              <a:pathLst>
                <a:path extrusionOk="0" h="192" w="257">
                  <a:moveTo>
                    <a:pt x="257" y="159"/>
                  </a:moveTo>
                  <a:cubicBezTo>
                    <a:pt x="257" y="177"/>
                    <a:pt x="243" y="192"/>
                    <a:pt x="225" y="192"/>
                  </a:cubicBezTo>
                  <a:cubicBezTo>
                    <a:pt x="33" y="192"/>
                    <a:pt x="33" y="192"/>
                    <a:pt x="33" y="192"/>
                  </a:cubicBezTo>
                  <a:cubicBezTo>
                    <a:pt x="15" y="192"/>
                    <a:pt x="0" y="177"/>
                    <a:pt x="0" y="159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43" y="0"/>
                    <a:pt x="257" y="15"/>
                    <a:pt x="257" y="33"/>
                  </a:cubicBezTo>
                  <a:lnTo>
                    <a:pt x="257" y="1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8"/>
            <p:cNvSpPr/>
            <p:nvPr/>
          </p:nvSpPr>
          <p:spPr>
            <a:xfrm>
              <a:off x="3567113" y="4137025"/>
              <a:ext cx="403225" cy="153988"/>
            </a:xfrm>
            <a:custGeom>
              <a:rect b="b" l="l" r="r" t="t"/>
              <a:pathLst>
                <a:path extrusionOk="0" h="41" w="107">
                  <a:moveTo>
                    <a:pt x="107" y="41"/>
                  </a:moveTo>
                  <a:cubicBezTo>
                    <a:pt x="95" y="41"/>
                    <a:pt x="95" y="41"/>
                    <a:pt x="95" y="41"/>
                  </a:cubicBezTo>
                  <a:cubicBezTo>
                    <a:pt x="95" y="22"/>
                    <a:pt x="95" y="22"/>
                    <a:pt x="95" y="22"/>
                  </a:cubicBezTo>
                  <a:cubicBezTo>
                    <a:pt x="95" y="17"/>
                    <a:pt x="91" y="12"/>
                    <a:pt x="85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17" y="12"/>
                    <a:pt x="13" y="17"/>
                    <a:pt x="13" y="2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97" y="0"/>
                    <a:pt x="107" y="10"/>
                    <a:pt x="107" y="22"/>
                  </a:cubicBezTo>
                  <a:lnTo>
                    <a:pt x="107" y="41"/>
                  </a:lnTo>
                  <a:close/>
                </a:path>
              </a:pathLst>
            </a:custGeom>
            <a:solidFill>
              <a:srgbClr val="7D62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8"/>
            <p:cNvSpPr/>
            <p:nvPr/>
          </p:nvSpPr>
          <p:spPr>
            <a:xfrm>
              <a:off x="3544888" y="4438650"/>
              <a:ext cx="447675" cy="447675"/>
            </a:xfrm>
            <a:prstGeom prst="ellipse">
              <a:avLst/>
            </a:pr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8"/>
            <p:cNvSpPr/>
            <p:nvPr/>
          </p:nvSpPr>
          <p:spPr>
            <a:xfrm>
              <a:off x="3657601" y="4551363"/>
              <a:ext cx="225425" cy="222250"/>
            </a:xfrm>
            <a:custGeom>
              <a:rect b="b" l="l" r="r" t="t"/>
              <a:pathLst>
                <a:path extrusionOk="0" h="140" w="142">
                  <a:moveTo>
                    <a:pt x="142" y="47"/>
                  </a:moveTo>
                  <a:lnTo>
                    <a:pt x="95" y="47"/>
                  </a:lnTo>
                  <a:lnTo>
                    <a:pt x="95" y="0"/>
                  </a:lnTo>
                  <a:lnTo>
                    <a:pt x="47" y="0"/>
                  </a:lnTo>
                  <a:lnTo>
                    <a:pt x="47" y="47"/>
                  </a:lnTo>
                  <a:lnTo>
                    <a:pt x="0" y="47"/>
                  </a:lnTo>
                  <a:lnTo>
                    <a:pt x="0" y="92"/>
                  </a:lnTo>
                  <a:lnTo>
                    <a:pt x="47" y="92"/>
                  </a:lnTo>
                  <a:lnTo>
                    <a:pt x="47" y="140"/>
                  </a:lnTo>
                  <a:lnTo>
                    <a:pt x="95" y="140"/>
                  </a:lnTo>
                  <a:lnTo>
                    <a:pt x="95" y="92"/>
                  </a:lnTo>
                  <a:lnTo>
                    <a:pt x="142" y="92"/>
                  </a:lnTo>
                  <a:lnTo>
                    <a:pt x="142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8"/>
            <p:cNvSpPr/>
            <p:nvPr/>
          </p:nvSpPr>
          <p:spPr>
            <a:xfrm>
              <a:off x="8897938" y="4114800"/>
              <a:ext cx="782638" cy="1023938"/>
            </a:xfrm>
            <a:custGeom>
              <a:rect b="b" l="l" r="r" t="t"/>
              <a:pathLst>
                <a:path extrusionOk="0" h="272" w="208">
                  <a:moveTo>
                    <a:pt x="208" y="252"/>
                  </a:moveTo>
                  <a:cubicBezTo>
                    <a:pt x="208" y="263"/>
                    <a:pt x="199" y="272"/>
                    <a:pt x="188" y="27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9" y="272"/>
                    <a:pt x="0" y="263"/>
                    <a:pt x="0" y="25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9" y="0"/>
                    <a:pt x="208" y="9"/>
                    <a:pt x="208" y="20"/>
                  </a:cubicBezTo>
                  <a:lnTo>
                    <a:pt x="208" y="252"/>
                  </a:lnTo>
                  <a:close/>
                </a:path>
              </a:pathLst>
            </a:custGeom>
            <a:solidFill>
              <a:srgbClr val="7D62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8"/>
            <p:cNvSpPr/>
            <p:nvPr/>
          </p:nvSpPr>
          <p:spPr>
            <a:xfrm>
              <a:off x="8980488" y="4194175"/>
              <a:ext cx="617538" cy="835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8"/>
            <p:cNvSpPr/>
            <p:nvPr/>
          </p:nvSpPr>
          <p:spPr>
            <a:xfrm>
              <a:off x="9085263" y="4027488"/>
              <a:ext cx="407988" cy="203200"/>
            </a:xfrm>
            <a:custGeom>
              <a:rect b="b" l="l" r="r" t="t"/>
              <a:pathLst>
                <a:path extrusionOk="0" h="54" w="108">
                  <a:moveTo>
                    <a:pt x="97" y="31"/>
                  </a:moveTo>
                  <a:cubicBezTo>
                    <a:pt x="76" y="31"/>
                    <a:pt x="76" y="31"/>
                    <a:pt x="76" y="31"/>
                  </a:cubicBezTo>
                  <a:cubicBezTo>
                    <a:pt x="77" y="29"/>
                    <a:pt x="78" y="26"/>
                    <a:pt x="78" y="24"/>
                  </a:cubicBezTo>
                  <a:cubicBezTo>
                    <a:pt x="78" y="11"/>
                    <a:pt x="67" y="0"/>
                    <a:pt x="54" y="0"/>
                  </a:cubicBezTo>
                  <a:cubicBezTo>
                    <a:pt x="41" y="0"/>
                    <a:pt x="31" y="11"/>
                    <a:pt x="31" y="24"/>
                  </a:cubicBezTo>
                  <a:cubicBezTo>
                    <a:pt x="31" y="26"/>
                    <a:pt x="31" y="29"/>
                    <a:pt x="3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5" y="31"/>
                    <a:pt x="0" y="36"/>
                    <a:pt x="0" y="43"/>
                  </a:cubicBezTo>
                  <a:cubicBezTo>
                    <a:pt x="0" y="49"/>
                    <a:pt x="5" y="54"/>
                    <a:pt x="12" y="54"/>
                  </a:cubicBezTo>
                  <a:cubicBezTo>
                    <a:pt x="97" y="54"/>
                    <a:pt x="97" y="54"/>
                    <a:pt x="97" y="54"/>
                  </a:cubicBezTo>
                  <a:cubicBezTo>
                    <a:pt x="103" y="54"/>
                    <a:pt x="108" y="49"/>
                    <a:pt x="108" y="43"/>
                  </a:cubicBezTo>
                  <a:cubicBezTo>
                    <a:pt x="108" y="36"/>
                    <a:pt x="103" y="31"/>
                    <a:pt x="97" y="31"/>
                  </a:cubicBezTo>
                  <a:close/>
                  <a:moveTo>
                    <a:pt x="54" y="30"/>
                  </a:moveTo>
                  <a:cubicBezTo>
                    <a:pt x="49" y="30"/>
                    <a:pt x="46" y="26"/>
                    <a:pt x="46" y="21"/>
                  </a:cubicBezTo>
                  <a:cubicBezTo>
                    <a:pt x="46" y="16"/>
                    <a:pt x="49" y="12"/>
                    <a:pt x="54" y="12"/>
                  </a:cubicBezTo>
                  <a:cubicBezTo>
                    <a:pt x="59" y="12"/>
                    <a:pt x="63" y="16"/>
                    <a:pt x="63" y="21"/>
                  </a:cubicBezTo>
                  <a:cubicBezTo>
                    <a:pt x="63" y="26"/>
                    <a:pt x="59" y="30"/>
                    <a:pt x="54" y="30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8"/>
            <p:cNvSpPr/>
            <p:nvPr/>
          </p:nvSpPr>
          <p:spPr>
            <a:xfrm>
              <a:off x="9040813" y="4295775"/>
              <a:ext cx="219075" cy="304800"/>
            </a:xfrm>
            <a:prstGeom prst="rect">
              <a:avLst/>
            </a:pr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8"/>
            <p:cNvSpPr/>
            <p:nvPr/>
          </p:nvSpPr>
          <p:spPr>
            <a:xfrm>
              <a:off x="9296401" y="4295775"/>
              <a:ext cx="241300" cy="33338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8"/>
            <p:cNvSpPr/>
            <p:nvPr/>
          </p:nvSpPr>
          <p:spPr>
            <a:xfrm>
              <a:off x="9296401" y="4386263"/>
              <a:ext cx="241300" cy="33338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8"/>
            <p:cNvSpPr/>
            <p:nvPr/>
          </p:nvSpPr>
          <p:spPr>
            <a:xfrm>
              <a:off x="9296401" y="4475163"/>
              <a:ext cx="241300" cy="34925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8"/>
            <p:cNvSpPr/>
            <p:nvPr/>
          </p:nvSpPr>
          <p:spPr>
            <a:xfrm>
              <a:off x="9296401" y="4565650"/>
              <a:ext cx="241300" cy="34925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8"/>
            <p:cNvSpPr/>
            <p:nvPr/>
          </p:nvSpPr>
          <p:spPr>
            <a:xfrm>
              <a:off x="9040813" y="4656138"/>
              <a:ext cx="496888" cy="34925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8"/>
            <p:cNvSpPr/>
            <p:nvPr/>
          </p:nvSpPr>
          <p:spPr>
            <a:xfrm>
              <a:off x="9040813" y="4746625"/>
              <a:ext cx="496888" cy="34925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8"/>
            <p:cNvSpPr/>
            <p:nvPr/>
          </p:nvSpPr>
          <p:spPr>
            <a:xfrm>
              <a:off x="9040813" y="4837113"/>
              <a:ext cx="496888" cy="34925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8"/>
            <p:cNvSpPr/>
            <p:nvPr/>
          </p:nvSpPr>
          <p:spPr>
            <a:xfrm>
              <a:off x="9040813" y="4927600"/>
              <a:ext cx="496888" cy="33338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8"/>
            <p:cNvSpPr/>
            <p:nvPr/>
          </p:nvSpPr>
          <p:spPr>
            <a:xfrm>
              <a:off x="3336926" y="2811463"/>
              <a:ext cx="2466975" cy="831850"/>
            </a:xfrm>
            <a:custGeom>
              <a:rect b="b" l="l" r="r" t="t"/>
              <a:pathLst>
                <a:path extrusionOk="0" h="221" w="655">
                  <a:moveTo>
                    <a:pt x="647" y="13"/>
                  </a:moveTo>
                  <a:cubicBezTo>
                    <a:pt x="655" y="4"/>
                    <a:pt x="652" y="0"/>
                    <a:pt x="641" y="5"/>
                  </a:cubicBezTo>
                  <a:cubicBezTo>
                    <a:pt x="578" y="33"/>
                    <a:pt x="578" y="33"/>
                    <a:pt x="578" y="33"/>
                  </a:cubicBezTo>
                  <a:cubicBezTo>
                    <a:pt x="567" y="38"/>
                    <a:pt x="548" y="42"/>
                    <a:pt x="536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1"/>
                    <a:pt x="0" y="64"/>
                  </a:cubicBezTo>
                  <a:cubicBezTo>
                    <a:pt x="0" y="199"/>
                    <a:pt x="0" y="199"/>
                    <a:pt x="0" y="199"/>
                  </a:cubicBezTo>
                  <a:cubicBezTo>
                    <a:pt x="0" y="211"/>
                    <a:pt x="10" y="221"/>
                    <a:pt x="22" y="221"/>
                  </a:cubicBezTo>
                  <a:cubicBezTo>
                    <a:pt x="536" y="221"/>
                    <a:pt x="536" y="221"/>
                    <a:pt x="536" y="221"/>
                  </a:cubicBezTo>
                  <a:cubicBezTo>
                    <a:pt x="548" y="221"/>
                    <a:pt x="558" y="211"/>
                    <a:pt x="558" y="199"/>
                  </a:cubicBezTo>
                  <a:cubicBezTo>
                    <a:pt x="558" y="143"/>
                    <a:pt x="558" y="143"/>
                    <a:pt x="558" y="143"/>
                  </a:cubicBezTo>
                  <a:cubicBezTo>
                    <a:pt x="558" y="131"/>
                    <a:pt x="564" y="114"/>
                    <a:pt x="572" y="104"/>
                  </a:cubicBezTo>
                  <a:lnTo>
                    <a:pt x="647" y="13"/>
                  </a:ln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8"/>
            <p:cNvSpPr/>
            <p:nvPr/>
          </p:nvSpPr>
          <p:spPr>
            <a:xfrm>
              <a:off x="3592513" y="3071813"/>
              <a:ext cx="1574800" cy="55563"/>
            </a:xfrm>
            <a:prstGeom prst="rect">
              <a:avLst/>
            </a:prstGeom>
            <a:solidFill>
              <a:srgbClr val="FFD1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8"/>
            <p:cNvSpPr/>
            <p:nvPr/>
          </p:nvSpPr>
          <p:spPr>
            <a:xfrm>
              <a:off x="3592513" y="3341688"/>
              <a:ext cx="1574800" cy="57150"/>
            </a:xfrm>
            <a:prstGeom prst="rect">
              <a:avLst/>
            </a:prstGeom>
            <a:solidFill>
              <a:srgbClr val="FFD1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8"/>
            <p:cNvSpPr/>
            <p:nvPr/>
          </p:nvSpPr>
          <p:spPr>
            <a:xfrm>
              <a:off x="3592513" y="3206750"/>
              <a:ext cx="1574800" cy="57150"/>
            </a:xfrm>
            <a:prstGeom prst="rect">
              <a:avLst/>
            </a:prstGeom>
            <a:solidFill>
              <a:srgbClr val="FFD1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8"/>
            <p:cNvSpPr/>
            <p:nvPr/>
          </p:nvSpPr>
          <p:spPr>
            <a:xfrm>
              <a:off x="3592513" y="3478213"/>
              <a:ext cx="1574800" cy="55563"/>
            </a:xfrm>
            <a:prstGeom prst="rect">
              <a:avLst/>
            </a:prstGeom>
            <a:solidFill>
              <a:srgbClr val="FFD1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8"/>
            <p:cNvSpPr/>
            <p:nvPr/>
          </p:nvSpPr>
          <p:spPr>
            <a:xfrm>
              <a:off x="9290051" y="2555875"/>
              <a:ext cx="636588" cy="492125"/>
            </a:xfrm>
            <a:custGeom>
              <a:rect b="b" l="l" r="r" t="t"/>
              <a:pathLst>
                <a:path extrusionOk="0" h="131" w="169">
                  <a:moveTo>
                    <a:pt x="118" y="5"/>
                  </a:moveTo>
                  <a:cubicBezTo>
                    <a:pt x="130" y="0"/>
                    <a:pt x="144" y="4"/>
                    <a:pt x="150" y="16"/>
                  </a:cubicBezTo>
                  <a:cubicBezTo>
                    <a:pt x="163" y="42"/>
                    <a:pt x="163" y="42"/>
                    <a:pt x="163" y="42"/>
                  </a:cubicBezTo>
                  <a:cubicBezTo>
                    <a:pt x="169" y="54"/>
                    <a:pt x="164" y="69"/>
                    <a:pt x="153" y="75"/>
                  </a:cubicBezTo>
                  <a:cubicBezTo>
                    <a:pt x="52" y="125"/>
                    <a:pt x="52" y="125"/>
                    <a:pt x="52" y="125"/>
                  </a:cubicBezTo>
                  <a:cubicBezTo>
                    <a:pt x="40" y="131"/>
                    <a:pt x="25" y="126"/>
                    <a:pt x="19" y="114"/>
                  </a:cubicBezTo>
                  <a:cubicBezTo>
                    <a:pt x="6" y="88"/>
                    <a:pt x="6" y="88"/>
                    <a:pt x="6" y="88"/>
                  </a:cubicBezTo>
                  <a:cubicBezTo>
                    <a:pt x="0" y="76"/>
                    <a:pt x="5" y="62"/>
                    <a:pt x="17" y="56"/>
                  </a:cubicBezTo>
                  <a:lnTo>
                    <a:pt x="118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8"/>
            <p:cNvSpPr/>
            <p:nvPr/>
          </p:nvSpPr>
          <p:spPr>
            <a:xfrm>
              <a:off x="9469438" y="2660650"/>
              <a:ext cx="282575" cy="279400"/>
            </a:xfrm>
            <a:custGeom>
              <a:rect b="b" l="l" r="r" t="t"/>
              <a:pathLst>
                <a:path extrusionOk="0" h="74" w="75">
                  <a:moveTo>
                    <a:pt x="3" y="35"/>
                  </a:moveTo>
                  <a:cubicBezTo>
                    <a:pt x="0" y="29"/>
                    <a:pt x="3" y="21"/>
                    <a:pt x="9" y="18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46" y="0"/>
                    <a:pt x="53" y="2"/>
                    <a:pt x="56" y="8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5" y="45"/>
                    <a:pt x="72" y="53"/>
                    <a:pt x="66" y="56"/>
                  </a:cubicBezTo>
                  <a:cubicBezTo>
                    <a:pt x="36" y="71"/>
                    <a:pt x="36" y="71"/>
                    <a:pt x="36" y="71"/>
                  </a:cubicBezTo>
                  <a:cubicBezTo>
                    <a:pt x="29" y="74"/>
                    <a:pt x="22" y="72"/>
                    <a:pt x="19" y="66"/>
                  </a:cubicBezTo>
                  <a:lnTo>
                    <a:pt x="3" y="35"/>
                  </a:ln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8"/>
            <p:cNvSpPr/>
            <p:nvPr/>
          </p:nvSpPr>
          <p:spPr>
            <a:xfrm>
              <a:off x="9650413" y="2747963"/>
              <a:ext cx="41275" cy="44450"/>
            </a:xfrm>
            <a:custGeom>
              <a:rect b="b" l="l" r="r" t="t"/>
              <a:pathLst>
                <a:path extrusionOk="0" h="12" w="11">
                  <a:moveTo>
                    <a:pt x="1" y="8"/>
                  </a:moveTo>
                  <a:cubicBezTo>
                    <a:pt x="0" y="6"/>
                    <a:pt x="1" y="3"/>
                    <a:pt x="3" y="2"/>
                  </a:cubicBezTo>
                  <a:cubicBezTo>
                    <a:pt x="6" y="0"/>
                    <a:pt x="9" y="1"/>
                    <a:pt x="10" y="4"/>
                  </a:cubicBezTo>
                  <a:cubicBezTo>
                    <a:pt x="11" y="6"/>
                    <a:pt x="10" y="9"/>
                    <a:pt x="8" y="10"/>
                  </a:cubicBezTo>
                  <a:cubicBezTo>
                    <a:pt x="5" y="12"/>
                    <a:pt x="2" y="11"/>
                    <a:pt x="1" y="8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8"/>
            <p:cNvSpPr/>
            <p:nvPr/>
          </p:nvSpPr>
          <p:spPr>
            <a:xfrm>
              <a:off x="9590088" y="2778125"/>
              <a:ext cx="41275" cy="44450"/>
            </a:xfrm>
            <a:custGeom>
              <a:rect b="b" l="l" r="r" t="t"/>
              <a:pathLst>
                <a:path extrusionOk="0" h="12" w="11">
                  <a:moveTo>
                    <a:pt x="1" y="8"/>
                  </a:moveTo>
                  <a:cubicBezTo>
                    <a:pt x="0" y="6"/>
                    <a:pt x="1" y="3"/>
                    <a:pt x="3" y="2"/>
                  </a:cubicBezTo>
                  <a:cubicBezTo>
                    <a:pt x="6" y="0"/>
                    <a:pt x="9" y="1"/>
                    <a:pt x="10" y="4"/>
                  </a:cubicBezTo>
                  <a:cubicBezTo>
                    <a:pt x="11" y="6"/>
                    <a:pt x="10" y="9"/>
                    <a:pt x="8" y="10"/>
                  </a:cubicBezTo>
                  <a:cubicBezTo>
                    <a:pt x="5" y="12"/>
                    <a:pt x="2" y="11"/>
                    <a:pt x="1" y="8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8"/>
            <p:cNvSpPr/>
            <p:nvPr/>
          </p:nvSpPr>
          <p:spPr>
            <a:xfrm>
              <a:off x="9529763" y="2811463"/>
              <a:ext cx="42863" cy="41275"/>
            </a:xfrm>
            <a:custGeom>
              <a:rect b="b" l="l" r="r" t="t"/>
              <a:pathLst>
                <a:path extrusionOk="0" h="11" w="11">
                  <a:moveTo>
                    <a:pt x="1" y="7"/>
                  </a:moveTo>
                  <a:cubicBezTo>
                    <a:pt x="0" y="5"/>
                    <a:pt x="1" y="2"/>
                    <a:pt x="3" y="1"/>
                  </a:cubicBezTo>
                  <a:cubicBezTo>
                    <a:pt x="6" y="0"/>
                    <a:pt x="9" y="1"/>
                    <a:pt x="10" y="3"/>
                  </a:cubicBezTo>
                  <a:cubicBezTo>
                    <a:pt x="11" y="5"/>
                    <a:pt x="10" y="8"/>
                    <a:pt x="8" y="9"/>
                  </a:cubicBezTo>
                  <a:cubicBezTo>
                    <a:pt x="5" y="11"/>
                    <a:pt x="2" y="10"/>
                    <a:pt x="1" y="7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8"/>
            <p:cNvSpPr/>
            <p:nvPr/>
          </p:nvSpPr>
          <p:spPr>
            <a:xfrm>
              <a:off x="9680576" y="2811463"/>
              <a:ext cx="41275" cy="41275"/>
            </a:xfrm>
            <a:custGeom>
              <a:rect b="b" l="l" r="r" t="t"/>
              <a:pathLst>
                <a:path extrusionOk="0" h="11" w="11">
                  <a:moveTo>
                    <a:pt x="1" y="7"/>
                  </a:moveTo>
                  <a:cubicBezTo>
                    <a:pt x="0" y="5"/>
                    <a:pt x="1" y="2"/>
                    <a:pt x="4" y="1"/>
                  </a:cubicBezTo>
                  <a:cubicBezTo>
                    <a:pt x="6" y="0"/>
                    <a:pt x="9" y="1"/>
                    <a:pt x="10" y="3"/>
                  </a:cubicBezTo>
                  <a:cubicBezTo>
                    <a:pt x="11" y="5"/>
                    <a:pt x="10" y="8"/>
                    <a:pt x="8" y="10"/>
                  </a:cubicBezTo>
                  <a:cubicBezTo>
                    <a:pt x="5" y="11"/>
                    <a:pt x="3" y="10"/>
                    <a:pt x="1" y="7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8"/>
            <p:cNvSpPr/>
            <p:nvPr/>
          </p:nvSpPr>
          <p:spPr>
            <a:xfrm>
              <a:off x="9620251" y="2841625"/>
              <a:ext cx="41275" cy="41275"/>
            </a:xfrm>
            <a:custGeom>
              <a:rect b="b" l="l" r="r" t="t"/>
              <a:pathLst>
                <a:path extrusionOk="0" h="11" w="11">
                  <a:moveTo>
                    <a:pt x="1" y="7"/>
                  </a:moveTo>
                  <a:cubicBezTo>
                    <a:pt x="0" y="5"/>
                    <a:pt x="1" y="2"/>
                    <a:pt x="3" y="1"/>
                  </a:cubicBezTo>
                  <a:cubicBezTo>
                    <a:pt x="6" y="0"/>
                    <a:pt x="9" y="1"/>
                    <a:pt x="10" y="3"/>
                  </a:cubicBezTo>
                  <a:cubicBezTo>
                    <a:pt x="11" y="5"/>
                    <a:pt x="10" y="8"/>
                    <a:pt x="8" y="10"/>
                  </a:cubicBezTo>
                  <a:cubicBezTo>
                    <a:pt x="5" y="11"/>
                    <a:pt x="2" y="10"/>
                    <a:pt x="1" y="7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8"/>
            <p:cNvSpPr/>
            <p:nvPr/>
          </p:nvSpPr>
          <p:spPr>
            <a:xfrm>
              <a:off x="9559926" y="2871788"/>
              <a:ext cx="42863" cy="41275"/>
            </a:xfrm>
            <a:custGeom>
              <a:rect b="b" l="l" r="r" t="t"/>
              <a:pathLst>
                <a:path extrusionOk="0" h="11" w="11">
                  <a:moveTo>
                    <a:pt x="1" y="7"/>
                  </a:moveTo>
                  <a:cubicBezTo>
                    <a:pt x="0" y="5"/>
                    <a:pt x="1" y="2"/>
                    <a:pt x="3" y="1"/>
                  </a:cubicBezTo>
                  <a:cubicBezTo>
                    <a:pt x="6" y="0"/>
                    <a:pt x="9" y="1"/>
                    <a:pt x="10" y="3"/>
                  </a:cubicBezTo>
                  <a:cubicBezTo>
                    <a:pt x="11" y="5"/>
                    <a:pt x="10" y="8"/>
                    <a:pt x="8" y="10"/>
                  </a:cubicBezTo>
                  <a:cubicBezTo>
                    <a:pt x="5" y="11"/>
                    <a:pt x="2" y="10"/>
                    <a:pt x="1" y="7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8"/>
            <p:cNvSpPr/>
            <p:nvPr/>
          </p:nvSpPr>
          <p:spPr>
            <a:xfrm>
              <a:off x="9620251" y="2687638"/>
              <a:ext cx="41275" cy="41275"/>
            </a:xfrm>
            <a:custGeom>
              <a:rect b="b" l="l" r="r" t="t"/>
              <a:pathLst>
                <a:path extrusionOk="0" h="11" w="11">
                  <a:moveTo>
                    <a:pt x="1" y="8"/>
                  </a:moveTo>
                  <a:cubicBezTo>
                    <a:pt x="0" y="6"/>
                    <a:pt x="1" y="3"/>
                    <a:pt x="3" y="1"/>
                  </a:cubicBezTo>
                  <a:cubicBezTo>
                    <a:pt x="6" y="0"/>
                    <a:pt x="9" y="1"/>
                    <a:pt x="10" y="4"/>
                  </a:cubicBezTo>
                  <a:cubicBezTo>
                    <a:pt x="11" y="6"/>
                    <a:pt x="10" y="9"/>
                    <a:pt x="8" y="10"/>
                  </a:cubicBezTo>
                  <a:cubicBezTo>
                    <a:pt x="5" y="11"/>
                    <a:pt x="2" y="10"/>
                    <a:pt x="1" y="8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8"/>
            <p:cNvSpPr/>
            <p:nvPr/>
          </p:nvSpPr>
          <p:spPr>
            <a:xfrm>
              <a:off x="9559926" y="2717800"/>
              <a:ext cx="42863" cy="44450"/>
            </a:xfrm>
            <a:custGeom>
              <a:rect b="b" l="l" r="r" t="t"/>
              <a:pathLst>
                <a:path extrusionOk="0" h="12" w="11">
                  <a:moveTo>
                    <a:pt x="1" y="8"/>
                  </a:moveTo>
                  <a:cubicBezTo>
                    <a:pt x="0" y="6"/>
                    <a:pt x="1" y="3"/>
                    <a:pt x="3" y="2"/>
                  </a:cubicBezTo>
                  <a:cubicBezTo>
                    <a:pt x="6" y="0"/>
                    <a:pt x="9" y="1"/>
                    <a:pt x="10" y="4"/>
                  </a:cubicBezTo>
                  <a:cubicBezTo>
                    <a:pt x="11" y="6"/>
                    <a:pt x="10" y="9"/>
                    <a:pt x="8" y="10"/>
                  </a:cubicBezTo>
                  <a:cubicBezTo>
                    <a:pt x="5" y="12"/>
                    <a:pt x="2" y="11"/>
                    <a:pt x="1" y="8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8"/>
            <p:cNvSpPr/>
            <p:nvPr/>
          </p:nvSpPr>
          <p:spPr>
            <a:xfrm>
              <a:off x="9499601" y="2747963"/>
              <a:ext cx="42863" cy="44450"/>
            </a:xfrm>
            <a:custGeom>
              <a:rect b="b" l="l" r="r" t="t"/>
              <a:pathLst>
                <a:path extrusionOk="0" h="12" w="11">
                  <a:moveTo>
                    <a:pt x="1" y="8"/>
                  </a:moveTo>
                  <a:cubicBezTo>
                    <a:pt x="0" y="6"/>
                    <a:pt x="1" y="3"/>
                    <a:pt x="3" y="2"/>
                  </a:cubicBezTo>
                  <a:cubicBezTo>
                    <a:pt x="6" y="0"/>
                    <a:pt x="8" y="1"/>
                    <a:pt x="10" y="4"/>
                  </a:cubicBezTo>
                  <a:cubicBezTo>
                    <a:pt x="11" y="6"/>
                    <a:pt x="10" y="9"/>
                    <a:pt x="7" y="10"/>
                  </a:cubicBezTo>
                  <a:cubicBezTo>
                    <a:pt x="5" y="12"/>
                    <a:pt x="2" y="11"/>
                    <a:pt x="1" y="8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8"/>
            <p:cNvSpPr/>
            <p:nvPr/>
          </p:nvSpPr>
          <p:spPr>
            <a:xfrm>
              <a:off x="9175751" y="3154363"/>
              <a:ext cx="630238" cy="361950"/>
            </a:xfrm>
            <a:custGeom>
              <a:rect b="b" l="l" r="r" t="t"/>
              <a:pathLst>
                <a:path extrusionOk="0" h="96" w="167">
                  <a:moveTo>
                    <a:pt x="145" y="17"/>
                  </a:moveTo>
                  <a:cubicBezTo>
                    <a:pt x="158" y="19"/>
                    <a:pt x="167" y="32"/>
                    <a:pt x="166" y="45"/>
                  </a:cubicBezTo>
                  <a:cubicBezTo>
                    <a:pt x="162" y="74"/>
                    <a:pt x="162" y="74"/>
                    <a:pt x="162" y="74"/>
                  </a:cubicBezTo>
                  <a:cubicBezTo>
                    <a:pt x="160" y="87"/>
                    <a:pt x="147" y="96"/>
                    <a:pt x="134" y="94"/>
                  </a:cubicBezTo>
                  <a:cubicBezTo>
                    <a:pt x="23" y="79"/>
                    <a:pt x="23" y="79"/>
                    <a:pt x="23" y="79"/>
                  </a:cubicBezTo>
                  <a:cubicBezTo>
                    <a:pt x="9" y="77"/>
                    <a:pt x="0" y="65"/>
                    <a:pt x="2" y="51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8" y="9"/>
                    <a:pt x="20" y="0"/>
                    <a:pt x="33" y="2"/>
                  </a:cubicBezTo>
                  <a:lnTo>
                    <a:pt x="145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8"/>
            <p:cNvSpPr/>
            <p:nvPr/>
          </p:nvSpPr>
          <p:spPr>
            <a:xfrm>
              <a:off x="9372601" y="3209925"/>
              <a:ext cx="244475" cy="249238"/>
            </a:xfrm>
            <a:custGeom>
              <a:rect b="b" l="l" r="r" t="t"/>
              <a:pathLst>
                <a:path extrusionOk="0" h="66" w="65">
                  <a:moveTo>
                    <a:pt x="6" y="12"/>
                  </a:moveTo>
                  <a:cubicBezTo>
                    <a:pt x="7" y="5"/>
                    <a:pt x="13" y="0"/>
                    <a:pt x="20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60" y="7"/>
                    <a:pt x="65" y="13"/>
                    <a:pt x="64" y="20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59" y="61"/>
                    <a:pt x="52" y="66"/>
                    <a:pt x="45" y="65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5" y="59"/>
                    <a:pt x="0" y="53"/>
                    <a:pt x="1" y="46"/>
                  </a:cubicBezTo>
                  <a:lnTo>
                    <a:pt x="6" y="12"/>
                  </a:ln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8"/>
            <p:cNvSpPr/>
            <p:nvPr/>
          </p:nvSpPr>
          <p:spPr>
            <a:xfrm>
              <a:off x="9542463" y="3324225"/>
              <a:ext cx="41275" cy="41275"/>
            </a:xfrm>
            <a:custGeom>
              <a:rect b="b" l="l" r="r" t="t"/>
              <a:pathLst>
                <a:path extrusionOk="0" h="11" w="11">
                  <a:moveTo>
                    <a:pt x="1" y="5"/>
                  </a:moveTo>
                  <a:cubicBezTo>
                    <a:pt x="1" y="2"/>
                    <a:pt x="3" y="0"/>
                    <a:pt x="6" y="1"/>
                  </a:cubicBezTo>
                  <a:cubicBezTo>
                    <a:pt x="9" y="1"/>
                    <a:pt x="11" y="4"/>
                    <a:pt x="10" y="6"/>
                  </a:cubicBezTo>
                  <a:cubicBezTo>
                    <a:pt x="10" y="9"/>
                    <a:pt x="7" y="11"/>
                    <a:pt x="5" y="11"/>
                  </a:cubicBezTo>
                  <a:cubicBezTo>
                    <a:pt x="2" y="10"/>
                    <a:pt x="0" y="8"/>
                    <a:pt x="1" y="5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8"/>
            <p:cNvSpPr/>
            <p:nvPr/>
          </p:nvSpPr>
          <p:spPr>
            <a:xfrm>
              <a:off x="9474201" y="3316288"/>
              <a:ext cx="41275" cy="38100"/>
            </a:xfrm>
            <a:custGeom>
              <a:rect b="b" l="l" r="r" t="t"/>
              <a:pathLst>
                <a:path extrusionOk="0" h="10" w="11">
                  <a:moveTo>
                    <a:pt x="1" y="5"/>
                  </a:moveTo>
                  <a:cubicBezTo>
                    <a:pt x="1" y="2"/>
                    <a:pt x="4" y="0"/>
                    <a:pt x="6" y="0"/>
                  </a:cubicBezTo>
                  <a:cubicBezTo>
                    <a:pt x="9" y="1"/>
                    <a:pt x="11" y="3"/>
                    <a:pt x="10" y="6"/>
                  </a:cubicBezTo>
                  <a:cubicBezTo>
                    <a:pt x="10" y="9"/>
                    <a:pt x="8" y="10"/>
                    <a:pt x="5" y="10"/>
                  </a:cubicBezTo>
                  <a:cubicBezTo>
                    <a:pt x="2" y="10"/>
                    <a:pt x="0" y="7"/>
                    <a:pt x="1" y="5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8"/>
            <p:cNvSpPr/>
            <p:nvPr/>
          </p:nvSpPr>
          <p:spPr>
            <a:xfrm>
              <a:off x="9405938" y="3308350"/>
              <a:ext cx="41275" cy="38100"/>
            </a:xfrm>
            <a:custGeom>
              <a:rect b="b" l="l" r="r" t="t"/>
              <a:pathLst>
                <a:path extrusionOk="0" h="10" w="11">
                  <a:moveTo>
                    <a:pt x="1" y="4"/>
                  </a:moveTo>
                  <a:cubicBezTo>
                    <a:pt x="1" y="1"/>
                    <a:pt x="4" y="0"/>
                    <a:pt x="6" y="0"/>
                  </a:cubicBezTo>
                  <a:cubicBezTo>
                    <a:pt x="9" y="0"/>
                    <a:pt x="11" y="3"/>
                    <a:pt x="11" y="5"/>
                  </a:cubicBezTo>
                  <a:cubicBezTo>
                    <a:pt x="10" y="8"/>
                    <a:pt x="8" y="10"/>
                    <a:pt x="5" y="10"/>
                  </a:cubicBezTo>
                  <a:cubicBezTo>
                    <a:pt x="2" y="9"/>
                    <a:pt x="0" y="7"/>
                    <a:pt x="1" y="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8"/>
            <p:cNvSpPr/>
            <p:nvPr/>
          </p:nvSpPr>
          <p:spPr>
            <a:xfrm>
              <a:off x="9534526" y="3390900"/>
              <a:ext cx="38100" cy="41275"/>
            </a:xfrm>
            <a:custGeom>
              <a:rect b="b" l="l" r="r" t="t"/>
              <a:pathLst>
                <a:path extrusionOk="0" h="11" w="10">
                  <a:moveTo>
                    <a:pt x="0" y="5"/>
                  </a:moveTo>
                  <a:cubicBezTo>
                    <a:pt x="0" y="2"/>
                    <a:pt x="3" y="0"/>
                    <a:pt x="6" y="1"/>
                  </a:cubicBezTo>
                  <a:cubicBezTo>
                    <a:pt x="8" y="1"/>
                    <a:pt x="10" y="4"/>
                    <a:pt x="10" y="6"/>
                  </a:cubicBezTo>
                  <a:cubicBezTo>
                    <a:pt x="9" y="9"/>
                    <a:pt x="7" y="11"/>
                    <a:pt x="4" y="10"/>
                  </a:cubicBezTo>
                  <a:cubicBezTo>
                    <a:pt x="2" y="10"/>
                    <a:pt x="0" y="8"/>
                    <a:pt x="0" y="5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8"/>
            <p:cNvSpPr/>
            <p:nvPr/>
          </p:nvSpPr>
          <p:spPr>
            <a:xfrm>
              <a:off x="9466263" y="3384550"/>
              <a:ext cx="38100" cy="36513"/>
            </a:xfrm>
            <a:custGeom>
              <a:rect b="b" l="l" r="r" t="t"/>
              <a:pathLst>
                <a:path extrusionOk="0" h="10" w="10">
                  <a:moveTo>
                    <a:pt x="0" y="4"/>
                  </a:moveTo>
                  <a:cubicBezTo>
                    <a:pt x="1" y="2"/>
                    <a:pt x="3" y="0"/>
                    <a:pt x="6" y="0"/>
                  </a:cubicBezTo>
                  <a:cubicBezTo>
                    <a:pt x="8" y="1"/>
                    <a:pt x="10" y="3"/>
                    <a:pt x="10" y="6"/>
                  </a:cubicBezTo>
                  <a:cubicBezTo>
                    <a:pt x="10" y="8"/>
                    <a:pt x="7" y="10"/>
                    <a:pt x="4" y="10"/>
                  </a:cubicBezTo>
                  <a:cubicBezTo>
                    <a:pt x="2" y="10"/>
                    <a:pt x="0" y="7"/>
                    <a:pt x="0" y="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8"/>
            <p:cNvSpPr/>
            <p:nvPr/>
          </p:nvSpPr>
          <p:spPr>
            <a:xfrm>
              <a:off x="9398001" y="3371850"/>
              <a:ext cx="38100" cy="41275"/>
            </a:xfrm>
            <a:custGeom>
              <a:rect b="b" l="l" r="r" t="t"/>
              <a:pathLst>
                <a:path extrusionOk="0" h="11" w="10">
                  <a:moveTo>
                    <a:pt x="0" y="5"/>
                  </a:moveTo>
                  <a:cubicBezTo>
                    <a:pt x="1" y="2"/>
                    <a:pt x="3" y="0"/>
                    <a:pt x="6" y="1"/>
                  </a:cubicBezTo>
                  <a:cubicBezTo>
                    <a:pt x="9" y="1"/>
                    <a:pt x="10" y="4"/>
                    <a:pt x="10" y="6"/>
                  </a:cubicBezTo>
                  <a:cubicBezTo>
                    <a:pt x="10" y="9"/>
                    <a:pt x="7" y="11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8"/>
            <p:cNvSpPr/>
            <p:nvPr/>
          </p:nvSpPr>
          <p:spPr>
            <a:xfrm>
              <a:off x="9553576" y="3259138"/>
              <a:ext cx="36513" cy="38100"/>
            </a:xfrm>
            <a:custGeom>
              <a:rect b="b" l="l" r="r" t="t"/>
              <a:pathLst>
                <a:path extrusionOk="0" h="10" w="10">
                  <a:moveTo>
                    <a:pt x="0" y="4"/>
                  </a:moveTo>
                  <a:cubicBezTo>
                    <a:pt x="0" y="1"/>
                    <a:pt x="3" y="0"/>
                    <a:pt x="6" y="0"/>
                  </a:cubicBezTo>
                  <a:cubicBezTo>
                    <a:pt x="8" y="0"/>
                    <a:pt x="10" y="3"/>
                    <a:pt x="10" y="6"/>
                  </a:cubicBezTo>
                  <a:cubicBezTo>
                    <a:pt x="9" y="8"/>
                    <a:pt x="7" y="10"/>
                    <a:pt x="4" y="10"/>
                  </a:cubicBezTo>
                  <a:cubicBezTo>
                    <a:pt x="2" y="9"/>
                    <a:pt x="0" y="7"/>
                    <a:pt x="0" y="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8"/>
            <p:cNvSpPr/>
            <p:nvPr/>
          </p:nvSpPr>
          <p:spPr>
            <a:xfrm>
              <a:off x="9485313" y="3248025"/>
              <a:ext cx="38100" cy="41275"/>
            </a:xfrm>
            <a:custGeom>
              <a:rect b="b" l="l" r="r" t="t"/>
              <a:pathLst>
                <a:path extrusionOk="0" h="11" w="10">
                  <a:moveTo>
                    <a:pt x="0" y="5"/>
                  </a:moveTo>
                  <a:cubicBezTo>
                    <a:pt x="1" y="2"/>
                    <a:pt x="3" y="0"/>
                    <a:pt x="6" y="1"/>
                  </a:cubicBezTo>
                  <a:cubicBezTo>
                    <a:pt x="8" y="1"/>
                    <a:pt x="10" y="3"/>
                    <a:pt x="10" y="6"/>
                  </a:cubicBezTo>
                  <a:cubicBezTo>
                    <a:pt x="9" y="9"/>
                    <a:pt x="7" y="11"/>
                    <a:pt x="4" y="10"/>
                  </a:cubicBezTo>
                  <a:cubicBezTo>
                    <a:pt x="2" y="10"/>
                    <a:pt x="0" y="7"/>
                    <a:pt x="0" y="5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8"/>
            <p:cNvSpPr/>
            <p:nvPr/>
          </p:nvSpPr>
          <p:spPr>
            <a:xfrm>
              <a:off x="9417051" y="3240088"/>
              <a:ext cx="38100" cy="38100"/>
            </a:xfrm>
            <a:custGeom>
              <a:rect b="b" l="l" r="r" t="t"/>
              <a:pathLst>
                <a:path extrusionOk="0" h="10" w="10">
                  <a:moveTo>
                    <a:pt x="0" y="4"/>
                  </a:moveTo>
                  <a:cubicBezTo>
                    <a:pt x="1" y="2"/>
                    <a:pt x="3" y="0"/>
                    <a:pt x="6" y="0"/>
                  </a:cubicBezTo>
                  <a:cubicBezTo>
                    <a:pt x="9" y="0"/>
                    <a:pt x="10" y="3"/>
                    <a:pt x="10" y="6"/>
                  </a:cubicBezTo>
                  <a:cubicBezTo>
                    <a:pt x="10" y="8"/>
                    <a:pt x="7" y="10"/>
                    <a:pt x="4" y="10"/>
                  </a:cubicBezTo>
                  <a:cubicBezTo>
                    <a:pt x="2" y="9"/>
                    <a:pt x="0" y="7"/>
                    <a:pt x="0" y="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8"/>
            <p:cNvSpPr/>
            <p:nvPr/>
          </p:nvSpPr>
          <p:spPr>
            <a:xfrm>
              <a:off x="7180263" y="1527175"/>
              <a:ext cx="609600" cy="560388"/>
            </a:xfrm>
            <a:custGeom>
              <a:rect b="b" l="l" r="r" t="t"/>
              <a:pathLst>
                <a:path extrusionOk="0" h="353" w="384">
                  <a:moveTo>
                    <a:pt x="327" y="214"/>
                  </a:moveTo>
                  <a:lnTo>
                    <a:pt x="64" y="0"/>
                  </a:lnTo>
                  <a:lnTo>
                    <a:pt x="0" y="83"/>
                  </a:lnTo>
                  <a:lnTo>
                    <a:pt x="261" y="294"/>
                  </a:lnTo>
                  <a:lnTo>
                    <a:pt x="232" y="327"/>
                  </a:lnTo>
                  <a:lnTo>
                    <a:pt x="265" y="353"/>
                  </a:lnTo>
                  <a:lnTo>
                    <a:pt x="384" y="204"/>
                  </a:lnTo>
                  <a:lnTo>
                    <a:pt x="353" y="178"/>
                  </a:lnTo>
                  <a:lnTo>
                    <a:pt x="327" y="214"/>
                  </a:lnTo>
                  <a:close/>
                </a:path>
              </a:pathLst>
            </a:custGeom>
            <a:solidFill>
              <a:srgbClr val="7C93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8"/>
            <p:cNvSpPr/>
            <p:nvPr/>
          </p:nvSpPr>
          <p:spPr>
            <a:xfrm>
              <a:off x="6813551" y="1255713"/>
              <a:ext cx="754063" cy="655638"/>
            </a:xfrm>
            <a:custGeom>
              <a:rect b="b" l="l" r="r" t="t"/>
              <a:pathLst>
                <a:path extrusionOk="0" h="174" w="200">
                  <a:moveTo>
                    <a:pt x="191" y="102"/>
                  </a:moveTo>
                  <a:cubicBezTo>
                    <a:pt x="183" y="112"/>
                    <a:pt x="183" y="112"/>
                    <a:pt x="183" y="11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83" y="32"/>
                    <a:pt x="65" y="31"/>
                    <a:pt x="55" y="39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6" y="0"/>
                    <a:pt x="3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9" y="47"/>
                    <a:pt x="49" y="47"/>
                    <a:pt x="49" y="47"/>
                  </a:cubicBezTo>
                  <a:cubicBezTo>
                    <a:pt x="43" y="59"/>
                    <a:pt x="47" y="76"/>
                    <a:pt x="60" y="86"/>
                  </a:cubicBezTo>
                  <a:cubicBezTo>
                    <a:pt x="147" y="156"/>
                    <a:pt x="147" y="156"/>
                    <a:pt x="147" y="156"/>
                  </a:cubicBezTo>
                  <a:cubicBezTo>
                    <a:pt x="138" y="167"/>
                    <a:pt x="138" y="167"/>
                    <a:pt x="138" y="167"/>
                  </a:cubicBezTo>
                  <a:cubicBezTo>
                    <a:pt x="147" y="174"/>
                    <a:pt x="147" y="174"/>
                    <a:pt x="147" y="174"/>
                  </a:cubicBezTo>
                  <a:cubicBezTo>
                    <a:pt x="200" y="109"/>
                    <a:pt x="200" y="109"/>
                    <a:pt x="200" y="109"/>
                  </a:cubicBezTo>
                  <a:lnTo>
                    <a:pt x="191" y="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8"/>
            <p:cNvSpPr/>
            <p:nvPr/>
          </p:nvSpPr>
          <p:spPr>
            <a:xfrm>
              <a:off x="7032626" y="1425575"/>
              <a:ext cx="230188" cy="214313"/>
            </a:xfrm>
            <a:custGeom>
              <a:rect b="b" l="l" r="r" t="t"/>
              <a:pathLst>
                <a:path extrusionOk="0" h="57" w="61">
                  <a:moveTo>
                    <a:pt x="61" y="28"/>
                  </a:moveTo>
                  <a:cubicBezTo>
                    <a:pt x="35" y="8"/>
                    <a:pt x="35" y="8"/>
                    <a:pt x="35" y="8"/>
                  </a:cubicBezTo>
                  <a:cubicBezTo>
                    <a:pt x="26" y="0"/>
                    <a:pt x="13" y="0"/>
                    <a:pt x="6" y="8"/>
                  </a:cubicBezTo>
                  <a:cubicBezTo>
                    <a:pt x="0" y="16"/>
                    <a:pt x="2" y="29"/>
                    <a:pt x="12" y="37"/>
                  </a:cubicBezTo>
                  <a:cubicBezTo>
                    <a:pt x="37" y="57"/>
                    <a:pt x="37" y="57"/>
                    <a:pt x="37" y="57"/>
                  </a:cubicBezTo>
                  <a:lnTo>
                    <a:pt x="61" y="28"/>
                  </a:ln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8"/>
            <p:cNvSpPr/>
            <p:nvPr/>
          </p:nvSpPr>
          <p:spPr>
            <a:xfrm>
              <a:off x="5792788" y="1230313"/>
              <a:ext cx="279400" cy="282575"/>
            </a:xfrm>
            <a:custGeom>
              <a:rect b="b" l="l" r="r" t="t"/>
              <a:pathLst>
                <a:path extrusionOk="0" h="75" w="74">
                  <a:moveTo>
                    <a:pt x="5" y="12"/>
                  </a:moveTo>
                  <a:cubicBezTo>
                    <a:pt x="24" y="31"/>
                    <a:pt x="42" y="51"/>
                    <a:pt x="61" y="70"/>
                  </a:cubicBezTo>
                  <a:cubicBezTo>
                    <a:pt x="66" y="75"/>
                    <a:pt x="74" y="68"/>
                    <a:pt x="69" y="63"/>
                  </a:cubicBezTo>
                  <a:cubicBezTo>
                    <a:pt x="51" y="44"/>
                    <a:pt x="32" y="24"/>
                    <a:pt x="13" y="5"/>
                  </a:cubicBezTo>
                  <a:cubicBezTo>
                    <a:pt x="9" y="0"/>
                    <a:pt x="0" y="7"/>
                    <a:pt x="5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8"/>
            <p:cNvSpPr/>
            <p:nvPr/>
          </p:nvSpPr>
          <p:spPr>
            <a:xfrm>
              <a:off x="5683251" y="1320800"/>
              <a:ext cx="282575" cy="280988"/>
            </a:xfrm>
            <a:custGeom>
              <a:rect b="b" l="l" r="r" t="t"/>
              <a:pathLst>
                <a:path extrusionOk="0" h="75" w="75">
                  <a:moveTo>
                    <a:pt x="5" y="12"/>
                  </a:moveTo>
                  <a:cubicBezTo>
                    <a:pt x="24" y="31"/>
                    <a:pt x="42" y="50"/>
                    <a:pt x="61" y="69"/>
                  </a:cubicBezTo>
                  <a:cubicBezTo>
                    <a:pt x="66" y="75"/>
                    <a:pt x="75" y="68"/>
                    <a:pt x="70" y="62"/>
                  </a:cubicBezTo>
                  <a:cubicBezTo>
                    <a:pt x="51" y="43"/>
                    <a:pt x="32" y="24"/>
                    <a:pt x="14" y="5"/>
                  </a:cubicBezTo>
                  <a:cubicBezTo>
                    <a:pt x="9" y="0"/>
                    <a:pt x="0" y="7"/>
                    <a:pt x="5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8"/>
            <p:cNvSpPr/>
            <p:nvPr/>
          </p:nvSpPr>
          <p:spPr>
            <a:xfrm>
              <a:off x="5364163" y="1655763"/>
              <a:ext cx="260350" cy="277813"/>
            </a:xfrm>
            <a:custGeom>
              <a:rect b="b" l="l" r="r" t="t"/>
              <a:pathLst>
                <a:path extrusionOk="0" h="74" w="69">
                  <a:moveTo>
                    <a:pt x="4" y="12"/>
                  </a:moveTo>
                  <a:cubicBezTo>
                    <a:pt x="22" y="31"/>
                    <a:pt x="39" y="50"/>
                    <a:pt x="56" y="69"/>
                  </a:cubicBezTo>
                  <a:cubicBezTo>
                    <a:pt x="61" y="74"/>
                    <a:pt x="69" y="68"/>
                    <a:pt x="64" y="63"/>
                  </a:cubicBezTo>
                  <a:cubicBezTo>
                    <a:pt x="47" y="44"/>
                    <a:pt x="30" y="24"/>
                    <a:pt x="13" y="5"/>
                  </a:cubicBezTo>
                  <a:cubicBezTo>
                    <a:pt x="8" y="0"/>
                    <a:pt x="0" y="7"/>
                    <a:pt x="4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8"/>
            <p:cNvSpPr/>
            <p:nvPr/>
          </p:nvSpPr>
          <p:spPr>
            <a:xfrm>
              <a:off x="5254626" y="1735138"/>
              <a:ext cx="260350" cy="277813"/>
            </a:xfrm>
            <a:custGeom>
              <a:rect b="b" l="l" r="r" t="t"/>
              <a:pathLst>
                <a:path extrusionOk="0" h="74" w="69">
                  <a:moveTo>
                    <a:pt x="4" y="12"/>
                  </a:moveTo>
                  <a:cubicBezTo>
                    <a:pt x="22" y="31"/>
                    <a:pt x="39" y="50"/>
                    <a:pt x="56" y="69"/>
                  </a:cubicBezTo>
                  <a:cubicBezTo>
                    <a:pt x="61" y="74"/>
                    <a:pt x="69" y="68"/>
                    <a:pt x="64" y="63"/>
                  </a:cubicBezTo>
                  <a:cubicBezTo>
                    <a:pt x="47" y="44"/>
                    <a:pt x="30" y="24"/>
                    <a:pt x="13" y="5"/>
                  </a:cubicBezTo>
                  <a:cubicBezTo>
                    <a:pt x="8" y="0"/>
                    <a:pt x="0" y="7"/>
                    <a:pt x="4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8"/>
            <p:cNvSpPr/>
            <p:nvPr/>
          </p:nvSpPr>
          <p:spPr>
            <a:xfrm>
              <a:off x="5400676" y="1189038"/>
              <a:ext cx="534988" cy="873125"/>
            </a:xfrm>
            <a:custGeom>
              <a:rect b="b" l="l" r="r" t="t"/>
              <a:pathLst>
                <a:path extrusionOk="0" h="232" w="142">
                  <a:moveTo>
                    <a:pt x="122" y="5"/>
                  </a:moveTo>
                  <a:cubicBezTo>
                    <a:pt x="97" y="18"/>
                    <a:pt x="76" y="40"/>
                    <a:pt x="66" y="66"/>
                  </a:cubicBezTo>
                  <a:cubicBezTo>
                    <a:pt x="58" y="88"/>
                    <a:pt x="61" y="114"/>
                    <a:pt x="57" y="137"/>
                  </a:cubicBezTo>
                  <a:cubicBezTo>
                    <a:pt x="52" y="169"/>
                    <a:pt x="37" y="193"/>
                    <a:pt x="10" y="210"/>
                  </a:cubicBezTo>
                  <a:cubicBezTo>
                    <a:pt x="0" y="216"/>
                    <a:pt x="10" y="232"/>
                    <a:pt x="19" y="225"/>
                  </a:cubicBezTo>
                  <a:cubicBezTo>
                    <a:pt x="58" y="200"/>
                    <a:pt x="74" y="163"/>
                    <a:pt x="77" y="118"/>
                  </a:cubicBezTo>
                  <a:cubicBezTo>
                    <a:pt x="80" y="88"/>
                    <a:pt x="81" y="65"/>
                    <a:pt x="102" y="42"/>
                  </a:cubicBezTo>
                  <a:cubicBezTo>
                    <a:pt x="110" y="33"/>
                    <a:pt x="121" y="26"/>
                    <a:pt x="131" y="21"/>
                  </a:cubicBezTo>
                  <a:cubicBezTo>
                    <a:pt x="142" y="16"/>
                    <a:pt x="132" y="0"/>
                    <a:pt x="122" y="5"/>
                  </a:cubicBezTo>
                  <a:close/>
                </a:path>
              </a:pathLst>
            </a:custGeom>
            <a:solidFill>
              <a:srgbClr val="E13D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8"/>
            <p:cNvSpPr/>
            <p:nvPr/>
          </p:nvSpPr>
          <p:spPr>
            <a:xfrm>
              <a:off x="5224463" y="1362075"/>
              <a:ext cx="896938" cy="488950"/>
            </a:xfrm>
            <a:custGeom>
              <a:rect b="b" l="l" r="r" t="t"/>
              <a:pathLst>
                <a:path extrusionOk="0" h="130" w="238">
                  <a:moveTo>
                    <a:pt x="232" y="20"/>
                  </a:moveTo>
                  <a:cubicBezTo>
                    <a:pt x="218" y="45"/>
                    <a:pt x="195" y="64"/>
                    <a:pt x="168" y="73"/>
                  </a:cubicBezTo>
                  <a:cubicBezTo>
                    <a:pt x="146" y="80"/>
                    <a:pt x="120" y="75"/>
                    <a:pt x="97" y="77"/>
                  </a:cubicBezTo>
                  <a:cubicBezTo>
                    <a:pt x="65" y="80"/>
                    <a:pt x="40" y="94"/>
                    <a:pt x="21" y="120"/>
                  </a:cubicBezTo>
                  <a:cubicBezTo>
                    <a:pt x="14" y="130"/>
                    <a:pt x="0" y="119"/>
                    <a:pt x="6" y="110"/>
                  </a:cubicBezTo>
                  <a:cubicBezTo>
                    <a:pt x="34" y="72"/>
                    <a:pt x="72" y="59"/>
                    <a:pt x="117" y="58"/>
                  </a:cubicBezTo>
                  <a:cubicBezTo>
                    <a:pt x="147" y="58"/>
                    <a:pt x="170" y="58"/>
                    <a:pt x="194" y="38"/>
                  </a:cubicBezTo>
                  <a:cubicBezTo>
                    <a:pt x="204" y="30"/>
                    <a:pt x="212" y="20"/>
                    <a:pt x="217" y="10"/>
                  </a:cubicBezTo>
                  <a:cubicBezTo>
                    <a:pt x="223" y="0"/>
                    <a:pt x="238" y="10"/>
                    <a:pt x="232" y="20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4" name="Google Shape;814;p8"/>
          <p:cNvSpPr/>
          <p:nvPr/>
        </p:nvSpPr>
        <p:spPr>
          <a:xfrm>
            <a:off x="2565150" y="1432026"/>
            <a:ext cx="9246000" cy="4753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600">
                <a:solidFill>
                  <a:srgbClr val="3B3737"/>
                </a:solidFill>
                <a:latin typeface="Oswald"/>
                <a:ea typeface="Oswald"/>
                <a:cs typeface="Oswald"/>
                <a:sym typeface="Oswald"/>
              </a:rPr>
              <a:t>Merged Dataset:</a:t>
            </a:r>
            <a:endParaRPr b="1" sz="2600">
              <a:solidFill>
                <a:srgbClr val="3B3737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3B3737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B3737"/>
              </a:buClr>
              <a:buSzPts val="2400"/>
              <a:buFont typeface="Oswald"/>
              <a:buChar char="●"/>
            </a:pPr>
            <a:r>
              <a:rPr lang="zh-CN" sz="2400">
                <a:solidFill>
                  <a:srgbClr val="3B3737"/>
                </a:solidFill>
                <a:latin typeface="Oswald"/>
                <a:ea typeface="Oswald"/>
                <a:cs typeface="Oswald"/>
                <a:sym typeface="Oswald"/>
              </a:rPr>
              <a:t>The datasets were merged based on Country and Year to create a comprehensive dataset that includes IMR and the number of medical doctors, nursing and midwifery personnel, and pharmacists.</a:t>
            </a:r>
            <a:endParaRPr sz="2400">
              <a:solidFill>
                <a:srgbClr val="3B3737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B3737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B3737"/>
              </a:buClr>
              <a:buSzPts val="2400"/>
              <a:buFont typeface="Oswald"/>
              <a:buChar char="●"/>
            </a:pPr>
            <a:r>
              <a:rPr lang="zh-CN" sz="2400">
                <a:solidFill>
                  <a:srgbClr val="3B3737"/>
                </a:solidFill>
                <a:latin typeface="Oswald"/>
                <a:ea typeface="Oswald"/>
                <a:cs typeface="Oswald"/>
                <a:sym typeface="Oswald"/>
              </a:rPr>
              <a:t>This merged dataset allows for a comprehensive analysis of the relationships between IMR and the availability of healthcare personnel across different countries and over multiple years.</a:t>
            </a:r>
            <a:endParaRPr sz="2400">
              <a:solidFill>
                <a:srgbClr val="3B3737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15" name="Google Shape;81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9174" y="4026158"/>
            <a:ext cx="3408949" cy="2921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5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9"/>
          <p:cNvSpPr/>
          <p:nvPr/>
        </p:nvSpPr>
        <p:spPr>
          <a:xfrm>
            <a:off x="-159174" y="194174"/>
            <a:ext cx="10069792" cy="960582"/>
          </a:xfrm>
          <a:prstGeom prst="roundRect">
            <a:avLst>
              <a:gd fmla="val 16667" name="adj"/>
            </a:avLst>
          </a:prstGeom>
          <a:solidFill>
            <a:schemeClr val="accent2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9"/>
          <p:cNvSpPr txBox="1"/>
          <p:nvPr/>
        </p:nvSpPr>
        <p:spPr>
          <a:xfrm>
            <a:off x="1961061" y="273178"/>
            <a:ext cx="546171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4400">
                <a:solidFill>
                  <a:schemeClr val="lt1"/>
                </a:solidFill>
              </a:rPr>
              <a:t>Purpose </a:t>
            </a:r>
            <a:endParaRPr/>
          </a:p>
        </p:txBody>
      </p:sp>
      <p:grpSp>
        <p:nvGrpSpPr>
          <p:cNvPr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id="823" name="Google Shape;823;p9" title="iSlide™ 版权声明  COPYRIGHT NOTICE"/>
          <p:cNvGrpSpPr/>
          <p:nvPr/>
        </p:nvGrpSpPr>
        <p:grpSpPr>
          <a:xfrm>
            <a:off x="252835" y="282903"/>
            <a:ext cx="1247206" cy="783123"/>
            <a:chOff x="2979738" y="1189038"/>
            <a:chExt cx="7112000" cy="4465638"/>
          </a:xfrm>
        </p:grpSpPr>
        <p:sp>
          <p:nvSpPr>
            <p:cNvPr id="824" name="Google Shape;824;p9"/>
            <p:cNvSpPr/>
            <p:nvPr/>
          </p:nvSpPr>
          <p:spPr>
            <a:xfrm>
              <a:off x="4324351" y="4611688"/>
              <a:ext cx="4422775" cy="584200"/>
            </a:xfrm>
            <a:custGeom>
              <a:rect b="b" l="l" r="r" t="t"/>
              <a:pathLst>
                <a:path extrusionOk="0" h="155" w="1174">
                  <a:moveTo>
                    <a:pt x="0" y="0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0" y="116"/>
                    <a:pt x="39" y="155"/>
                    <a:pt x="86" y="155"/>
                  </a:cubicBezTo>
                  <a:cubicBezTo>
                    <a:pt x="1088" y="155"/>
                    <a:pt x="1088" y="155"/>
                    <a:pt x="1088" y="155"/>
                  </a:cubicBezTo>
                  <a:cubicBezTo>
                    <a:pt x="1135" y="155"/>
                    <a:pt x="1174" y="116"/>
                    <a:pt x="1174" y="69"/>
                  </a:cubicBezTo>
                  <a:cubicBezTo>
                    <a:pt x="1174" y="0"/>
                    <a:pt x="1174" y="0"/>
                    <a:pt x="11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9"/>
            <p:cNvSpPr/>
            <p:nvPr/>
          </p:nvSpPr>
          <p:spPr>
            <a:xfrm>
              <a:off x="4324351" y="2197100"/>
              <a:ext cx="4422775" cy="2414588"/>
            </a:xfrm>
            <a:custGeom>
              <a:rect b="b" l="l" r="r" t="t"/>
              <a:pathLst>
                <a:path extrusionOk="0" h="641" w="1174">
                  <a:moveTo>
                    <a:pt x="1174" y="641"/>
                  </a:moveTo>
                  <a:cubicBezTo>
                    <a:pt x="1174" y="87"/>
                    <a:pt x="1174" y="87"/>
                    <a:pt x="1174" y="87"/>
                  </a:cubicBezTo>
                  <a:cubicBezTo>
                    <a:pt x="1174" y="39"/>
                    <a:pt x="1135" y="0"/>
                    <a:pt x="1088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39" y="0"/>
                    <a:pt x="0" y="39"/>
                    <a:pt x="0" y="87"/>
                  </a:cubicBezTo>
                  <a:cubicBezTo>
                    <a:pt x="0" y="641"/>
                    <a:pt x="0" y="641"/>
                    <a:pt x="0" y="641"/>
                  </a:cubicBezTo>
                  <a:lnTo>
                    <a:pt x="1174" y="641"/>
                  </a:lnTo>
                  <a:close/>
                </a:path>
              </a:pathLst>
            </a:custGeom>
            <a:solidFill>
              <a:srgbClr val="7D62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9"/>
            <p:cNvSpPr/>
            <p:nvPr/>
          </p:nvSpPr>
          <p:spPr>
            <a:xfrm>
              <a:off x="6022976" y="5195888"/>
              <a:ext cx="1025525" cy="37147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9"/>
            <p:cNvSpPr/>
            <p:nvPr/>
          </p:nvSpPr>
          <p:spPr>
            <a:xfrm>
              <a:off x="5827713" y="5567363"/>
              <a:ext cx="1416050" cy="87313"/>
            </a:xfrm>
            <a:custGeom>
              <a:rect b="b" l="l" r="r" t="t"/>
              <a:pathLst>
                <a:path extrusionOk="0" h="23" w="376">
                  <a:moveTo>
                    <a:pt x="376" y="11"/>
                  </a:moveTo>
                  <a:cubicBezTo>
                    <a:pt x="376" y="18"/>
                    <a:pt x="371" y="23"/>
                    <a:pt x="364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5" y="23"/>
                    <a:pt x="0" y="18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364" y="0"/>
                    <a:pt x="364" y="0"/>
                    <a:pt x="364" y="0"/>
                  </a:cubicBezTo>
                  <a:cubicBezTo>
                    <a:pt x="371" y="0"/>
                    <a:pt x="376" y="5"/>
                    <a:pt x="376" y="1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9"/>
            <p:cNvSpPr/>
            <p:nvPr/>
          </p:nvSpPr>
          <p:spPr>
            <a:xfrm>
              <a:off x="4541838" y="2408238"/>
              <a:ext cx="3986213" cy="2011363"/>
            </a:xfrm>
            <a:prstGeom prst="rect">
              <a:avLst/>
            </a:prstGeom>
            <a:solidFill>
              <a:srgbClr val="7C93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9"/>
            <p:cNvSpPr/>
            <p:nvPr/>
          </p:nvSpPr>
          <p:spPr>
            <a:xfrm>
              <a:off x="2979738" y="3813175"/>
              <a:ext cx="1597025" cy="1597025"/>
            </a:xfrm>
            <a:prstGeom prst="ellipse">
              <a:avLst/>
            </a:prstGeom>
            <a:solidFill>
              <a:srgbClr val="96DA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9"/>
            <p:cNvSpPr/>
            <p:nvPr/>
          </p:nvSpPr>
          <p:spPr>
            <a:xfrm>
              <a:off x="8494713" y="3813175"/>
              <a:ext cx="1597025" cy="1597025"/>
            </a:xfrm>
            <a:prstGeom prst="ellipse">
              <a:avLst/>
            </a:prstGeom>
            <a:solidFill>
              <a:srgbClr val="96DA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9"/>
            <p:cNvSpPr/>
            <p:nvPr/>
          </p:nvSpPr>
          <p:spPr>
            <a:xfrm>
              <a:off x="6459538" y="2490788"/>
              <a:ext cx="622300" cy="569913"/>
            </a:xfrm>
            <a:custGeom>
              <a:rect b="b" l="l" r="r" t="t"/>
              <a:pathLst>
                <a:path extrusionOk="0" h="151" w="165">
                  <a:moveTo>
                    <a:pt x="139" y="0"/>
                  </a:moveTo>
                  <a:cubicBezTo>
                    <a:pt x="139" y="0"/>
                    <a:pt x="165" y="96"/>
                    <a:pt x="114" y="129"/>
                  </a:cubicBezTo>
                  <a:cubicBezTo>
                    <a:pt x="114" y="129"/>
                    <a:pt x="124" y="113"/>
                    <a:pt x="121" y="95"/>
                  </a:cubicBezTo>
                  <a:cubicBezTo>
                    <a:pt x="121" y="95"/>
                    <a:pt x="115" y="151"/>
                    <a:pt x="0" y="151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139" y="0"/>
                  </a:lnTo>
                  <a:close/>
                </a:path>
              </a:pathLst>
            </a:custGeom>
            <a:solidFill>
              <a:srgbClr val="582A1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9"/>
            <p:cNvSpPr/>
            <p:nvPr/>
          </p:nvSpPr>
          <p:spPr>
            <a:xfrm>
              <a:off x="5857876" y="2490788"/>
              <a:ext cx="620713" cy="569913"/>
            </a:xfrm>
            <a:custGeom>
              <a:rect b="b" l="l" r="r" t="t"/>
              <a:pathLst>
                <a:path extrusionOk="0" h="151" w="165">
                  <a:moveTo>
                    <a:pt x="26" y="0"/>
                  </a:moveTo>
                  <a:cubicBezTo>
                    <a:pt x="26" y="0"/>
                    <a:pt x="0" y="96"/>
                    <a:pt x="50" y="129"/>
                  </a:cubicBezTo>
                  <a:cubicBezTo>
                    <a:pt x="50" y="129"/>
                    <a:pt x="41" y="113"/>
                    <a:pt x="44" y="95"/>
                  </a:cubicBezTo>
                  <a:cubicBezTo>
                    <a:pt x="44" y="95"/>
                    <a:pt x="50" y="151"/>
                    <a:pt x="165" y="151"/>
                  </a:cubicBezTo>
                  <a:cubicBezTo>
                    <a:pt x="165" y="29"/>
                    <a:pt x="165" y="29"/>
                    <a:pt x="165" y="29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582A1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9"/>
            <p:cNvSpPr/>
            <p:nvPr/>
          </p:nvSpPr>
          <p:spPr>
            <a:xfrm>
              <a:off x="6154738" y="2924175"/>
              <a:ext cx="674688" cy="741363"/>
            </a:xfrm>
            <a:custGeom>
              <a:rect b="b" l="l" r="r" t="t"/>
              <a:pathLst>
                <a:path extrusionOk="0" h="197" w="179">
                  <a:moveTo>
                    <a:pt x="144" y="136"/>
                  </a:moveTo>
                  <a:cubicBezTo>
                    <a:pt x="160" y="106"/>
                    <a:pt x="179" y="106"/>
                    <a:pt x="175" y="62"/>
                  </a:cubicBezTo>
                  <a:cubicBezTo>
                    <a:pt x="175" y="62"/>
                    <a:pt x="119" y="54"/>
                    <a:pt x="119" y="2"/>
                  </a:cubicBezTo>
                  <a:cubicBezTo>
                    <a:pt x="119" y="2"/>
                    <a:pt x="101" y="12"/>
                    <a:pt x="85" y="12"/>
                  </a:cubicBezTo>
                  <a:cubicBezTo>
                    <a:pt x="69" y="13"/>
                    <a:pt x="51" y="0"/>
                    <a:pt x="51" y="0"/>
                  </a:cubicBezTo>
                  <a:cubicBezTo>
                    <a:pt x="51" y="0"/>
                    <a:pt x="46" y="56"/>
                    <a:pt x="5" y="66"/>
                  </a:cubicBezTo>
                  <a:cubicBezTo>
                    <a:pt x="0" y="111"/>
                    <a:pt x="17" y="157"/>
                    <a:pt x="44" y="180"/>
                  </a:cubicBezTo>
                  <a:cubicBezTo>
                    <a:pt x="63" y="197"/>
                    <a:pt x="129" y="164"/>
                    <a:pt x="144" y="136"/>
                  </a:cubicBezTo>
                  <a:close/>
                </a:path>
              </a:pathLst>
            </a:custGeom>
            <a:solidFill>
              <a:srgbClr val="FECE9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9"/>
            <p:cNvSpPr/>
            <p:nvPr/>
          </p:nvSpPr>
          <p:spPr>
            <a:xfrm>
              <a:off x="6343651" y="2932113"/>
              <a:ext cx="327025" cy="222250"/>
            </a:xfrm>
            <a:custGeom>
              <a:rect b="b" l="l" r="r" t="t"/>
              <a:pathLst>
                <a:path extrusionOk="0" h="59" w="87">
                  <a:moveTo>
                    <a:pt x="87" y="42"/>
                  </a:moveTo>
                  <a:cubicBezTo>
                    <a:pt x="87" y="42"/>
                    <a:pt x="87" y="42"/>
                    <a:pt x="87" y="42"/>
                  </a:cubicBezTo>
                  <a:cubicBezTo>
                    <a:pt x="78" y="32"/>
                    <a:pt x="69" y="19"/>
                    <a:pt x="69" y="0"/>
                  </a:cubicBezTo>
                  <a:cubicBezTo>
                    <a:pt x="69" y="0"/>
                    <a:pt x="51" y="10"/>
                    <a:pt x="35" y="10"/>
                  </a:cubicBezTo>
                  <a:cubicBezTo>
                    <a:pt x="23" y="11"/>
                    <a:pt x="9" y="3"/>
                    <a:pt x="3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6" y="11"/>
                    <a:pt x="46" y="59"/>
                    <a:pt x="87" y="42"/>
                  </a:cubicBezTo>
                  <a:close/>
                </a:path>
              </a:pathLst>
            </a:custGeom>
            <a:solidFill>
              <a:srgbClr val="EEB8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9"/>
            <p:cNvSpPr/>
            <p:nvPr/>
          </p:nvSpPr>
          <p:spPr>
            <a:xfrm>
              <a:off x="5965826" y="1708150"/>
              <a:ext cx="1009650" cy="1279525"/>
            </a:xfrm>
            <a:custGeom>
              <a:rect b="b" l="l" r="r" t="t"/>
              <a:pathLst>
                <a:path extrusionOk="0" h="340" w="268">
                  <a:moveTo>
                    <a:pt x="262" y="180"/>
                  </a:moveTo>
                  <a:cubicBezTo>
                    <a:pt x="268" y="0"/>
                    <a:pt x="134" y="14"/>
                    <a:pt x="134" y="14"/>
                  </a:cubicBezTo>
                  <a:cubicBezTo>
                    <a:pt x="134" y="14"/>
                    <a:pt x="0" y="0"/>
                    <a:pt x="6" y="180"/>
                  </a:cubicBezTo>
                  <a:cubicBezTo>
                    <a:pt x="6" y="180"/>
                    <a:pt x="6" y="255"/>
                    <a:pt x="26" y="283"/>
                  </a:cubicBezTo>
                  <a:cubicBezTo>
                    <a:pt x="53" y="320"/>
                    <a:pt x="101" y="340"/>
                    <a:pt x="134" y="340"/>
                  </a:cubicBezTo>
                  <a:cubicBezTo>
                    <a:pt x="167" y="340"/>
                    <a:pt x="216" y="323"/>
                    <a:pt x="242" y="283"/>
                  </a:cubicBezTo>
                  <a:cubicBezTo>
                    <a:pt x="263" y="252"/>
                    <a:pt x="262" y="180"/>
                    <a:pt x="262" y="180"/>
                  </a:cubicBezTo>
                  <a:close/>
                </a:path>
              </a:pathLst>
            </a:custGeom>
            <a:solidFill>
              <a:srgbClr val="FECE9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9"/>
            <p:cNvSpPr/>
            <p:nvPr/>
          </p:nvSpPr>
          <p:spPr>
            <a:xfrm>
              <a:off x="6927851" y="2386013"/>
              <a:ext cx="112713" cy="241300"/>
            </a:xfrm>
            <a:custGeom>
              <a:rect b="b" l="l" r="r" t="t"/>
              <a:pathLst>
                <a:path extrusionOk="0" h="64" w="30">
                  <a:moveTo>
                    <a:pt x="4" y="16"/>
                  </a:moveTo>
                  <a:cubicBezTo>
                    <a:pt x="4" y="16"/>
                    <a:pt x="12" y="0"/>
                    <a:pt x="21" y="10"/>
                  </a:cubicBezTo>
                  <a:cubicBezTo>
                    <a:pt x="30" y="21"/>
                    <a:pt x="28" y="64"/>
                    <a:pt x="0" y="64"/>
                  </a:cubicBezTo>
                  <a:cubicBezTo>
                    <a:pt x="0" y="64"/>
                    <a:pt x="4" y="26"/>
                    <a:pt x="4" y="16"/>
                  </a:cubicBezTo>
                  <a:close/>
                </a:path>
              </a:pathLst>
            </a:custGeom>
            <a:solidFill>
              <a:srgbClr val="FECE9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9"/>
            <p:cNvSpPr/>
            <p:nvPr/>
          </p:nvSpPr>
          <p:spPr>
            <a:xfrm>
              <a:off x="6942138" y="2446338"/>
              <a:ext cx="63500" cy="123825"/>
            </a:xfrm>
            <a:custGeom>
              <a:rect b="b" l="l" r="r" t="t"/>
              <a:pathLst>
                <a:path extrusionOk="0" h="33" w="17">
                  <a:moveTo>
                    <a:pt x="0" y="15"/>
                  </a:moveTo>
                  <a:cubicBezTo>
                    <a:pt x="0" y="15"/>
                    <a:pt x="6" y="0"/>
                    <a:pt x="12" y="8"/>
                  </a:cubicBezTo>
                  <a:cubicBezTo>
                    <a:pt x="17" y="16"/>
                    <a:pt x="14" y="26"/>
                    <a:pt x="6" y="33"/>
                  </a:cubicBezTo>
                  <a:cubicBezTo>
                    <a:pt x="6" y="33"/>
                    <a:pt x="10" y="5"/>
                    <a:pt x="0" y="15"/>
                  </a:cubicBezTo>
                  <a:close/>
                </a:path>
              </a:pathLst>
            </a:custGeom>
            <a:solidFill>
              <a:srgbClr val="EEB8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9"/>
            <p:cNvSpPr/>
            <p:nvPr/>
          </p:nvSpPr>
          <p:spPr>
            <a:xfrm>
              <a:off x="5899151" y="2386013"/>
              <a:ext cx="115888" cy="241300"/>
            </a:xfrm>
            <a:custGeom>
              <a:rect b="b" l="l" r="r" t="t"/>
              <a:pathLst>
                <a:path extrusionOk="0" h="64" w="31">
                  <a:moveTo>
                    <a:pt x="26" y="16"/>
                  </a:moveTo>
                  <a:cubicBezTo>
                    <a:pt x="26" y="16"/>
                    <a:pt x="18" y="0"/>
                    <a:pt x="9" y="10"/>
                  </a:cubicBezTo>
                  <a:cubicBezTo>
                    <a:pt x="0" y="21"/>
                    <a:pt x="3" y="64"/>
                    <a:pt x="31" y="64"/>
                  </a:cubicBezTo>
                  <a:cubicBezTo>
                    <a:pt x="31" y="64"/>
                    <a:pt x="26" y="26"/>
                    <a:pt x="26" y="16"/>
                  </a:cubicBezTo>
                  <a:close/>
                </a:path>
              </a:pathLst>
            </a:custGeom>
            <a:solidFill>
              <a:srgbClr val="FECE9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9"/>
            <p:cNvSpPr/>
            <p:nvPr/>
          </p:nvSpPr>
          <p:spPr>
            <a:xfrm>
              <a:off x="5929313" y="2446338"/>
              <a:ext cx="63500" cy="123825"/>
            </a:xfrm>
            <a:custGeom>
              <a:rect b="b" l="l" r="r" t="t"/>
              <a:pathLst>
                <a:path extrusionOk="0" h="33" w="17">
                  <a:moveTo>
                    <a:pt x="17" y="15"/>
                  </a:moveTo>
                  <a:cubicBezTo>
                    <a:pt x="17" y="15"/>
                    <a:pt x="12" y="0"/>
                    <a:pt x="6" y="8"/>
                  </a:cubicBezTo>
                  <a:cubicBezTo>
                    <a:pt x="0" y="16"/>
                    <a:pt x="3" y="26"/>
                    <a:pt x="12" y="33"/>
                  </a:cubicBezTo>
                  <a:cubicBezTo>
                    <a:pt x="12" y="33"/>
                    <a:pt x="8" y="5"/>
                    <a:pt x="17" y="15"/>
                  </a:cubicBezTo>
                  <a:close/>
                </a:path>
              </a:pathLst>
            </a:custGeom>
            <a:solidFill>
              <a:srgbClr val="EEB8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9"/>
            <p:cNvSpPr/>
            <p:nvPr/>
          </p:nvSpPr>
          <p:spPr>
            <a:xfrm>
              <a:off x="6418263" y="2600325"/>
              <a:ext cx="112713" cy="71438"/>
            </a:xfrm>
            <a:prstGeom prst="ellipse">
              <a:avLst/>
            </a:prstGeom>
            <a:solidFill>
              <a:srgbClr val="EEB8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9"/>
            <p:cNvSpPr/>
            <p:nvPr/>
          </p:nvSpPr>
          <p:spPr>
            <a:xfrm>
              <a:off x="6275388" y="2698750"/>
              <a:ext cx="395288" cy="90488"/>
            </a:xfrm>
            <a:custGeom>
              <a:rect b="b" l="l" r="r" t="t"/>
              <a:pathLst>
                <a:path extrusionOk="0" h="24" w="105">
                  <a:moveTo>
                    <a:pt x="0" y="4"/>
                  </a:moveTo>
                  <a:cubicBezTo>
                    <a:pt x="0" y="4"/>
                    <a:pt x="2" y="5"/>
                    <a:pt x="4" y="6"/>
                  </a:cubicBezTo>
                  <a:cubicBezTo>
                    <a:pt x="7" y="7"/>
                    <a:pt x="11" y="9"/>
                    <a:pt x="16" y="11"/>
                  </a:cubicBezTo>
                  <a:cubicBezTo>
                    <a:pt x="19" y="12"/>
                    <a:pt x="21" y="12"/>
                    <a:pt x="24" y="13"/>
                  </a:cubicBezTo>
                  <a:cubicBezTo>
                    <a:pt x="27" y="14"/>
                    <a:pt x="30" y="15"/>
                    <a:pt x="33" y="15"/>
                  </a:cubicBezTo>
                  <a:cubicBezTo>
                    <a:pt x="35" y="15"/>
                    <a:pt x="36" y="16"/>
                    <a:pt x="38" y="16"/>
                  </a:cubicBezTo>
                  <a:cubicBezTo>
                    <a:pt x="40" y="16"/>
                    <a:pt x="41" y="16"/>
                    <a:pt x="43" y="16"/>
                  </a:cubicBezTo>
                  <a:cubicBezTo>
                    <a:pt x="46" y="17"/>
                    <a:pt x="50" y="16"/>
                    <a:pt x="53" y="16"/>
                  </a:cubicBezTo>
                  <a:cubicBezTo>
                    <a:pt x="56" y="16"/>
                    <a:pt x="60" y="15"/>
                    <a:pt x="63" y="15"/>
                  </a:cubicBezTo>
                  <a:cubicBezTo>
                    <a:pt x="66" y="15"/>
                    <a:pt x="69" y="14"/>
                    <a:pt x="72" y="13"/>
                  </a:cubicBezTo>
                  <a:cubicBezTo>
                    <a:pt x="76" y="12"/>
                    <a:pt x="78" y="11"/>
                    <a:pt x="81" y="10"/>
                  </a:cubicBezTo>
                  <a:cubicBezTo>
                    <a:pt x="83" y="10"/>
                    <a:pt x="84" y="9"/>
                    <a:pt x="85" y="9"/>
                  </a:cubicBezTo>
                  <a:cubicBezTo>
                    <a:pt x="87" y="8"/>
                    <a:pt x="88" y="8"/>
                    <a:pt x="89" y="7"/>
                  </a:cubicBezTo>
                  <a:cubicBezTo>
                    <a:pt x="91" y="6"/>
                    <a:pt x="94" y="5"/>
                    <a:pt x="96" y="4"/>
                  </a:cubicBezTo>
                  <a:cubicBezTo>
                    <a:pt x="97" y="3"/>
                    <a:pt x="99" y="3"/>
                    <a:pt x="101" y="2"/>
                  </a:cubicBezTo>
                  <a:cubicBezTo>
                    <a:pt x="103" y="1"/>
                    <a:pt x="105" y="0"/>
                    <a:pt x="105" y="0"/>
                  </a:cubicBezTo>
                  <a:cubicBezTo>
                    <a:pt x="105" y="0"/>
                    <a:pt x="104" y="1"/>
                    <a:pt x="101" y="3"/>
                  </a:cubicBezTo>
                  <a:cubicBezTo>
                    <a:pt x="100" y="4"/>
                    <a:pt x="99" y="6"/>
                    <a:pt x="97" y="7"/>
                  </a:cubicBezTo>
                  <a:cubicBezTo>
                    <a:pt x="96" y="9"/>
                    <a:pt x="93" y="10"/>
                    <a:pt x="91" y="11"/>
                  </a:cubicBezTo>
                  <a:cubicBezTo>
                    <a:pt x="89" y="13"/>
                    <a:pt x="87" y="15"/>
                    <a:pt x="84" y="16"/>
                  </a:cubicBezTo>
                  <a:cubicBezTo>
                    <a:pt x="81" y="17"/>
                    <a:pt x="78" y="19"/>
                    <a:pt x="75" y="20"/>
                  </a:cubicBezTo>
                  <a:cubicBezTo>
                    <a:pt x="71" y="21"/>
                    <a:pt x="68" y="22"/>
                    <a:pt x="64" y="23"/>
                  </a:cubicBezTo>
                  <a:cubicBezTo>
                    <a:pt x="61" y="23"/>
                    <a:pt x="57" y="24"/>
                    <a:pt x="53" y="24"/>
                  </a:cubicBezTo>
                  <a:cubicBezTo>
                    <a:pt x="50" y="24"/>
                    <a:pt x="46" y="24"/>
                    <a:pt x="42" y="24"/>
                  </a:cubicBezTo>
                  <a:cubicBezTo>
                    <a:pt x="39" y="24"/>
                    <a:pt x="35" y="23"/>
                    <a:pt x="32" y="22"/>
                  </a:cubicBezTo>
                  <a:cubicBezTo>
                    <a:pt x="28" y="21"/>
                    <a:pt x="25" y="20"/>
                    <a:pt x="22" y="19"/>
                  </a:cubicBezTo>
                  <a:cubicBezTo>
                    <a:pt x="19" y="18"/>
                    <a:pt x="17" y="16"/>
                    <a:pt x="14" y="15"/>
                  </a:cubicBezTo>
                  <a:cubicBezTo>
                    <a:pt x="12" y="14"/>
                    <a:pt x="10" y="12"/>
                    <a:pt x="8" y="11"/>
                  </a:cubicBezTo>
                  <a:cubicBezTo>
                    <a:pt x="6" y="10"/>
                    <a:pt x="5" y="9"/>
                    <a:pt x="4" y="7"/>
                  </a:cubicBezTo>
                  <a:cubicBezTo>
                    <a:pt x="1" y="5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EA81A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9"/>
            <p:cNvSpPr/>
            <p:nvPr/>
          </p:nvSpPr>
          <p:spPr>
            <a:xfrm>
              <a:off x="6667501" y="2430463"/>
              <a:ext cx="120650" cy="117475"/>
            </a:xfrm>
            <a:prstGeom prst="ellipse">
              <a:avLst/>
            </a:prstGeom>
            <a:solidFill>
              <a:srgbClr val="35221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9"/>
            <p:cNvSpPr/>
            <p:nvPr/>
          </p:nvSpPr>
          <p:spPr>
            <a:xfrm>
              <a:off x="6727826" y="2441575"/>
              <a:ext cx="38100" cy="38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9"/>
            <p:cNvSpPr/>
            <p:nvPr/>
          </p:nvSpPr>
          <p:spPr>
            <a:xfrm>
              <a:off x="6154738" y="2430463"/>
              <a:ext cx="120650" cy="117475"/>
            </a:xfrm>
            <a:prstGeom prst="ellipse">
              <a:avLst/>
            </a:prstGeom>
            <a:solidFill>
              <a:srgbClr val="35221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9"/>
            <p:cNvSpPr/>
            <p:nvPr/>
          </p:nvSpPr>
          <p:spPr>
            <a:xfrm>
              <a:off x="6215063" y="2441575"/>
              <a:ext cx="38100" cy="38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9"/>
            <p:cNvSpPr/>
            <p:nvPr/>
          </p:nvSpPr>
          <p:spPr>
            <a:xfrm>
              <a:off x="5786438" y="3089275"/>
              <a:ext cx="1385888" cy="1330325"/>
            </a:xfrm>
            <a:custGeom>
              <a:rect b="b" l="l" r="r" t="t"/>
              <a:pathLst>
                <a:path extrusionOk="0" h="353" w="368">
                  <a:moveTo>
                    <a:pt x="358" y="48"/>
                  </a:moveTo>
                  <a:cubicBezTo>
                    <a:pt x="349" y="37"/>
                    <a:pt x="234" y="0"/>
                    <a:pt x="234" y="0"/>
                  </a:cubicBezTo>
                  <a:cubicBezTo>
                    <a:pt x="184" y="36"/>
                    <a:pt x="184" y="36"/>
                    <a:pt x="184" y="36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3" y="0"/>
                    <a:pt x="19" y="37"/>
                    <a:pt x="9" y="48"/>
                  </a:cubicBezTo>
                  <a:cubicBezTo>
                    <a:pt x="0" y="59"/>
                    <a:pt x="70" y="155"/>
                    <a:pt x="70" y="155"/>
                  </a:cubicBezTo>
                  <a:cubicBezTo>
                    <a:pt x="81" y="353"/>
                    <a:pt x="81" y="353"/>
                    <a:pt x="81" y="353"/>
                  </a:cubicBezTo>
                  <a:cubicBezTo>
                    <a:pt x="184" y="353"/>
                    <a:pt x="184" y="353"/>
                    <a:pt x="184" y="353"/>
                  </a:cubicBezTo>
                  <a:cubicBezTo>
                    <a:pt x="184" y="353"/>
                    <a:pt x="184" y="353"/>
                    <a:pt x="184" y="353"/>
                  </a:cubicBezTo>
                  <a:cubicBezTo>
                    <a:pt x="290" y="353"/>
                    <a:pt x="290" y="353"/>
                    <a:pt x="290" y="353"/>
                  </a:cubicBezTo>
                  <a:cubicBezTo>
                    <a:pt x="298" y="155"/>
                    <a:pt x="298" y="155"/>
                    <a:pt x="298" y="155"/>
                  </a:cubicBezTo>
                  <a:cubicBezTo>
                    <a:pt x="298" y="155"/>
                    <a:pt x="368" y="59"/>
                    <a:pt x="358" y="48"/>
                  </a:cubicBezTo>
                  <a:close/>
                </a:path>
              </a:pathLst>
            </a:custGeom>
            <a:solidFill>
              <a:srgbClr val="5FA3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9"/>
            <p:cNvSpPr/>
            <p:nvPr/>
          </p:nvSpPr>
          <p:spPr>
            <a:xfrm>
              <a:off x="6154738" y="3089275"/>
              <a:ext cx="323850" cy="298450"/>
            </a:xfrm>
            <a:custGeom>
              <a:rect b="b" l="l" r="r" t="t"/>
              <a:pathLst>
                <a:path extrusionOk="0" h="188" w="204">
                  <a:moveTo>
                    <a:pt x="83" y="0"/>
                  </a:moveTo>
                  <a:lnTo>
                    <a:pt x="0" y="29"/>
                  </a:lnTo>
                  <a:lnTo>
                    <a:pt x="126" y="188"/>
                  </a:lnTo>
                  <a:lnTo>
                    <a:pt x="204" y="86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75C4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9"/>
            <p:cNvSpPr/>
            <p:nvPr/>
          </p:nvSpPr>
          <p:spPr>
            <a:xfrm>
              <a:off x="6478588" y="3089275"/>
              <a:ext cx="323850" cy="298450"/>
            </a:xfrm>
            <a:custGeom>
              <a:rect b="b" l="l" r="r" t="t"/>
              <a:pathLst>
                <a:path extrusionOk="0" h="188" w="204">
                  <a:moveTo>
                    <a:pt x="119" y="0"/>
                  </a:moveTo>
                  <a:lnTo>
                    <a:pt x="204" y="29"/>
                  </a:lnTo>
                  <a:lnTo>
                    <a:pt x="79" y="188"/>
                  </a:lnTo>
                  <a:lnTo>
                    <a:pt x="0" y="86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75C4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9"/>
            <p:cNvSpPr/>
            <p:nvPr/>
          </p:nvSpPr>
          <p:spPr>
            <a:xfrm>
              <a:off x="6437313" y="3395663"/>
              <a:ext cx="79375" cy="77788"/>
            </a:xfrm>
            <a:prstGeom prst="ellipse">
              <a:avLst/>
            </a:prstGeom>
            <a:solidFill>
              <a:srgbClr val="75C4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9"/>
            <p:cNvSpPr/>
            <p:nvPr/>
          </p:nvSpPr>
          <p:spPr>
            <a:xfrm>
              <a:off x="6437313" y="3665538"/>
              <a:ext cx="79375" cy="79375"/>
            </a:xfrm>
            <a:prstGeom prst="ellipse">
              <a:avLst/>
            </a:prstGeom>
            <a:solidFill>
              <a:srgbClr val="75C4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9"/>
            <p:cNvSpPr/>
            <p:nvPr/>
          </p:nvSpPr>
          <p:spPr>
            <a:xfrm>
              <a:off x="6437313" y="3937000"/>
              <a:ext cx="79375" cy="76200"/>
            </a:xfrm>
            <a:prstGeom prst="ellipse">
              <a:avLst/>
            </a:prstGeom>
            <a:solidFill>
              <a:srgbClr val="75C4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9"/>
            <p:cNvSpPr/>
            <p:nvPr/>
          </p:nvSpPr>
          <p:spPr>
            <a:xfrm>
              <a:off x="6437313" y="4208463"/>
              <a:ext cx="79375" cy="74613"/>
            </a:xfrm>
            <a:prstGeom prst="ellipse">
              <a:avLst/>
            </a:prstGeom>
            <a:solidFill>
              <a:srgbClr val="75C4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9"/>
            <p:cNvSpPr/>
            <p:nvPr/>
          </p:nvSpPr>
          <p:spPr>
            <a:xfrm>
              <a:off x="5600701" y="3105150"/>
              <a:ext cx="701675" cy="1314450"/>
            </a:xfrm>
            <a:custGeom>
              <a:rect b="b" l="l" r="r" t="t"/>
              <a:pathLst>
                <a:path extrusionOk="0" h="349" w="186">
                  <a:moveTo>
                    <a:pt x="76" y="349"/>
                  </a:moveTo>
                  <a:cubicBezTo>
                    <a:pt x="91" y="243"/>
                    <a:pt x="110" y="170"/>
                    <a:pt x="110" y="170"/>
                  </a:cubicBezTo>
                  <a:cubicBezTo>
                    <a:pt x="102" y="220"/>
                    <a:pt x="94" y="285"/>
                    <a:pt x="88" y="349"/>
                  </a:cubicBezTo>
                  <a:cubicBezTo>
                    <a:pt x="186" y="349"/>
                    <a:pt x="186" y="349"/>
                    <a:pt x="186" y="349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26" y="4"/>
                    <a:pt x="47" y="44"/>
                    <a:pt x="47" y="44"/>
                  </a:cubicBezTo>
                  <a:cubicBezTo>
                    <a:pt x="29" y="75"/>
                    <a:pt x="12" y="222"/>
                    <a:pt x="0" y="349"/>
                  </a:cubicBezTo>
                  <a:lnTo>
                    <a:pt x="76" y="3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9"/>
            <p:cNvSpPr/>
            <p:nvPr/>
          </p:nvSpPr>
          <p:spPr>
            <a:xfrm>
              <a:off x="6053138" y="3105150"/>
              <a:ext cx="225425" cy="831850"/>
            </a:xfrm>
            <a:custGeom>
              <a:rect b="b" l="l" r="r" t="t"/>
              <a:pathLst>
                <a:path extrusionOk="0" h="524" w="142">
                  <a:moveTo>
                    <a:pt x="119" y="0"/>
                  </a:moveTo>
                  <a:lnTo>
                    <a:pt x="10" y="74"/>
                  </a:lnTo>
                  <a:lnTo>
                    <a:pt x="74" y="140"/>
                  </a:lnTo>
                  <a:lnTo>
                    <a:pt x="0" y="194"/>
                  </a:lnTo>
                  <a:lnTo>
                    <a:pt x="142" y="524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ED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9"/>
            <p:cNvSpPr/>
            <p:nvPr/>
          </p:nvSpPr>
          <p:spPr>
            <a:xfrm>
              <a:off x="6648451" y="3105150"/>
              <a:ext cx="696913" cy="1314450"/>
            </a:xfrm>
            <a:custGeom>
              <a:rect b="b" l="l" r="r" t="t"/>
              <a:pathLst>
                <a:path extrusionOk="0" h="349" w="185">
                  <a:moveTo>
                    <a:pt x="109" y="349"/>
                  </a:moveTo>
                  <a:cubicBezTo>
                    <a:pt x="94" y="243"/>
                    <a:pt x="75" y="170"/>
                    <a:pt x="75" y="170"/>
                  </a:cubicBezTo>
                  <a:cubicBezTo>
                    <a:pt x="84" y="220"/>
                    <a:pt x="91" y="285"/>
                    <a:pt x="97" y="349"/>
                  </a:cubicBezTo>
                  <a:cubicBezTo>
                    <a:pt x="0" y="349"/>
                    <a:pt x="0" y="349"/>
                    <a:pt x="0" y="349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0" y="4"/>
                    <a:pt x="138" y="44"/>
                    <a:pt x="138" y="44"/>
                  </a:cubicBezTo>
                  <a:cubicBezTo>
                    <a:pt x="157" y="75"/>
                    <a:pt x="174" y="222"/>
                    <a:pt x="185" y="349"/>
                  </a:cubicBezTo>
                  <a:lnTo>
                    <a:pt x="109" y="3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9"/>
            <p:cNvSpPr/>
            <p:nvPr/>
          </p:nvSpPr>
          <p:spPr>
            <a:xfrm>
              <a:off x="6667502" y="3105152"/>
              <a:ext cx="225425" cy="831852"/>
            </a:xfrm>
            <a:custGeom>
              <a:rect b="b" l="l" r="r" t="t"/>
              <a:pathLst>
                <a:path extrusionOk="0" h="524" w="142">
                  <a:moveTo>
                    <a:pt x="24" y="0"/>
                  </a:moveTo>
                  <a:lnTo>
                    <a:pt x="133" y="74"/>
                  </a:lnTo>
                  <a:lnTo>
                    <a:pt x="69" y="140"/>
                  </a:lnTo>
                  <a:lnTo>
                    <a:pt x="142" y="194"/>
                  </a:lnTo>
                  <a:lnTo>
                    <a:pt x="0" y="52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ED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9"/>
            <p:cNvSpPr/>
            <p:nvPr/>
          </p:nvSpPr>
          <p:spPr>
            <a:xfrm>
              <a:off x="5894388" y="1595438"/>
              <a:ext cx="1179513" cy="858838"/>
            </a:xfrm>
            <a:custGeom>
              <a:rect b="b" l="l" r="r" t="t"/>
              <a:pathLst>
                <a:path extrusionOk="0" h="228" w="313">
                  <a:moveTo>
                    <a:pt x="76" y="112"/>
                  </a:moveTo>
                  <a:cubicBezTo>
                    <a:pt x="76" y="112"/>
                    <a:pt x="87" y="180"/>
                    <a:pt x="149" y="200"/>
                  </a:cubicBezTo>
                  <a:cubicBezTo>
                    <a:pt x="149" y="200"/>
                    <a:pt x="119" y="151"/>
                    <a:pt x="115" y="136"/>
                  </a:cubicBezTo>
                  <a:cubicBezTo>
                    <a:pt x="115" y="136"/>
                    <a:pt x="160" y="208"/>
                    <a:pt x="197" y="217"/>
                  </a:cubicBezTo>
                  <a:cubicBezTo>
                    <a:pt x="197" y="217"/>
                    <a:pt x="162" y="159"/>
                    <a:pt x="163" y="145"/>
                  </a:cubicBezTo>
                  <a:cubicBezTo>
                    <a:pt x="163" y="145"/>
                    <a:pt x="188" y="221"/>
                    <a:pt x="278" y="228"/>
                  </a:cubicBezTo>
                  <a:cubicBezTo>
                    <a:pt x="278" y="228"/>
                    <a:pt x="290" y="218"/>
                    <a:pt x="296" y="222"/>
                  </a:cubicBezTo>
                  <a:cubicBezTo>
                    <a:pt x="296" y="222"/>
                    <a:pt x="313" y="13"/>
                    <a:pt x="156" y="27"/>
                  </a:cubicBezTo>
                  <a:cubicBezTo>
                    <a:pt x="156" y="27"/>
                    <a:pt x="0" y="0"/>
                    <a:pt x="9" y="222"/>
                  </a:cubicBezTo>
                  <a:cubicBezTo>
                    <a:pt x="9" y="222"/>
                    <a:pt x="18" y="216"/>
                    <a:pt x="27" y="228"/>
                  </a:cubicBezTo>
                  <a:cubicBezTo>
                    <a:pt x="27" y="228"/>
                    <a:pt x="67" y="163"/>
                    <a:pt x="76" y="112"/>
                  </a:cubicBezTo>
                  <a:close/>
                </a:path>
              </a:pathLst>
            </a:custGeom>
            <a:solidFill>
              <a:srgbClr val="582A1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9"/>
            <p:cNvSpPr/>
            <p:nvPr/>
          </p:nvSpPr>
          <p:spPr>
            <a:xfrm>
              <a:off x="6110288" y="2284413"/>
              <a:ext cx="165100" cy="55563"/>
            </a:xfrm>
            <a:custGeom>
              <a:rect b="b" l="l" r="r" t="t"/>
              <a:pathLst>
                <a:path extrusionOk="0" h="15" w="44">
                  <a:moveTo>
                    <a:pt x="0" y="15"/>
                  </a:moveTo>
                  <a:cubicBezTo>
                    <a:pt x="0" y="15"/>
                    <a:pt x="1" y="12"/>
                    <a:pt x="5" y="9"/>
                  </a:cubicBezTo>
                  <a:cubicBezTo>
                    <a:pt x="6" y="7"/>
                    <a:pt x="9" y="6"/>
                    <a:pt x="11" y="4"/>
                  </a:cubicBezTo>
                  <a:cubicBezTo>
                    <a:pt x="12" y="4"/>
                    <a:pt x="14" y="3"/>
                    <a:pt x="15" y="2"/>
                  </a:cubicBezTo>
                  <a:cubicBezTo>
                    <a:pt x="17" y="2"/>
                    <a:pt x="18" y="1"/>
                    <a:pt x="20" y="1"/>
                  </a:cubicBezTo>
                  <a:cubicBezTo>
                    <a:pt x="21" y="1"/>
                    <a:pt x="23" y="0"/>
                    <a:pt x="25" y="0"/>
                  </a:cubicBezTo>
                  <a:cubicBezTo>
                    <a:pt x="26" y="0"/>
                    <a:pt x="28" y="0"/>
                    <a:pt x="29" y="0"/>
                  </a:cubicBezTo>
                  <a:cubicBezTo>
                    <a:pt x="31" y="0"/>
                    <a:pt x="32" y="1"/>
                    <a:pt x="33" y="1"/>
                  </a:cubicBezTo>
                  <a:cubicBezTo>
                    <a:pt x="35" y="1"/>
                    <a:pt x="36" y="1"/>
                    <a:pt x="37" y="2"/>
                  </a:cubicBezTo>
                  <a:cubicBezTo>
                    <a:pt x="38" y="2"/>
                    <a:pt x="39" y="2"/>
                    <a:pt x="40" y="3"/>
                  </a:cubicBezTo>
                  <a:cubicBezTo>
                    <a:pt x="41" y="3"/>
                    <a:pt x="42" y="4"/>
                    <a:pt x="42" y="4"/>
                  </a:cubicBezTo>
                  <a:cubicBezTo>
                    <a:pt x="43" y="5"/>
                    <a:pt x="44" y="5"/>
                    <a:pt x="44" y="5"/>
                  </a:cubicBezTo>
                  <a:cubicBezTo>
                    <a:pt x="44" y="5"/>
                    <a:pt x="43" y="5"/>
                    <a:pt x="42" y="5"/>
                  </a:cubicBezTo>
                  <a:cubicBezTo>
                    <a:pt x="41" y="5"/>
                    <a:pt x="41" y="5"/>
                    <a:pt x="40" y="5"/>
                  </a:cubicBezTo>
                  <a:cubicBezTo>
                    <a:pt x="39" y="5"/>
                    <a:pt x="38" y="5"/>
                    <a:pt x="37" y="5"/>
                  </a:cubicBezTo>
                  <a:cubicBezTo>
                    <a:pt x="35" y="5"/>
                    <a:pt x="34" y="5"/>
                    <a:pt x="33" y="5"/>
                  </a:cubicBezTo>
                  <a:cubicBezTo>
                    <a:pt x="32" y="5"/>
                    <a:pt x="31" y="5"/>
                    <a:pt x="29" y="5"/>
                  </a:cubicBezTo>
                  <a:cubicBezTo>
                    <a:pt x="28" y="6"/>
                    <a:pt x="27" y="6"/>
                    <a:pt x="25" y="6"/>
                  </a:cubicBezTo>
                  <a:cubicBezTo>
                    <a:pt x="24" y="6"/>
                    <a:pt x="23" y="6"/>
                    <a:pt x="21" y="7"/>
                  </a:cubicBezTo>
                  <a:cubicBezTo>
                    <a:pt x="19" y="7"/>
                    <a:pt x="16" y="8"/>
                    <a:pt x="13" y="9"/>
                  </a:cubicBezTo>
                  <a:cubicBezTo>
                    <a:pt x="11" y="10"/>
                    <a:pt x="9" y="11"/>
                    <a:pt x="7" y="12"/>
                  </a:cubicBezTo>
                  <a:cubicBezTo>
                    <a:pt x="3" y="14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582A1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9"/>
            <p:cNvSpPr/>
            <p:nvPr/>
          </p:nvSpPr>
          <p:spPr>
            <a:xfrm>
              <a:off x="5743576" y="3429000"/>
              <a:ext cx="493713" cy="458788"/>
            </a:xfrm>
            <a:custGeom>
              <a:rect b="b" l="l" r="r" t="t"/>
              <a:pathLst>
                <a:path extrusionOk="0" h="122" w="131">
                  <a:moveTo>
                    <a:pt x="118" y="59"/>
                  </a:moveTo>
                  <a:cubicBezTo>
                    <a:pt x="114" y="47"/>
                    <a:pt x="110" y="36"/>
                    <a:pt x="106" y="25"/>
                  </a:cubicBezTo>
                  <a:cubicBezTo>
                    <a:pt x="97" y="5"/>
                    <a:pt x="87" y="0"/>
                    <a:pt x="67" y="0"/>
                  </a:cubicBezTo>
                  <a:cubicBezTo>
                    <a:pt x="66" y="0"/>
                    <a:pt x="66" y="0"/>
                    <a:pt x="65" y="0"/>
                  </a:cubicBezTo>
                  <a:cubicBezTo>
                    <a:pt x="65" y="0"/>
                    <a:pt x="64" y="0"/>
                    <a:pt x="63" y="0"/>
                  </a:cubicBezTo>
                  <a:cubicBezTo>
                    <a:pt x="43" y="0"/>
                    <a:pt x="33" y="5"/>
                    <a:pt x="25" y="25"/>
                  </a:cubicBezTo>
                  <a:cubicBezTo>
                    <a:pt x="20" y="36"/>
                    <a:pt x="16" y="47"/>
                    <a:pt x="12" y="59"/>
                  </a:cubicBezTo>
                  <a:cubicBezTo>
                    <a:pt x="7" y="74"/>
                    <a:pt x="2" y="88"/>
                    <a:pt x="3" y="104"/>
                  </a:cubicBezTo>
                  <a:cubicBezTo>
                    <a:pt x="4" y="121"/>
                    <a:pt x="24" y="122"/>
                    <a:pt x="37" y="122"/>
                  </a:cubicBezTo>
                  <a:cubicBezTo>
                    <a:pt x="43" y="122"/>
                    <a:pt x="43" y="112"/>
                    <a:pt x="37" y="112"/>
                  </a:cubicBezTo>
                  <a:cubicBezTo>
                    <a:pt x="0" y="112"/>
                    <a:pt x="16" y="78"/>
                    <a:pt x="23" y="58"/>
                  </a:cubicBezTo>
                  <a:cubicBezTo>
                    <a:pt x="26" y="50"/>
                    <a:pt x="29" y="42"/>
                    <a:pt x="32" y="34"/>
                  </a:cubicBezTo>
                  <a:cubicBezTo>
                    <a:pt x="37" y="18"/>
                    <a:pt x="45" y="10"/>
                    <a:pt x="63" y="10"/>
                  </a:cubicBezTo>
                  <a:cubicBezTo>
                    <a:pt x="64" y="10"/>
                    <a:pt x="65" y="9"/>
                    <a:pt x="65" y="9"/>
                  </a:cubicBezTo>
                  <a:cubicBezTo>
                    <a:pt x="66" y="9"/>
                    <a:pt x="66" y="10"/>
                    <a:pt x="67" y="10"/>
                  </a:cubicBezTo>
                  <a:cubicBezTo>
                    <a:pt x="85" y="10"/>
                    <a:pt x="93" y="18"/>
                    <a:pt x="98" y="34"/>
                  </a:cubicBezTo>
                  <a:cubicBezTo>
                    <a:pt x="101" y="42"/>
                    <a:pt x="104" y="50"/>
                    <a:pt x="107" y="58"/>
                  </a:cubicBezTo>
                  <a:cubicBezTo>
                    <a:pt x="114" y="78"/>
                    <a:pt x="131" y="112"/>
                    <a:pt x="93" y="112"/>
                  </a:cubicBezTo>
                  <a:cubicBezTo>
                    <a:pt x="87" y="112"/>
                    <a:pt x="87" y="122"/>
                    <a:pt x="93" y="122"/>
                  </a:cubicBezTo>
                  <a:cubicBezTo>
                    <a:pt x="106" y="122"/>
                    <a:pt x="126" y="121"/>
                    <a:pt x="127" y="104"/>
                  </a:cubicBezTo>
                  <a:cubicBezTo>
                    <a:pt x="128" y="88"/>
                    <a:pt x="123" y="74"/>
                    <a:pt x="118" y="59"/>
                  </a:cubicBezTo>
                  <a:close/>
                </a:path>
              </a:pathLst>
            </a:custGeom>
            <a:solidFill>
              <a:srgbClr val="7D62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9"/>
            <p:cNvSpPr/>
            <p:nvPr/>
          </p:nvSpPr>
          <p:spPr>
            <a:xfrm>
              <a:off x="5857876" y="3835400"/>
              <a:ext cx="71438" cy="68263"/>
            </a:xfrm>
            <a:prstGeom prst="ellipse">
              <a:avLst/>
            </a:prstGeom>
            <a:solidFill>
              <a:srgbClr val="CAB9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9"/>
            <p:cNvSpPr/>
            <p:nvPr/>
          </p:nvSpPr>
          <p:spPr>
            <a:xfrm>
              <a:off x="6049963" y="3835400"/>
              <a:ext cx="71438" cy="68263"/>
            </a:xfrm>
            <a:prstGeom prst="ellipse">
              <a:avLst/>
            </a:prstGeom>
            <a:solidFill>
              <a:srgbClr val="CAB9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9"/>
            <p:cNvSpPr/>
            <p:nvPr/>
          </p:nvSpPr>
          <p:spPr>
            <a:xfrm>
              <a:off x="5970588" y="3067050"/>
              <a:ext cx="334963" cy="384175"/>
            </a:xfrm>
            <a:custGeom>
              <a:rect b="b" l="l" r="r" t="t"/>
              <a:pathLst>
                <a:path extrusionOk="0" h="102" w="89">
                  <a:moveTo>
                    <a:pt x="10" y="96"/>
                  </a:moveTo>
                  <a:cubicBezTo>
                    <a:pt x="12" y="52"/>
                    <a:pt x="36" y="16"/>
                    <a:pt x="80" y="10"/>
                  </a:cubicBezTo>
                  <a:cubicBezTo>
                    <a:pt x="86" y="9"/>
                    <a:pt x="89" y="0"/>
                    <a:pt x="83" y="1"/>
                  </a:cubicBezTo>
                  <a:cubicBezTo>
                    <a:pt x="35" y="8"/>
                    <a:pt x="2" y="48"/>
                    <a:pt x="0" y="96"/>
                  </a:cubicBezTo>
                  <a:cubicBezTo>
                    <a:pt x="0" y="102"/>
                    <a:pt x="10" y="102"/>
                    <a:pt x="10" y="96"/>
                  </a:cubicBezTo>
                  <a:close/>
                </a:path>
              </a:pathLst>
            </a:custGeom>
            <a:solidFill>
              <a:srgbClr val="7D62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9"/>
            <p:cNvSpPr/>
            <p:nvPr/>
          </p:nvSpPr>
          <p:spPr>
            <a:xfrm>
              <a:off x="6645276" y="3067050"/>
              <a:ext cx="360363" cy="384175"/>
            </a:xfrm>
            <a:custGeom>
              <a:rect b="b" l="l" r="r" t="t"/>
              <a:pathLst>
                <a:path extrusionOk="0" h="102" w="96">
                  <a:moveTo>
                    <a:pt x="86" y="96"/>
                  </a:moveTo>
                  <a:cubicBezTo>
                    <a:pt x="84" y="52"/>
                    <a:pt x="57" y="14"/>
                    <a:pt x="13" y="8"/>
                  </a:cubicBezTo>
                  <a:cubicBezTo>
                    <a:pt x="7" y="8"/>
                    <a:pt x="0" y="0"/>
                    <a:pt x="6" y="1"/>
                  </a:cubicBezTo>
                  <a:cubicBezTo>
                    <a:pt x="54" y="7"/>
                    <a:pt x="93" y="36"/>
                    <a:pt x="96" y="96"/>
                  </a:cubicBezTo>
                  <a:cubicBezTo>
                    <a:pt x="96" y="102"/>
                    <a:pt x="86" y="102"/>
                    <a:pt x="86" y="96"/>
                  </a:cubicBezTo>
                  <a:close/>
                </a:path>
              </a:pathLst>
            </a:custGeom>
            <a:solidFill>
              <a:srgbClr val="7D62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9"/>
            <p:cNvSpPr/>
            <p:nvPr/>
          </p:nvSpPr>
          <p:spPr>
            <a:xfrm>
              <a:off x="6892926" y="3384550"/>
              <a:ext cx="180975" cy="176213"/>
            </a:xfrm>
            <a:prstGeom prst="ellipse">
              <a:avLst/>
            </a:prstGeom>
            <a:solidFill>
              <a:srgbClr val="CAB9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9"/>
            <p:cNvSpPr/>
            <p:nvPr/>
          </p:nvSpPr>
          <p:spPr>
            <a:xfrm>
              <a:off x="6927851" y="3417888"/>
              <a:ext cx="112713" cy="109538"/>
            </a:xfrm>
            <a:prstGeom prst="ellipse">
              <a:avLst/>
            </a:prstGeom>
            <a:solidFill>
              <a:srgbClr val="E5D6E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9"/>
            <p:cNvSpPr/>
            <p:nvPr/>
          </p:nvSpPr>
          <p:spPr>
            <a:xfrm>
              <a:off x="3702051" y="1403350"/>
              <a:ext cx="1357313" cy="1355725"/>
            </a:xfrm>
            <a:prstGeom prst="ellipse">
              <a:avLst/>
            </a:prstGeom>
            <a:solidFill>
              <a:srgbClr val="96DA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9"/>
            <p:cNvSpPr/>
            <p:nvPr/>
          </p:nvSpPr>
          <p:spPr>
            <a:xfrm>
              <a:off x="4060826" y="1727200"/>
              <a:ext cx="523875" cy="738188"/>
            </a:xfrm>
            <a:custGeom>
              <a:rect b="b" l="l" r="r" t="t"/>
              <a:pathLst>
                <a:path extrusionOk="0" h="196" w="139">
                  <a:moveTo>
                    <a:pt x="139" y="140"/>
                  </a:moveTo>
                  <a:cubicBezTo>
                    <a:pt x="139" y="171"/>
                    <a:pt x="114" y="196"/>
                    <a:pt x="83" y="196"/>
                  </a:cubicBezTo>
                  <a:cubicBezTo>
                    <a:pt x="56" y="196"/>
                    <a:pt x="56" y="196"/>
                    <a:pt x="56" y="196"/>
                  </a:cubicBezTo>
                  <a:cubicBezTo>
                    <a:pt x="25" y="196"/>
                    <a:pt x="0" y="171"/>
                    <a:pt x="0" y="140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25"/>
                    <a:pt x="25" y="0"/>
                    <a:pt x="56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14" y="0"/>
                    <a:pt x="139" y="25"/>
                    <a:pt x="139" y="56"/>
                  </a:cubicBezTo>
                  <a:lnTo>
                    <a:pt x="139" y="140"/>
                  </a:lnTo>
                  <a:close/>
                </a:path>
              </a:pathLst>
            </a:custGeom>
            <a:solidFill>
              <a:srgbClr val="E13D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9"/>
            <p:cNvSpPr/>
            <p:nvPr/>
          </p:nvSpPr>
          <p:spPr>
            <a:xfrm>
              <a:off x="4121151" y="1595438"/>
              <a:ext cx="403225" cy="176213"/>
            </a:xfrm>
            <a:custGeom>
              <a:rect b="b" l="l" r="r" t="t"/>
              <a:pathLst>
                <a:path extrusionOk="0" h="47" w="107">
                  <a:moveTo>
                    <a:pt x="107" y="33"/>
                  </a:moveTo>
                  <a:cubicBezTo>
                    <a:pt x="107" y="41"/>
                    <a:pt x="101" y="47"/>
                    <a:pt x="93" y="4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6" y="47"/>
                    <a:pt x="0" y="41"/>
                    <a:pt x="0" y="3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01" y="0"/>
                    <a:pt x="107" y="6"/>
                    <a:pt x="107" y="14"/>
                  </a:cubicBezTo>
                  <a:lnTo>
                    <a:pt x="107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9"/>
            <p:cNvSpPr/>
            <p:nvPr/>
          </p:nvSpPr>
          <p:spPr>
            <a:xfrm>
              <a:off x="4187826" y="1617663"/>
              <a:ext cx="46038" cy="134938"/>
            </a:xfrm>
            <a:custGeom>
              <a:rect b="b" l="l" r="r" t="t"/>
              <a:pathLst>
                <a:path extrusionOk="0" h="36" w="12">
                  <a:moveTo>
                    <a:pt x="12" y="30"/>
                  </a:moveTo>
                  <a:cubicBezTo>
                    <a:pt x="12" y="33"/>
                    <a:pt x="9" y="36"/>
                    <a:pt x="6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EAE5E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9"/>
            <p:cNvSpPr/>
            <p:nvPr/>
          </p:nvSpPr>
          <p:spPr>
            <a:xfrm>
              <a:off x="4294188" y="1617663"/>
              <a:ext cx="44450" cy="134938"/>
            </a:xfrm>
            <a:custGeom>
              <a:rect b="b" l="l" r="r" t="t"/>
              <a:pathLst>
                <a:path extrusionOk="0" h="36" w="12">
                  <a:moveTo>
                    <a:pt x="12" y="30"/>
                  </a:moveTo>
                  <a:cubicBezTo>
                    <a:pt x="12" y="33"/>
                    <a:pt x="9" y="36"/>
                    <a:pt x="6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EAE5E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9"/>
            <p:cNvSpPr/>
            <p:nvPr/>
          </p:nvSpPr>
          <p:spPr>
            <a:xfrm>
              <a:off x="4398963" y="1617663"/>
              <a:ext cx="46038" cy="134938"/>
            </a:xfrm>
            <a:custGeom>
              <a:rect b="b" l="l" r="r" t="t"/>
              <a:pathLst>
                <a:path extrusionOk="0" h="36" w="12">
                  <a:moveTo>
                    <a:pt x="12" y="30"/>
                  </a:moveTo>
                  <a:cubicBezTo>
                    <a:pt x="12" y="33"/>
                    <a:pt x="9" y="36"/>
                    <a:pt x="6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EAE5E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9"/>
            <p:cNvSpPr/>
            <p:nvPr/>
          </p:nvSpPr>
          <p:spPr>
            <a:xfrm>
              <a:off x="4138613" y="1911350"/>
              <a:ext cx="366713" cy="3651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9"/>
            <p:cNvSpPr/>
            <p:nvPr/>
          </p:nvSpPr>
          <p:spPr>
            <a:xfrm>
              <a:off x="4229101" y="2001838"/>
              <a:ext cx="185738" cy="184150"/>
            </a:xfrm>
            <a:custGeom>
              <a:rect b="b" l="l" r="r" t="t"/>
              <a:pathLst>
                <a:path extrusionOk="0" h="116" w="117">
                  <a:moveTo>
                    <a:pt x="117" y="40"/>
                  </a:moveTo>
                  <a:lnTo>
                    <a:pt x="79" y="40"/>
                  </a:lnTo>
                  <a:lnTo>
                    <a:pt x="79" y="0"/>
                  </a:lnTo>
                  <a:lnTo>
                    <a:pt x="38" y="0"/>
                  </a:lnTo>
                  <a:lnTo>
                    <a:pt x="38" y="40"/>
                  </a:lnTo>
                  <a:lnTo>
                    <a:pt x="0" y="40"/>
                  </a:lnTo>
                  <a:lnTo>
                    <a:pt x="0" y="78"/>
                  </a:lnTo>
                  <a:lnTo>
                    <a:pt x="38" y="78"/>
                  </a:lnTo>
                  <a:lnTo>
                    <a:pt x="38" y="116"/>
                  </a:lnTo>
                  <a:lnTo>
                    <a:pt x="79" y="116"/>
                  </a:lnTo>
                  <a:lnTo>
                    <a:pt x="79" y="78"/>
                  </a:lnTo>
                  <a:lnTo>
                    <a:pt x="117" y="78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9"/>
            <p:cNvSpPr/>
            <p:nvPr/>
          </p:nvSpPr>
          <p:spPr>
            <a:xfrm>
              <a:off x="4297363" y="2306638"/>
              <a:ext cx="354013" cy="342900"/>
            </a:xfrm>
            <a:custGeom>
              <a:rect b="b" l="l" r="r" t="t"/>
              <a:pathLst>
                <a:path extrusionOk="0" h="91" w="94">
                  <a:moveTo>
                    <a:pt x="58" y="0"/>
                  </a:moveTo>
                  <a:cubicBezTo>
                    <a:pt x="20" y="25"/>
                    <a:pt x="20" y="25"/>
                    <a:pt x="20" y="25"/>
                  </a:cubicBezTo>
                  <a:cubicBezTo>
                    <a:pt x="4" y="35"/>
                    <a:pt x="0" y="56"/>
                    <a:pt x="10" y="71"/>
                  </a:cubicBezTo>
                  <a:cubicBezTo>
                    <a:pt x="19" y="87"/>
                    <a:pt x="40" y="91"/>
                    <a:pt x="56" y="81"/>
                  </a:cubicBezTo>
                  <a:cubicBezTo>
                    <a:pt x="94" y="57"/>
                    <a:pt x="94" y="57"/>
                    <a:pt x="94" y="57"/>
                  </a:cubicBezTo>
                  <a:lnTo>
                    <a:pt x="58" y="0"/>
                  </a:ln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9"/>
            <p:cNvSpPr/>
            <p:nvPr/>
          </p:nvSpPr>
          <p:spPr>
            <a:xfrm>
              <a:off x="4516438" y="2178050"/>
              <a:ext cx="357188" cy="342900"/>
            </a:xfrm>
            <a:custGeom>
              <a:rect b="b" l="l" r="r" t="t"/>
              <a:pathLst>
                <a:path extrusionOk="0" h="91" w="95">
                  <a:moveTo>
                    <a:pt x="36" y="91"/>
                  </a:moveTo>
                  <a:cubicBezTo>
                    <a:pt x="75" y="66"/>
                    <a:pt x="75" y="66"/>
                    <a:pt x="75" y="66"/>
                  </a:cubicBezTo>
                  <a:cubicBezTo>
                    <a:pt x="90" y="56"/>
                    <a:pt x="95" y="36"/>
                    <a:pt x="85" y="20"/>
                  </a:cubicBezTo>
                  <a:cubicBezTo>
                    <a:pt x="75" y="5"/>
                    <a:pt x="55" y="0"/>
                    <a:pt x="39" y="10"/>
                  </a:cubicBezTo>
                  <a:cubicBezTo>
                    <a:pt x="0" y="34"/>
                    <a:pt x="0" y="34"/>
                    <a:pt x="0" y="34"/>
                  </a:cubicBezTo>
                  <a:lnTo>
                    <a:pt x="36" y="91"/>
                  </a:lnTo>
                  <a:close/>
                </a:path>
              </a:pathLst>
            </a:custGeom>
            <a:solidFill>
              <a:srgbClr val="F97A7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9"/>
            <p:cNvSpPr/>
            <p:nvPr/>
          </p:nvSpPr>
          <p:spPr>
            <a:xfrm>
              <a:off x="7672388" y="2924175"/>
              <a:ext cx="1093788" cy="862013"/>
            </a:xfrm>
            <a:custGeom>
              <a:rect b="b" l="l" r="r" t="t"/>
              <a:pathLst>
                <a:path extrusionOk="0" h="229" w="290">
                  <a:moveTo>
                    <a:pt x="290" y="77"/>
                  </a:moveTo>
                  <a:cubicBezTo>
                    <a:pt x="290" y="35"/>
                    <a:pt x="256" y="0"/>
                    <a:pt x="213" y="0"/>
                  </a:cubicBezTo>
                  <a:cubicBezTo>
                    <a:pt x="184" y="0"/>
                    <a:pt x="158" y="17"/>
                    <a:pt x="145" y="42"/>
                  </a:cubicBezTo>
                  <a:cubicBezTo>
                    <a:pt x="132" y="17"/>
                    <a:pt x="107" y="0"/>
                    <a:pt x="77" y="0"/>
                  </a:cubicBezTo>
                  <a:cubicBezTo>
                    <a:pt x="35" y="0"/>
                    <a:pt x="0" y="35"/>
                    <a:pt x="0" y="77"/>
                  </a:cubicBezTo>
                  <a:cubicBezTo>
                    <a:pt x="0" y="91"/>
                    <a:pt x="4" y="104"/>
                    <a:pt x="11" y="116"/>
                  </a:cubicBezTo>
                  <a:cubicBezTo>
                    <a:pt x="11" y="116"/>
                    <a:pt x="40" y="145"/>
                    <a:pt x="145" y="229"/>
                  </a:cubicBezTo>
                  <a:cubicBezTo>
                    <a:pt x="250" y="145"/>
                    <a:pt x="279" y="116"/>
                    <a:pt x="280" y="116"/>
                  </a:cubicBezTo>
                  <a:cubicBezTo>
                    <a:pt x="286" y="104"/>
                    <a:pt x="290" y="91"/>
                    <a:pt x="290" y="77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9"/>
            <p:cNvSpPr/>
            <p:nvPr/>
          </p:nvSpPr>
          <p:spPr>
            <a:xfrm>
              <a:off x="7635876" y="3048000"/>
              <a:ext cx="1166813" cy="614363"/>
            </a:xfrm>
            <a:custGeom>
              <a:rect b="b" l="l" r="r" t="t"/>
              <a:pathLst>
                <a:path extrusionOk="0" h="163" w="310">
                  <a:moveTo>
                    <a:pt x="306" y="80"/>
                  </a:moveTo>
                  <a:cubicBezTo>
                    <a:pt x="293" y="80"/>
                    <a:pt x="279" y="80"/>
                    <a:pt x="266" y="80"/>
                  </a:cubicBezTo>
                  <a:cubicBezTo>
                    <a:pt x="265" y="80"/>
                    <a:pt x="263" y="81"/>
                    <a:pt x="263" y="83"/>
                  </a:cubicBezTo>
                  <a:cubicBezTo>
                    <a:pt x="261" y="95"/>
                    <a:pt x="259" y="108"/>
                    <a:pt x="257" y="119"/>
                  </a:cubicBezTo>
                  <a:cubicBezTo>
                    <a:pt x="252" y="86"/>
                    <a:pt x="247" y="54"/>
                    <a:pt x="242" y="21"/>
                  </a:cubicBezTo>
                  <a:cubicBezTo>
                    <a:pt x="241" y="18"/>
                    <a:pt x="236" y="18"/>
                    <a:pt x="236" y="21"/>
                  </a:cubicBezTo>
                  <a:cubicBezTo>
                    <a:pt x="230" y="58"/>
                    <a:pt x="223" y="95"/>
                    <a:pt x="217" y="132"/>
                  </a:cubicBezTo>
                  <a:cubicBezTo>
                    <a:pt x="214" y="89"/>
                    <a:pt x="210" y="47"/>
                    <a:pt x="206" y="4"/>
                  </a:cubicBezTo>
                  <a:cubicBezTo>
                    <a:pt x="206" y="1"/>
                    <a:pt x="201" y="0"/>
                    <a:pt x="200" y="3"/>
                  </a:cubicBezTo>
                  <a:cubicBezTo>
                    <a:pt x="194" y="26"/>
                    <a:pt x="188" y="48"/>
                    <a:pt x="182" y="70"/>
                  </a:cubicBezTo>
                  <a:cubicBezTo>
                    <a:pt x="181" y="75"/>
                    <a:pt x="180" y="79"/>
                    <a:pt x="179" y="83"/>
                  </a:cubicBezTo>
                  <a:cubicBezTo>
                    <a:pt x="179" y="83"/>
                    <a:pt x="177" y="83"/>
                    <a:pt x="173" y="83"/>
                  </a:cubicBezTo>
                  <a:cubicBezTo>
                    <a:pt x="161" y="83"/>
                    <a:pt x="150" y="83"/>
                    <a:pt x="138" y="83"/>
                  </a:cubicBezTo>
                  <a:cubicBezTo>
                    <a:pt x="138" y="83"/>
                    <a:pt x="137" y="83"/>
                    <a:pt x="137" y="83"/>
                  </a:cubicBezTo>
                  <a:cubicBezTo>
                    <a:pt x="135" y="83"/>
                    <a:pt x="133" y="83"/>
                    <a:pt x="131" y="83"/>
                  </a:cubicBezTo>
                  <a:cubicBezTo>
                    <a:pt x="130" y="83"/>
                    <a:pt x="128" y="84"/>
                    <a:pt x="128" y="85"/>
                  </a:cubicBezTo>
                  <a:cubicBezTo>
                    <a:pt x="126" y="98"/>
                    <a:pt x="124" y="111"/>
                    <a:pt x="123" y="122"/>
                  </a:cubicBezTo>
                  <a:cubicBezTo>
                    <a:pt x="117" y="89"/>
                    <a:pt x="112" y="56"/>
                    <a:pt x="107" y="24"/>
                  </a:cubicBezTo>
                  <a:cubicBezTo>
                    <a:pt x="107" y="21"/>
                    <a:pt x="102" y="21"/>
                    <a:pt x="101" y="24"/>
                  </a:cubicBezTo>
                  <a:cubicBezTo>
                    <a:pt x="95" y="61"/>
                    <a:pt x="89" y="98"/>
                    <a:pt x="83" y="135"/>
                  </a:cubicBezTo>
                  <a:cubicBezTo>
                    <a:pt x="79" y="92"/>
                    <a:pt x="75" y="50"/>
                    <a:pt x="71" y="7"/>
                  </a:cubicBezTo>
                  <a:cubicBezTo>
                    <a:pt x="71" y="4"/>
                    <a:pt x="66" y="3"/>
                    <a:pt x="65" y="6"/>
                  </a:cubicBezTo>
                  <a:cubicBezTo>
                    <a:pt x="59" y="29"/>
                    <a:pt x="53" y="51"/>
                    <a:pt x="48" y="73"/>
                  </a:cubicBezTo>
                  <a:cubicBezTo>
                    <a:pt x="46" y="77"/>
                    <a:pt x="45" y="82"/>
                    <a:pt x="44" y="86"/>
                  </a:cubicBezTo>
                  <a:cubicBezTo>
                    <a:pt x="44" y="86"/>
                    <a:pt x="43" y="86"/>
                    <a:pt x="38" y="86"/>
                  </a:cubicBezTo>
                  <a:cubicBezTo>
                    <a:pt x="27" y="86"/>
                    <a:pt x="15" y="86"/>
                    <a:pt x="4" y="86"/>
                  </a:cubicBezTo>
                  <a:cubicBezTo>
                    <a:pt x="0" y="86"/>
                    <a:pt x="0" y="92"/>
                    <a:pt x="4" y="92"/>
                  </a:cubicBezTo>
                  <a:cubicBezTo>
                    <a:pt x="18" y="92"/>
                    <a:pt x="32" y="92"/>
                    <a:pt x="47" y="92"/>
                  </a:cubicBezTo>
                  <a:cubicBezTo>
                    <a:pt x="48" y="92"/>
                    <a:pt x="49" y="91"/>
                    <a:pt x="50" y="89"/>
                  </a:cubicBezTo>
                  <a:cubicBezTo>
                    <a:pt x="55" y="68"/>
                    <a:pt x="61" y="46"/>
                    <a:pt x="67" y="25"/>
                  </a:cubicBezTo>
                  <a:cubicBezTo>
                    <a:pt x="71" y="70"/>
                    <a:pt x="75" y="114"/>
                    <a:pt x="79" y="159"/>
                  </a:cubicBezTo>
                  <a:cubicBezTo>
                    <a:pt x="79" y="162"/>
                    <a:pt x="84" y="163"/>
                    <a:pt x="85" y="160"/>
                  </a:cubicBezTo>
                  <a:cubicBezTo>
                    <a:pt x="91" y="121"/>
                    <a:pt x="98" y="82"/>
                    <a:pt x="104" y="44"/>
                  </a:cubicBezTo>
                  <a:cubicBezTo>
                    <a:pt x="109" y="77"/>
                    <a:pt x="114" y="110"/>
                    <a:pt x="120" y="143"/>
                  </a:cubicBezTo>
                  <a:cubicBezTo>
                    <a:pt x="120" y="145"/>
                    <a:pt x="125" y="146"/>
                    <a:pt x="125" y="143"/>
                  </a:cubicBezTo>
                  <a:cubicBezTo>
                    <a:pt x="128" y="125"/>
                    <a:pt x="131" y="111"/>
                    <a:pt x="133" y="94"/>
                  </a:cubicBezTo>
                  <a:cubicBezTo>
                    <a:pt x="134" y="91"/>
                    <a:pt x="134" y="90"/>
                    <a:pt x="134" y="89"/>
                  </a:cubicBezTo>
                  <a:cubicBezTo>
                    <a:pt x="138" y="89"/>
                    <a:pt x="141" y="89"/>
                    <a:pt x="145" y="89"/>
                  </a:cubicBezTo>
                  <a:cubicBezTo>
                    <a:pt x="154" y="89"/>
                    <a:pt x="163" y="89"/>
                    <a:pt x="172" y="89"/>
                  </a:cubicBezTo>
                  <a:cubicBezTo>
                    <a:pt x="172" y="89"/>
                    <a:pt x="173" y="89"/>
                    <a:pt x="173" y="89"/>
                  </a:cubicBezTo>
                  <a:cubicBezTo>
                    <a:pt x="176" y="89"/>
                    <a:pt x="179" y="89"/>
                    <a:pt x="181" y="89"/>
                  </a:cubicBezTo>
                  <a:cubicBezTo>
                    <a:pt x="183" y="89"/>
                    <a:pt x="184" y="88"/>
                    <a:pt x="184" y="87"/>
                  </a:cubicBezTo>
                  <a:cubicBezTo>
                    <a:pt x="190" y="65"/>
                    <a:pt x="196" y="44"/>
                    <a:pt x="201" y="22"/>
                  </a:cubicBezTo>
                  <a:cubicBezTo>
                    <a:pt x="205" y="67"/>
                    <a:pt x="209" y="111"/>
                    <a:pt x="213" y="156"/>
                  </a:cubicBezTo>
                  <a:cubicBezTo>
                    <a:pt x="214" y="159"/>
                    <a:pt x="219" y="161"/>
                    <a:pt x="219" y="157"/>
                  </a:cubicBezTo>
                  <a:cubicBezTo>
                    <a:pt x="226" y="118"/>
                    <a:pt x="232" y="80"/>
                    <a:pt x="239" y="41"/>
                  </a:cubicBezTo>
                  <a:cubicBezTo>
                    <a:pt x="244" y="74"/>
                    <a:pt x="249" y="107"/>
                    <a:pt x="254" y="140"/>
                  </a:cubicBezTo>
                  <a:cubicBezTo>
                    <a:pt x="255" y="143"/>
                    <a:pt x="260" y="143"/>
                    <a:pt x="260" y="140"/>
                  </a:cubicBezTo>
                  <a:cubicBezTo>
                    <a:pt x="263" y="122"/>
                    <a:pt x="265" y="108"/>
                    <a:pt x="268" y="91"/>
                  </a:cubicBezTo>
                  <a:cubicBezTo>
                    <a:pt x="268" y="88"/>
                    <a:pt x="269" y="87"/>
                    <a:pt x="269" y="86"/>
                  </a:cubicBezTo>
                  <a:cubicBezTo>
                    <a:pt x="272" y="86"/>
                    <a:pt x="276" y="86"/>
                    <a:pt x="279" y="86"/>
                  </a:cubicBezTo>
                  <a:cubicBezTo>
                    <a:pt x="288" y="86"/>
                    <a:pt x="297" y="86"/>
                    <a:pt x="306" y="86"/>
                  </a:cubicBezTo>
                  <a:cubicBezTo>
                    <a:pt x="310" y="86"/>
                    <a:pt x="310" y="80"/>
                    <a:pt x="306" y="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9"/>
            <p:cNvSpPr/>
            <p:nvPr/>
          </p:nvSpPr>
          <p:spPr>
            <a:xfrm>
              <a:off x="8012113" y="1403350"/>
              <a:ext cx="1355725" cy="1355725"/>
            </a:xfrm>
            <a:prstGeom prst="ellipse">
              <a:avLst/>
            </a:prstGeom>
            <a:solidFill>
              <a:srgbClr val="96DA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9"/>
            <p:cNvSpPr/>
            <p:nvPr/>
          </p:nvSpPr>
          <p:spPr>
            <a:xfrm>
              <a:off x="8610601" y="1655763"/>
              <a:ext cx="558800" cy="752475"/>
            </a:xfrm>
            <a:custGeom>
              <a:rect b="b" l="l" r="r" t="t"/>
              <a:pathLst>
                <a:path extrusionOk="0" h="200" w="148">
                  <a:moveTo>
                    <a:pt x="119" y="179"/>
                  </a:moveTo>
                  <a:cubicBezTo>
                    <a:pt x="117" y="192"/>
                    <a:pt x="104" y="200"/>
                    <a:pt x="91" y="198"/>
                  </a:cubicBezTo>
                  <a:cubicBezTo>
                    <a:pt x="21" y="184"/>
                    <a:pt x="21" y="184"/>
                    <a:pt x="21" y="184"/>
                  </a:cubicBezTo>
                  <a:cubicBezTo>
                    <a:pt x="8" y="181"/>
                    <a:pt x="0" y="169"/>
                    <a:pt x="2" y="156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1" y="9"/>
                    <a:pt x="44" y="0"/>
                    <a:pt x="57" y="3"/>
                  </a:cubicBezTo>
                  <a:cubicBezTo>
                    <a:pt x="127" y="17"/>
                    <a:pt x="127" y="17"/>
                    <a:pt x="127" y="17"/>
                  </a:cubicBezTo>
                  <a:cubicBezTo>
                    <a:pt x="140" y="19"/>
                    <a:pt x="148" y="32"/>
                    <a:pt x="146" y="45"/>
                  </a:cubicBezTo>
                  <a:lnTo>
                    <a:pt x="119" y="179"/>
                  </a:lnTo>
                  <a:close/>
                </a:path>
              </a:pathLst>
            </a:custGeom>
            <a:solidFill>
              <a:srgbClr val="F4F3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9"/>
            <p:cNvSpPr/>
            <p:nvPr/>
          </p:nvSpPr>
          <p:spPr>
            <a:xfrm>
              <a:off x="8815388" y="1768475"/>
              <a:ext cx="149225" cy="530225"/>
            </a:xfrm>
            <a:custGeom>
              <a:rect b="b" l="l" r="r" t="t"/>
              <a:pathLst>
                <a:path extrusionOk="0" h="141" w="40">
                  <a:moveTo>
                    <a:pt x="15" y="134"/>
                  </a:moveTo>
                  <a:cubicBezTo>
                    <a:pt x="14" y="138"/>
                    <a:pt x="10" y="141"/>
                    <a:pt x="6" y="140"/>
                  </a:cubicBezTo>
                  <a:cubicBezTo>
                    <a:pt x="6" y="140"/>
                    <a:pt x="6" y="140"/>
                    <a:pt x="6" y="140"/>
                  </a:cubicBezTo>
                  <a:cubicBezTo>
                    <a:pt x="2" y="139"/>
                    <a:pt x="0" y="136"/>
                    <a:pt x="1" y="132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6" y="2"/>
                    <a:pt x="30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8" y="1"/>
                    <a:pt x="40" y="5"/>
                    <a:pt x="40" y="9"/>
                  </a:cubicBezTo>
                  <a:lnTo>
                    <a:pt x="15" y="134"/>
                  </a:lnTo>
                  <a:close/>
                </a:path>
              </a:pathLst>
            </a:custGeom>
            <a:solidFill>
              <a:srgbClr val="D7E2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9"/>
            <p:cNvSpPr/>
            <p:nvPr/>
          </p:nvSpPr>
          <p:spPr>
            <a:xfrm>
              <a:off x="8739188" y="1730375"/>
              <a:ext cx="142875" cy="142875"/>
            </a:xfrm>
            <a:custGeom>
              <a:rect b="b" l="l" r="r" t="t"/>
              <a:pathLst>
                <a:path extrusionOk="0" h="38" w="38">
                  <a:moveTo>
                    <a:pt x="36" y="22"/>
                  </a:moveTo>
                  <a:cubicBezTo>
                    <a:pt x="34" y="32"/>
                    <a:pt x="25" y="38"/>
                    <a:pt x="16" y="36"/>
                  </a:cubicBezTo>
                  <a:cubicBezTo>
                    <a:pt x="6" y="34"/>
                    <a:pt x="0" y="25"/>
                    <a:pt x="2" y="16"/>
                  </a:cubicBezTo>
                  <a:cubicBezTo>
                    <a:pt x="4" y="6"/>
                    <a:pt x="13" y="0"/>
                    <a:pt x="23" y="2"/>
                  </a:cubicBezTo>
                  <a:cubicBezTo>
                    <a:pt x="32" y="4"/>
                    <a:pt x="38" y="13"/>
                    <a:pt x="36" y="22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9"/>
            <p:cNvSpPr/>
            <p:nvPr/>
          </p:nvSpPr>
          <p:spPr>
            <a:xfrm>
              <a:off x="8777288" y="1757363"/>
              <a:ext cx="71438" cy="90488"/>
            </a:xfrm>
            <a:custGeom>
              <a:rect b="b" l="l" r="r" t="t"/>
              <a:pathLst>
                <a:path extrusionOk="0" h="24" w="19">
                  <a:moveTo>
                    <a:pt x="17" y="23"/>
                  </a:moveTo>
                  <a:cubicBezTo>
                    <a:pt x="15" y="24"/>
                    <a:pt x="13" y="24"/>
                    <a:pt x="12" y="2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9" y="20"/>
                    <a:pt x="18" y="22"/>
                    <a:pt x="17" y="23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9"/>
            <p:cNvSpPr/>
            <p:nvPr/>
          </p:nvSpPr>
          <p:spPr>
            <a:xfrm>
              <a:off x="8697913" y="1938338"/>
              <a:ext cx="142875" cy="142875"/>
            </a:xfrm>
            <a:custGeom>
              <a:rect b="b" l="l" r="r" t="t"/>
              <a:pathLst>
                <a:path extrusionOk="0" h="38" w="38">
                  <a:moveTo>
                    <a:pt x="37" y="22"/>
                  </a:moveTo>
                  <a:cubicBezTo>
                    <a:pt x="35" y="32"/>
                    <a:pt x="25" y="38"/>
                    <a:pt x="16" y="36"/>
                  </a:cubicBezTo>
                  <a:cubicBezTo>
                    <a:pt x="6" y="34"/>
                    <a:pt x="0" y="25"/>
                    <a:pt x="2" y="16"/>
                  </a:cubicBezTo>
                  <a:cubicBezTo>
                    <a:pt x="4" y="6"/>
                    <a:pt x="13" y="0"/>
                    <a:pt x="23" y="2"/>
                  </a:cubicBezTo>
                  <a:cubicBezTo>
                    <a:pt x="32" y="4"/>
                    <a:pt x="38" y="13"/>
                    <a:pt x="37" y="22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9"/>
            <p:cNvSpPr/>
            <p:nvPr/>
          </p:nvSpPr>
          <p:spPr>
            <a:xfrm>
              <a:off x="8736013" y="1963738"/>
              <a:ext cx="71438" cy="90488"/>
            </a:xfrm>
            <a:custGeom>
              <a:rect b="b" l="l" r="r" t="t"/>
              <a:pathLst>
                <a:path extrusionOk="0" h="24" w="19">
                  <a:moveTo>
                    <a:pt x="17" y="23"/>
                  </a:moveTo>
                  <a:cubicBezTo>
                    <a:pt x="15" y="24"/>
                    <a:pt x="13" y="24"/>
                    <a:pt x="12" y="2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6" y="0"/>
                    <a:pt x="7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9" y="20"/>
                    <a:pt x="18" y="22"/>
                    <a:pt x="17" y="23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9"/>
            <p:cNvSpPr/>
            <p:nvPr/>
          </p:nvSpPr>
          <p:spPr>
            <a:xfrm>
              <a:off x="8656638" y="2144713"/>
              <a:ext cx="146050" cy="142875"/>
            </a:xfrm>
            <a:custGeom>
              <a:rect b="b" l="l" r="r" t="t"/>
              <a:pathLst>
                <a:path extrusionOk="0" h="38" w="39">
                  <a:moveTo>
                    <a:pt x="37" y="22"/>
                  </a:moveTo>
                  <a:cubicBezTo>
                    <a:pt x="35" y="32"/>
                    <a:pt x="26" y="38"/>
                    <a:pt x="16" y="36"/>
                  </a:cubicBezTo>
                  <a:cubicBezTo>
                    <a:pt x="7" y="34"/>
                    <a:pt x="0" y="25"/>
                    <a:pt x="2" y="16"/>
                  </a:cubicBezTo>
                  <a:cubicBezTo>
                    <a:pt x="4" y="6"/>
                    <a:pt x="13" y="0"/>
                    <a:pt x="23" y="2"/>
                  </a:cubicBezTo>
                  <a:cubicBezTo>
                    <a:pt x="32" y="4"/>
                    <a:pt x="39" y="13"/>
                    <a:pt x="37" y="22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9"/>
            <p:cNvSpPr/>
            <p:nvPr/>
          </p:nvSpPr>
          <p:spPr>
            <a:xfrm>
              <a:off x="8694738" y="2171700"/>
              <a:ext cx="71438" cy="90488"/>
            </a:xfrm>
            <a:custGeom>
              <a:rect b="b" l="l" r="r" t="t"/>
              <a:pathLst>
                <a:path extrusionOk="0" h="24" w="19">
                  <a:moveTo>
                    <a:pt x="17" y="23"/>
                  </a:moveTo>
                  <a:cubicBezTo>
                    <a:pt x="15" y="24"/>
                    <a:pt x="13" y="24"/>
                    <a:pt x="12" y="2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6" y="0"/>
                    <a:pt x="7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9" y="20"/>
                    <a:pt x="19" y="22"/>
                    <a:pt x="17" y="23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9"/>
            <p:cNvSpPr/>
            <p:nvPr/>
          </p:nvSpPr>
          <p:spPr>
            <a:xfrm>
              <a:off x="8980488" y="1779588"/>
              <a:ext cx="142875" cy="142875"/>
            </a:xfrm>
            <a:custGeom>
              <a:rect b="b" l="l" r="r" t="t"/>
              <a:pathLst>
                <a:path extrusionOk="0" h="38" w="38">
                  <a:moveTo>
                    <a:pt x="36" y="22"/>
                  </a:moveTo>
                  <a:cubicBezTo>
                    <a:pt x="34" y="31"/>
                    <a:pt x="25" y="38"/>
                    <a:pt x="15" y="36"/>
                  </a:cubicBezTo>
                  <a:cubicBezTo>
                    <a:pt x="6" y="34"/>
                    <a:pt x="0" y="25"/>
                    <a:pt x="1" y="15"/>
                  </a:cubicBezTo>
                  <a:cubicBezTo>
                    <a:pt x="3" y="6"/>
                    <a:pt x="12" y="0"/>
                    <a:pt x="22" y="1"/>
                  </a:cubicBezTo>
                  <a:cubicBezTo>
                    <a:pt x="31" y="3"/>
                    <a:pt x="38" y="12"/>
                    <a:pt x="36" y="22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9"/>
            <p:cNvSpPr/>
            <p:nvPr/>
          </p:nvSpPr>
          <p:spPr>
            <a:xfrm>
              <a:off x="9013826" y="1801813"/>
              <a:ext cx="71438" cy="95250"/>
            </a:xfrm>
            <a:custGeom>
              <a:rect b="b" l="l" r="r" t="t"/>
              <a:pathLst>
                <a:path extrusionOk="0" h="25" w="19">
                  <a:moveTo>
                    <a:pt x="17" y="24"/>
                  </a:moveTo>
                  <a:cubicBezTo>
                    <a:pt x="15" y="25"/>
                    <a:pt x="13" y="24"/>
                    <a:pt x="12" y="23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3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6" y="1"/>
                    <a:pt x="7" y="2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20"/>
                    <a:pt x="19" y="23"/>
                    <a:pt x="17" y="2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9"/>
            <p:cNvSpPr/>
            <p:nvPr/>
          </p:nvSpPr>
          <p:spPr>
            <a:xfrm>
              <a:off x="8939213" y="1982788"/>
              <a:ext cx="142875" cy="147638"/>
            </a:xfrm>
            <a:custGeom>
              <a:rect b="b" l="l" r="r" t="t"/>
              <a:pathLst>
                <a:path extrusionOk="0" h="39" w="38">
                  <a:moveTo>
                    <a:pt x="36" y="23"/>
                  </a:moveTo>
                  <a:cubicBezTo>
                    <a:pt x="34" y="32"/>
                    <a:pt x="25" y="39"/>
                    <a:pt x="15" y="37"/>
                  </a:cubicBezTo>
                  <a:cubicBezTo>
                    <a:pt x="6" y="35"/>
                    <a:pt x="0" y="26"/>
                    <a:pt x="2" y="16"/>
                  </a:cubicBezTo>
                  <a:cubicBezTo>
                    <a:pt x="3" y="7"/>
                    <a:pt x="13" y="0"/>
                    <a:pt x="22" y="2"/>
                  </a:cubicBezTo>
                  <a:cubicBezTo>
                    <a:pt x="32" y="4"/>
                    <a:pt x="38" y="13"/>
                    <a:pt x="36" y="23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9"/>
            <p:cNvSpPr/>
            <p:nvPr/>
          </p:nvSpPr>
          <p:spPr>
            <a:xfrm>
              <a:off x="8972551" y="2009775"/>
              <a:ext cx="71438" cy="93663"/>
            </a:xfrm>
            <a:custGeom>
              <a:rect b="b" l="l" r="r" t="t"/>
              <a:pathLst>
                <a:path extrusionOk="0" h="25" w="19">
                  <a:moveTo>
                    <a:pt x="17" y="24"/>
                  </a:moveTo>
                  <a:cubicBezTo>
                    <a:pt x="16" y="25"/>
                    <a:pt x="13" y="24"/>
                    <a:pt x="12" y="23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1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6" y="1"/>
                    <a:pt x="7" y="2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20"/>
                    <a:pt x="19" y="23"/>
                    <a:pt x="17" y="2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9"/>
            <p:cNvSpPr/>
            <p:nvPr/>
          </p:nvSpPr>
          <p:spPr>
            <a:xfrm>
              <a:off x="8897938" y="2190750"/>
              <a:ext cx="142875" cy="142875"/>
            </a:xfrm>
            <a:custGeom>
              <a:rect b="b" l="l" r="r" t="t"/>
              <a:pathLst>
                <a:path extrusionOk="0" h="38" w="38">
                  <a:moveTo>
                    <a:pt x="36" y="23"/>
                  </a:moveTo>
                  <a:cubicBezTo>
                    <a:pt x="34" y="32"/>
                    <a:pt x="25" y="38"/>
                    <a:pt x="16" y="37"/>
                  </a:cubicBezTo>
                  <a:cubicBezTo>
                    <a:pt x="6" y="35"/>
                    <a:pt x="0" y="26"/>
                    <a:pt x="2" y="16"/>
                  </a:cubicBezTo>
                  <a:cubicBezTo>
                    <a:pt x="4" y="7"/>
                    <a:pt x="13" y="0"/>
                    <a:pt x="22" y="2"/>
                  </a:cubicBezTo>
                  <a:cubicBezTo>
                    <a:pt x="32" y="4"/>
                    <a:pt x="38" y="13"/>
                    <a:pt x="36" y="23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9"/>
            <p:cNvSpPr/>
            <p:nvPr/>
          </p:nvSpPr>
          <p:spPr>
            <a:xfrm>
              <a:off x="8931276" y="2216150"/>
              <a:ext cx="71438" cy="93663"/>
            </a:xfrm>
            <a:custGeom>
              <a:rect b="b" l="l" r="r" t="t"/>
              <a:pathLst>
                <a:path extrusionOk="0" h="25" w="19">
                  <a:moveTo>
                    <a:pt x="17" y="24"/>
                  </a:moveTo>
                  <a:cubicBezTo>
                    <a:pt x="16" y="25"/>
                    <a:pt x="13" y="24"/>
                    <a:pt x="12" y="23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1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6" y="1"/>
                    <a:pt x="7" y="2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20"/>
                    <a:pt x="19" y="22"/>
                    <a:pt x="17" y="2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9"/>
            <p:cNvSpPr/>
            <p:nvPr/>
          </p:nvSpPr>
          <p:spPr>
            <a:xfrm>
              <a:off x="8212138" y="1749425"/>
              <a:ext cx="546100" cy="749300"/>
            </a:xfrm>
            <a:custGeom>
              <a:rect b="b" l="l" r="r" t="t"/>
              <a:pathLst>
                <a:path extrusionOk="0" h="199" w="145">
                  <a:moveTo>
                    <a:pt x="143" y="157"/>
                  </a:moveTo>
                  <a:cubicBezTo>
                    <a:pt x="145" y="170"/>
                    <a:pt x="136" y="182"/>
                    <a:pt x="123" y="185"/>
                  </a:cubicBezTo>
                  <a:cubicBezTo>
                    <a:pt x="53" y="196"/>
                    <a:pt x="53" y="196"/>
                    <a:pt x="53" y="196"/>
                  </a:cubicBezTo>
                  <a:cubicBezTo>
                    <a:pt x="40" y="199"/>
                    <a:pt x="27" y="190"/>
                    <a:pt x="25" y="177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0" y="29"/>
                    <a:pt x="9" y="17"/>
                    <a:pt x="22" y="14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105" y="0"/>
                    <a:pt x="118" y="9"/>
                    <a:pt x="120" y="22"/>
                  </a:cubicBezTo>
                  <a:lnTo>
                    <a:pt x="143" y="1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9"/>
            <p:cNvSpPr/>
            <p:nvPr/>
          </p:nvSpPr>
          <p:spPr>
            <a:xfrm>
              <a:off x="8415338" y="1858963"/>
              <a:ext cx="139700" cy="530225"/>
            </a:xfrm>
            <a:custGeom>
              <a:rect b="b" l="l" r="r" t="t"/>
              <a:pathLst>
                <a:path extrusionOk="0" h="141" w="37">
                  <a:moveTo>
                    <a:pt x="36" y="132"/>
                  </a:moveTo>
                  <a:cubicBezTo>
                    <a:pt x="37" y="136"/>
                    <a:pt x="34" y="140"/>
                    <a:pt x="30" y="141"/>
                  </a:cubicBezTo>
                  <a:cubicBezTo>
                    <a:pt x="30" y="141"/>
                    <a:pt x="30" y="141"/>
                    <a:pt x="30" y="141"/>
                  </a:cubicBezTo>
                  <a:cubicBezTo>
                    <a:pt x="26" y="141"/>
                    <a:pt x="23" y="139"/>
                    <a:pt x="22" y="135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5"/>
                    <a:pt x="3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6"/>
                  </a:cubicBezTo>
                  <a:lnTo>
                    <a:pt x="36" y="132"/>
                  </a:lnTo>
                  <a:close/>
                </a:path>
              </a:pathLst>
            </a:custGeom>
            <a:solidFill>
              <a:srgbClr val="DC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9"/>
            <p:cNvSpPr/>
            <p:nvPr/>
          </p:nvSpPr>
          <p:spPr>
            <a:xfrm>
              <a:off x="8324851" y="1889125"/>
              <a:ext cx="71438" cy="55563"/>
            </a:xfrm>
            <a:custGeom>
              <a:rect b="b" l="l" r="r" t="t"/>
              <a:pathLst>
                <a:path extrusionOk="0" h="15" w="19">
                  <a:moveTo>
                    <a:pt x="11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7" y="13"/>
                    <a:pt x="19" y="9"/>
                    <a:pt x="18" y="6"/>
                  </a:cubicBezTo>
                  <a:cubicBezTo>
                    <a:pt x="18" y="2"/>
                    <a:pt x="14" y="0"/>
                    <a:pt x="11" y="0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9"/>
            <p:cNvSpPr/>
            <p:nvPr/>
          </p:nvSpPr>
          <p:spPr>
            <a:xfrm>
              <a:off x="8261351" y="1897063"/>
              <a:ext cx="71438" cy="58738"/>
            </a:xfrm>
            <a:custGeom>
              <a:rect b="b" l="l" r="r" t="t"/>
              <a:pathLst>
                <a:path extrusionOk="0" h="16" w="19">
                  <a:moveTo>
                    <a:pt x="9" y="15"/>
                  </a:moveTo>
                  <a:cubicBezTo>
                    <a:pt x="19" y="13"/>
                    <a:pt x="19" y="13"/>
                    <a:pt x="19" y="13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3" y="2"/>
                    <a:pt x="0" y="6"/>
                    <a:pt x="1" y="10"/>
                  </a:cubicBezTo>
                  <a:cubicBezTo>
                    <a:pt x="2" y="13"/>
                    <a:pt x="5" y="16"/>
                    <a:pt x="9" y="15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9"/>
            <p:cNvSpPr/>
            <p:nvPr/>
          </p:nvSpPr>
          <p:spPr>
            <a:xfrm>
              <a:off x="8351838" y="2035175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10" y="1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6" y="13"/>
                    <a:pt x="19" y="10"/>
                    <a:pt x="18" y="6"/>
                  </a:cubicBezTo>
                  <a:cubicBezTo>
                    <a:pt x="17" y="2"/>
                    <a:pt x="14" y="0"/>
                    <a:pt x="10" y="1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9"/>
            <p:cNvSpPr/>
            <p:nvPr/>
          </p:nvSpPr>
          <p:spPr>
            <a:xfrm>
              <a:off x="8286751" y="2043113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8" y="16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2" y="3"/>
                    <a:pt x="0" y="6"/>
                    <a:pt x="1" y="10"/>
                  </a:cubicBezTo>
                  <a:cubicBezTo>
                    <a:pt x="1" y="14"/>
                    <a:pt x="5" y="16"/>
                    <a:pt x="8" y="16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9"/>
            <p:cNvSpPr/>
            <p:nvPr/>
          </p:nvSpPr>
          <p:spPr>
            <a:xfrm>
              <a:off x="8374063" y="2182813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11" y="1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7" y="14"/>
                    <a:pt x="19" y="10"/>
                    <a:pt x="19" y="7"/>
                  </a:cubicBezTo>
                  <a:cubicBezTo>
                    <a:pt x="18" y="3"/>
                    <a:pt x="15" y="0"/>
                    <a:pt x="11" y="1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9"/>
            <p:cNvSpPr/>
            <p:nvPr/>
          </p:nvSpPr>
          <p:spPr>
            <a:xfrm>
              <a:off x="8313738" y="2193925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8" y="15"/>
                  </a:moveTo>
                  <a:cubicBezTo>
                    <a:pt x="19" y="13"/>
                    <a:pt x="19" y="13"/>
                    <a:pt x="19" y="1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2" y="2"/>
                    <a:pt x="0" y="6"/>
                    <a:pt x="0" y="9"/>
                  </a:cubicBezTo>
                  <a:cubicBezTo>
                    <a:pt x="1" y="13"/>
                    <a:pt x="4" y="16"/>
                    <a:pt x="8" y="15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9"/>
            <p:cNvSpPr/>
            <p:nvPr/>
          </p:nvSpPr>
          <p:spPr>
            <a:xfrm>
              <a:off x="8399463" y="2333625"/>
              <a:ext cx="73025" cy="60325"/>
            </a:xfrm>
            <a:custGeom>
              <a:rect b="b" l="l" r="r" t="t"/>
              <a:pathLst>
                <a:path extrusionOk="0" h="16" w="19">
                  <a:moveTo>
                    <a:pt x="11" y="1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7" y="13"/>
                    <a:pt x="19" y="10"/>
                    <a:pt x="18" y="6"/>
                  </a:cubicBezTo>
                  <a:cubicBezTo>
                    <a:pt x="18" y="2"/>
                    <a:pt x="14" y="0"/>
                    <a:pt x="11" y="1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9"/>
            <p:cNvSpPr/>
            <p:nvPr/>
          </p:nvSpPr>
          <p:spPr>
            <a:xfrm>
              <a:off x="8335963" y="2339975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9" y="15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3" y="3"/>
                    <a:pt x="0" y="6"/>
                    <a:pt x="1" y="10"/>
                  </a:cubicBezTo>
                  <a:cubicBezTo>
                    <a:pt x="2" y="14"/>
                    <a:pt x="5" y="16"/>
                    <a:pt x="9" y="15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9"/>
            <p:cNvSpPr/>
            <p:nvPr/>
          </p:nvSpPr>
          <p:spPr>
            <a:xfrm>
              <a:off x="8562976" y="1847850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10" y="1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6" y="13"/>
                    <a:pt x="19" y="10"/>
                    <a:pt x="18" y="6"/>
                  </a:cubicBezTo>
                  <a:cubicBezTo>
                    <a:pt x="18" y="2"/>
                    <a:pt x="14" y="0"/>
                    <a:pt x="10" y="1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9"/>
            <p:cNvSpPr/>
            <p:nvPr/>
          </p:nvSpPr>
          <p:spPr>
            <a:xfrm>
              <a:off x="8497888" y="1854200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8" y="16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2" y="3"/>
                    <a:pt x="0" y="6"/>
                    <a:pt x="1" y="10"/>
                  </a:cubicBezTo>
                  <a:cubicBezTo>
                    <a:pt x="1" y="14"/>
                    <a:pt x="5" y="16"/>
                    <a:pt x="8" y="16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9"/>
            <p:cNvSpPr/>
            <p:nvPr/>
          </p:nvSpPr>
          <p:spPr>
            <a:xfrm>
              <a:off x="8585201" y="1993900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11" y="1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7" y="14"/>
                    <a:pt x="19" y="10"/>
                    <a:pt x="19" y="7"/>
                  </a:cubicBezTo>
                  <a:cubicBezTo>
                    <a:pt x="18" y="3"/>
                    <a:pt x="15" y="0"/>
                    <a:pt x="11" y="1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9"/>
            <p:cNvSpPr/>
            <p:nvPr/>
          </p:nvSpPr>
          <p:spPr>
            <a:xfrm>
              <a:off x="8524876" y="2005013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8" y="15"/>
                  </a:moveTo>
                  <a:cubicBezTo>
                    <a:pt x="19" y="13"/>
                    <a:pt x="19" y="13"/>
                    <a:pt x="19" y="1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2" y="2"/>
                    <a:pt x="0" y="6"/>
                    <a:pt x="0" y="9"/>
                  </a:cubicBezTo>
                  <a:cubicBezTo>
                    <a:pt x="1" y="13"/>
                    <a:pt x="4" y="16"/>
                    <a:pt x="8" y="15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9"/>
            <p:cNvSpPr/>
            <p:nvPr/>
          </p:nvSpPr>
          <p:spPr>
            <a:xfrm>
              <a:off x="8610601" y="2144713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11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7" y="13"/>
                    <a:pt x="19" y="10"/>
                    <a:pt x="18" y="6"/>
                  </a:cubicBezTo>
                  <a:cubicBezTo>
                    <a:pt x="18" y="2"/>
                    <a:pt x="14" y="0"/>
                    <a:pt x="11" y="0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9"/>
            <p:cNvSpPr/>
            <p:nvPr/>
          </p:nvSpPr>
          <p:spPr>
            <a:xfrm>
              <a:off x="8547101" y="2152650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9" y="15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3" y="3"/>
                    <a:pt x="0" y="6"/>
                    <a:pt x="1" y="10"/>
                  </a:cubicBezTo>
                  <a:cubicBezTo>
                    <a:pt x="2" y="14"/>
                    <a:pt x="5" y="16"/>
                    <a:pt x="9" y="15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9"/>
            <p:cNvSpPr/>
            <p:nvPr/>
          </p:nvSpPr>
          <p:spPr>
            <a:xfrm>
              <a:off x="8637588" y="2292350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10" y="1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6" y="14"/>
                    <a:pt x="19" y="10"/>
                    <a:pt x="18" y="6"/>
                  </a:cubicBezTo>
                  <a:cubicBezTo>
                    <a:pt x="18" y="3"/>
                    <a:pt x="14" y="0"/>
                    <a:pt x="10" y="1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9"/>
            <p:cNvSpPr/>
            <p:nvPr/>
          </p:nvSpPr>
          <p:spPr>
            <a:xfrm>
              <a:off x="8574088" y="2303463"/>
              <a:ext cx="71438" cy="55563"/>
            </a:xfrm>
            <a:custGeom>
              <a:rect b="b" l="l" r="r" t="t"/>
              <a:pathLst>
                <a:path extrusionOk="0" h="15" w="19">
                  <a:moveTo>
                    <a:pt x="8" y="15"/>
                  </a:moveTo>
                  <a:cubicBezTo>
                    <a:pt x="19" y="13"/>
                    <a:pt x="19" y="13"/>
                    <a:pt x="19" y="13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2" y="2"/>
                    <a:pt x="0" y="6"/>
                    <a:pt x="1" y="9"/>
                  </a:cubicBezTo>
                  <a:cubicBezTo>
                    <a:pt x="1" y="13"/>
                    <a:pt x="5" y="15"/>
                    <a:pt x="8" y="15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9"/>
            <p:cNvSpPr/>
            <p:nvPr/>
          </p:nvSpPr>
          <p:spPr>
            <a:xfrm>
              <a:off x="3284538" y="4291013"/>
              <a:ext cx="968375" cy="723900"/>
            </a:xfrm>
            <a:custGeom>
              <a:rect b="b" l="l" r="r" t="t"/>
              <a:pathLst>
                <a:path extrusionOk="0" h="192" w="257">
                  <a:moveTo>
                    <a:pt x="257" y="159"/>
                  </a:moveTo>
                  <a:cubicBezTo>
                    <a:pt x="257" y="177"/>
                    <a:pt x="243" y="192"/>
                    <a:pt x="225" y="192"/>
                  </a:cubicBezTo>
                  <a:cubicBezTo>
                    <a:pt x="33" y="192"/>
                    <a:pt x="33" y="192"/>
                    <a:pt x="33" y="192"/>
                  </a:cubicBezTo>
                  <a:cubicBezTo>
                    <a:pt x="15" y="192"/>
                    <a:pt x="0" y="177"/>
                    <a:pt x="0" y="159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43" y="0"/>
                    <a:pt x="257" y="15"/>
                    <a:pt x="257" y="33"/>
                  </a:cubicBezTo>
                  <a:lnTo>
                    <a:pt x="257" y="1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9"/>
            <p:cNvSpPr/>
            <p:nvPr/>
          </p:nvSpPr>
          <p:spPr>
            <a:xfrm>
              <a:off x="3567113" y="4137025"/>
              <a:ext cx="403225" cy="153988"/>
            </a:xfrm>
            <a:custGeom>
              <a:rect b="b" l="l" r="r" t="t"/>
              <a:pathLst>
                <a:path extrusionOk="0" h="41" w="107">
                  <a:moveTo>
                    <a:pt x="107" y="41"/>
                  </a:moveTo>
                  <a:cubicBezTo>
                    <a:pt x="95" y="41"/>
                    <a:pt x="95" y="41"/>
                    <a:pt x="95" y="41"/>
                  </a:cubicBezTo>
                  <a:cubicBezTo>
                    <a:pt x="95" y="22"/>
                    <a:pt x="95" y="22"/>
                    <a:pt x="95" y="22"/>
                  </a:cubicBezTo>
                  <a:cubicBezTo>
                    <a:pt x="95" y="17"/>
                    <a:pt x="91" y="12"/>
                    <a:pt x="85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17" y="12"/>
                    <a:pt x="13" y="17"/>
                    <a:pt x="13" y="2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97" y="0"/>
                    <a:pt x="107" y="10"/>
                    <a:pt x="107" y="22"/>
                  </a:cubicBezTo>
                  <a:lnTo>
                    <a:pt x="107" y="41"/>
                  </a:lnTo>
                  <a:close/>
                </a:path>
              </a:pathLst>
            </a:custGeom>
            <a:solidFill>
              <a:srgbClr val="7D62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9"/>
            <p:cNvSpPr/>
            <p:nvPr/>
          </p:nvSpPr>
          <p:spPr>
            <a:xfrm>
              <a:off x="3544888" y="4438650"/>
              <a:ext cx="447675" cy="447675"/>
            </a:xfrm>
            <a:prstGeom prst="ellipse">
              <a:avLst/>
            </a:pr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9"/>
            <p:cNvSpPr/>
            <p:nvPr/>
          </p:nvSpPr>
          <p:spPr>
            <a:xfrm>
              <a:off x="3657601" y="4551363"/>
              <a:ext cx="225425" cy="222250"/>
            </a:xfrm>
            <a:custGeom>
              <a:rect b="b" l="l" r="r" t="t"/>
              <a:pathLst>
                <a:path extrusionOk="0" h="140" w="142">
                  <a:moveTo>
                    <a:pt x="142" y="47"/>
                  </a:moveTo>
                  <a:lnTo>
                    <a:pt x="95" y="47"/>
                  </a:lnTo>
                  <a:lnTo>
                    <a:pt x="95" y="0"/>
                  </a:lnTo>
                  <a:lnTo>
                    <a:pt x="47" y="0"/>
                  </a:lnTo>
                  <a:lnTo>
                    <a:pt x="47" y="47"/>
                  </a:lnTo>
                  <a:lnTo>
                    <a:pt x="0" y="47"/>
                  </a:lnTo>
                  <a:lnTo>
                    <a:pt x="0" y="92"/>
                  </a:lnTo>
                  <a:lnTo>
                    <a:pt x="47" y="92"/>
                  </a:lnTo>
                  <a:lnTo>
                    <a:pt x="47" y="140"/>
                  </a:lnTo>
                  <a:lnTo>
                    <a:pt x="95" y="140"/>
                  </a:lnTo>
                  <a:lnTo>
                    <a:pt x="95" y="92"/>
                  </a:lnTo>
                  <a:lnTo>
                    <a:pt x="142" y="92"/>
                  </a:lnTo>
                  <a:lnTo>
                    <a:pt x="142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9"/>
            <p:cNvSpPr/>
            <p:nvPr/>
          </p:nvSpPr>
          <p:spPr>
            <a:xfrm>
              <a:off x="8897938" y="4114800"/>
              <a:ext cx="782638" cy="1023938"/>
            </a:xfrm>
            <a:custGeom>
              <a:rect b="b" l="l" r="r" t="t"/>
              <a:pathLst>
                <a:path extrusionOk="0" h="272" w="208">
                  <a:moveTo>
                    <a:pt x="208" y="252"/>
                  </a:moveTo>
                  <a:cubicBezTo>
                    <a:pt x="208" y="263"/>
                    <a:pt x="199" y="272"/>
                    <a:pt x="188" y="27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9" y="272"/>
                    <a:pt x="0" y="263"/>
                    <a:pt x="0" y="25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9" y="0"/>
                    <a:pt x="208" y="9"/>
                    <a:pt x="208" y="20"/>
                  </a:cubicBezTo>
                  <a:lnTo>
                    <a:pt x="208" y="252"/>
                  </a:lnTo>
                  <a:close/>
                </a:path>
              </a:pathLst>
            </a:custGeom>
            <a:solidFill>
              <a:srgbClr val="7D62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9"/>
            <p:cNvSpPr/>
            <p:nvPr/>
          </p:nvSpPr>
          <p:spPr>
            <a:xfrm>
              <a:off x="8980488" y="4194175"/>
              <a:ext cx="617538" cy="835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9"/>
            <p:cNvSpPr/>
            <p:nvPr/>
          </p:nvSpPr>
          <p:spPr>
            <a:xfrm>
              <a:off x="9085263" y="4027488"/>
              <a:ext cx="407988" cy="203200"/>
            </a:xfrm>
            <a:custGeom>
              <a:rect b="b" l="l" r="r" t="t"/>
              <a:pathLst>
                <a:path extrusionOk="0" h="54" w="108">
                  <a:moveTo>
                    <a:pt x="97" y="31"/>
                  </a:moveTo>
                  <a:cubicBezTo>
                    <a:pt x="76" y="31"/>
                    <a:pt x="76" y="31"/>
                    <a:pt x="76" y="31"/>
                  </a:cubicBezTo>
                  <a:cubicBezTo>
                    <a:pt x="77" y="29"/>
                    <a:pt x="78" y="26"/>
                    <a:pt x="78" y="24"/>
                  </a:cubicBezTo>
                  <a:cubicBezTo>
                    <a:pt x="78" y="11"/>
                    <a:pt x="67" y="0"/>
                    <a:pt x="54" y="0"/>
                  </a:cubicBezTo>
                  <a:cubicBezTo>
                    <a:pt x="41" y="0"/>
                    <a:pt x="31" y="11"/>
                    <a:pt x="31" y="24"/>
                  </a:cubicBezTo>
                  <a:cubicBezTo>
                    <a:pt x="31" y="26"/>
                    <a:pt x="31" y="29"/>
                    <a:pt x="3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5" y="31"/>
                    <a:pt x="0" y="36"/>
                    <a:pt x="0" y="43"/>
                  </a:cubicBezTo>
                  <a:cubicBezTo>
                    <a:pt x="0" y="49"/>
                    <a:pt x="5" y="54"/>
                    <a:pt x="12" y="54"/>
                  </a:cubicBezTo>
                  <a:cubicBezTo>
                    <a:pt x="97" y="54"/>
                    <a:pt x="97" y="54"/>
                    <a:pt x="97" y="54"/>
                  </a:cubicBezTo>
                  <a:cubicBezTo>
                    <a:pt x="103" y="54"/>
                    <a:pt x="108" y="49"/>
                    <a:pt x="108" y="43"/>
                  </a:cubicBezTo>
                  <a:cubicBezTo>
                    <a:pt x="108" y="36"/>
                    <a:pt x="103" y="31"/>
                    <a:pt x="97" y="31"/>
                  </a:cubicBezTo>
                  <a:close/>
                  <a:moveTo>
                    <a:pt x="54" y="30"/>
                  </a:moveTo>
                  <a:cubicBezTo>
                    <a:pt x="49" y="30"/>
                    <a:pt x="46" y="26"/>
                    <a:pt x="46" y="21"/>
                  </a:cubicBezTo>
                  <a:cubicBezTo>
                    <a:pt x="46" y="16"/>
                    <a:pt x="49" y="12"/>
                    <a:pt x="54" y="12"/>
                  </a:cubicBezTo>
                  <a:cubicBezTo>
                    <a:pt x="59" y="12"/>
                    <a:pt x="63" y="16"/>
                    <a:pt x="63" y="21"/>
                  </a:cubicBezTo>
                  <a:cubicBezTo>
                    <a:pt x="63" y="26"/>
                    <a:pt x="59" y="30"/>
                    <a:pt x="54" y="30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9"/>
            <p:cNvSpPr/>
            <p:nvPr/>
          </p:nvSpPr>
          <p:spPr>
            <a:xfrm>
              <a:off x="9040813" y="4295775"/>
              <a:ext cx="219075" cy="304800"/>
            </a:xfrm>
            <a:prstGeom prst="rect">
              <a:avLst/>
            </a:pr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9"/>
            <p:cNvSpPr/>
            <p:nvPr/>
          </p:nvSpPr>
          <p:spPr>
            <a:xfrm>
              <a:off x="9296401" y="4295775"/>
              <a:ext cx="241300" cy="33338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9"/>
            <p:cNvSpPr/>
            <p:nvPr/>
          </p:nvSpPr>
          <p:spPr>
            <a:xfrm>
              <a:off x="9296401" y="4386263"/>
              <a:ext cx="241300" cy="33338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9"/>
            <p:cNvSpPr/>
            <p:nvPr/>
          </p:nvSpPr>
          <p:spPr>
            <a:xfrm>
              <a:off x="9296401" y="4475163"/>
              <a:ext cx="241300" cy="34925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9"/>
            <p:cNvSpPr/>
            <p:nvPr/>
          </p:nvSpPr>
          <p:spPr>
            <a:xfrm>
              <a:off x="9296401" y="4565650"/>
              <a:ext cx="241300" cy="34925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9"/>
            <p:cNvSpPr/>
            <p:nvPr/>
          </p:nvSpPr>
          <p:spPr>
            <a:xfrm>
              <a:off x="9040813" y="4656138"/>
              <a:ext cx="496888" cy="34925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9"/>
            <p:cNvSpPr/>
            <p:nvPr/>
          </p:nvSpPr>
          <p:spPr>
            <a:xfrm>
              <a:off x="9040813" y="4746625"/>
              <a:ext cx="496888" cy="34925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9"/>
            <p:cNvSpPr/>
            <p:nvPr/>
          </p:nvSpPr>
          <p:spPr>
            <a:xfrm>
              <a:off x="9040813" y="4837113"/>
              <a:ext cx="496888" cy="34925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9"/>
            <p:cNvSpPr/>
            <p:nvPr/>
          </p:nvSpPr>
          <p:spPr>
            <a:xfrm>
              <a:off x="9040813" y="4927600"/>
              <a:ext cx="496888" cy="33338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9"/>
            <p:cNvSpPr/>
            <p:nvPr/>
          </p:nvSpPr>
          <p:spPr>
            <a:xfrm>
              <a:off x="3336926" y="2811463"/>
              <a:ext cx="2466975" cy="831850"/>
            </a:xfrm>
            <a:custGeom>
              <a:rect b="b" l="l" r="r" t="t"/>
              <a:pathLst>
                <a:path extrusionOk="0" h="221" w="655">
                  <a:moveTo>
                    <a:pt x="647" y="13"/>
                  </a:moveTo>
                  <a:cubicBezTo>
                    <a:pt x="655" y="4"/>
                    <a:pt x="652" y="0"/>
                    <a:pt x="641" y="5"/>
                  </a:cubicBezTo>
                  <a:cubicBezTo>
                    <a:pt x="578" y="33"/>
                    <a:pt x="578" y="33"/>
                    <a:pt x="578" y="33"/>
                  </a:cubicBezTo>
                  <a:cubicBezTo>
                    <a:pt x="567" y="38"/>
                    <a:pt x="548" y="42"/>
                    <a:pt x="536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1"/>
                    <a:pt x="0" y="64"/>
                  </a:cubicBezTo>
                  <a:cubicBezTo>
                    <a:pt x="0" y="199"/>
                    <a:pt x="0" y="199"/>
                    <a:pt x="0" y="199"/>
                  </a:cubicBezTo>
                  <a:cubicBezTo>
                    <a:pt x="0" y="211"/>
                    <a:pt x="10" y="221"/>
                    <a:pt x="22" y="221"/>
                  </a:cubicBezTo>
                  <a:cubicBezTo>
                    <a:pt x="536" y="221"/>
                    <a:pt x="536" y="221"/>
                    <a:pt x="536" y="221"/>
                  </a:cubicBezTo>
                  <a:cubicBezTo>
                    <a:pt x="548" y="221"/>
                    <a:pt x="558" y="211"/>
                    <a:pt x="558" y="199"/>
                  </a:cubicBezTo>
                  <a:cubicBezTo>
                    <a:pt x="558" y="143"/>
                    <a:pt x="558" y="143"/>
                    <a:pt x="558" y="143"/>
                  </a:cubicBezTo>
                  <a:cubicBezTo>
                    <a:pt x="558" y="131"/>
                    <a:pt x="564" y="114"/>
                    <a:pt x="572" y="104"/>
                  </a:cubicBezTo>
                  <a:lnTo>
                    <a:pt x="647" y="13"/>
                  </a:ln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9"/>
            <p:cNvSpPr/>
            <p:nvPr/>
          </p:nvSpPr>
          <p:spPr>
            <a:xfrm>
              <a:off x="3592513" y="3071813"/>
              <a:ext cx="1574800" cy="55563"/>
            </a:xfrm>
            <a:prstGeom prst="rect">
              <a:avLst/>
            </a:prstGeom>
            <a:solidFill>
              <a:srgbClr val="FFD1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9"/>
            <p:cNvSpPr/>
            <p:nvPr/>
          </p:nvSpPr>
          <p:spPr>
            <a:xfrm>
              <a:off x="3592513" y="3341688"/>
              <a:ext cx="1574800" cy="57150"/>
            </a:xfrm>
            <a:prstGeom prst="rect">
              <a:avLst/>
            </a:prstGeom>
            <a:solidFill>
              <a:srgbClr val="FFD1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9"/>
            <p:cNvSpPr/>
            <p:nvPr/>
          </p:nvSpPr>
          <p:spPr>
            <a:xfrm>
              <a:off x="3592513" y="3206750"/>
              <a:ext cx="1574800" cy="57150"/>
            </a:xfrm>
            <a:prstGeom prst="rect">
              <a:avLst/>
            </a:prstGeom>
            <a:solidFill>
              <a:srgbClr val="FFD1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9"/>
            <p:cNvSpPr/>
            <p:nvPr/>
          </p:nvSpPr>
          <p:spPr>
            <a:xfrm>
              <a:off x="3592513" y="3478213"/>
              <a:ext cx="1574800" cy="55563"/>
            </a:xfrm>
            <a:prstGeom prst="rect">
              <a:avLst/>
            </a:prstGeom>
            <a:solidFill>
              <a:srgbClr val="FFD1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9"/>
            <p:cNvSpPr/>
            <p:nvPr/>
          </p:nvSpPr>
          <p:spPr>
            <a:xfrm>
              <a:off x="9290051" y="2555875"/>
              <a:ext cx="636588" cy="492125"/>
            </a:xfrm>
            <a:custGeom>
              <a:rect b="b" l="l" r="r" t="t"/>
              <a:pathLst>
                <a:path extrusionOk="0" h="131" w="169">
                  <a:moveTo>
                    <a:pt x="118" y="5"/>
                  </a:moveTo>
                  <a:cubicBezTo>
                    <a:pt x="130" y="0"/>
                    <a:pt x="144" y="4"/>
                    <a:pt x="150" y="16"/>
                  </a:cubicBezTo>
                  <a:cubicBezTo>
                    <a:pt x="163" y="42"/>
                    <a:pt x="163" y="42"/>
                    <a:pt x="163" y="42"/>
                  </a:cubicBezTo>
                  <a:cubicBezTo>
                    <a:pt x="169" y="54"/>
                    <a:pt x="164" y="69"/>
                    <a:pt x="153" y="75"/>
                  </a:cubicBezTo>
                  <a:cubicBezTo>
                    <a:pt x="52" y="125"/>
                    <a:pt x="52" y="125"/>
                    <a:pt x="52" y="125"/>
                  </a:cubicBezTo>
                  <a:cubicBezTo>
                    <a:pt x="40" y="131"/>
                    <a:pt x="25" y="126"/>
                    <a:pt x="19" y="114"/>
                  </a:cubicBezTo>
                  <a:cubicBezTo>
                    <a:pt x="6" y="88"/>
                    <a:pt x="6" y="88"/>
                    <a:pt x="6" y="88"/>
                  </a:cubicBezTo>
                  <a:cubicBezTo>
                    <a:pt x="0" y="76"/>
                    <a:pt x="5" y="62"/>
                    <a:pt x="17" y="56"/>
                  </a:cubicBezTo>
                  <a:lnTo>
                    <a:pt x="118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9"/>
            <p:cNvSpPr/>
            <p:nvPr/>
          </p:nvSpPr>
          <p:spPr>
            <a:xfrm>
              <a:off x="9469438" y="2660650"/>
              <a:ext cx="282575" cy="279400"/>
            </a:xfrm>
            <a:custGeom>
              <a:rect b="b" l="l" r="r" t="t"/>
              <a:pathLst>
                <a:path extrusionOk="0" h="74" w="75">
                  <a:moveTo>
                    <a:pt x="3" y="35"/>
                  </a:moveTo>
                  <a:cubicBezTo>
                    <a:pt x="0" y="29"/>
                    <a:pt x="3" y="21"/>
                    <a:pt x="9" y="18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46" y="0"/>
                    <a:pt x="53" y="2"/>
                    <a:pt x="56" y="8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5" y="45"/>
                    <a:pt x="72" y="53"/>
                    <a:pt x="66" y="56"/>
                  </a:cubicBezTo>
                  <a:cubicBezTo>
                    <a:pt x="36" y="71"/>
                    <a:pt x="36" y="71"/>
                    <a:pt x="36" y="71"/>
                  </a:cubicBezTo>
                  <a:cubicBezTo>
                    <a:pt x="29" y="74"/>
                    <a:pt x="22" y="72"/>
                    <a:pt x="19" y="66"/>
                  </a:cubicBezTo>
                  <a:lnTo>
                    <a:pt x="3" y="35"/>
                  </a:ln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9"/>
            <p:cNvSpPr/>
            <p:nvPr/>
          </p:nvSpPr>
          <p:spPr>
            <a:xfrm>
              <a:off x="9650413" y="2747963"/>
              <a:ext cx="41275" cy="44450"/>
            </a:xfrm>
            <a:custGeom>
              <a:rect b="b" l="l" r="r" t="t"/>
              <a:pathLst>
                <a:path extrusionOk="0" h="12" w="11">
                  <a:moveTo>
                    <a:pt x="1" y="8"/>
                  </a:moveTo>
                  <a:cubicBezTo>
                    <a:pt x="0" y="6"/>
                    <a:pt x="1" y="3"/>
                    <a:pt x="3" y="2"/>
                  </a:cubicBezTo>
                  <a:cubicBezTo>
                    <a:pt x="6" y="0"/>
                    <a:pt x="9" y="1"/>
                    <a:pt x="10" y="4"/>
                  </a:cubicBezTo>
                  <a:cubicBezTo>
                    <a:pt x="11" y="6"/>
                    <a:pt x="10" y="9"/>
                    <a:pt x="8" y="10"/>
                  </a:cubicBezTo>
                  <a:cubicBezTo>
                    <a:pt x="5" y="12"/>
                    <a:pt x="2" y="11"/>
                    <a:pt x="1" y="8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9"/>
            <p:cNvSpPr/>
            <p:nvPr/>
          </p:nvSpPr>
          <p:spPr>
            <a:xfrm>
              <a:off x="9590088" y="2778125"/>
              <a:ext cx="41275" cy="44450"/>
            </a:xfrm>
            <a:custGeom>
              <a:rect b="b" l="l" r="r" t="t"/>
              <a:pathLst>
                <a:path extrusionOk="0" h="12" w="11">
                  <a:moveTo>
                    <a:pt x="1" y="8"/>
                  </a:moveTo>
                  <a:cubicBezTo>
                    <a:pt x="0" y="6"/>
                    <a:pt x="1" y="3"/>
                    <a:pt x="3" y="2"/>
                  </a:cubicBezTo>
                  <a:cubicBezTo>
                    <a:pt x="6" y="0"/>
                    <a:pt x="9" y="1"/>
                    <a:pt x="10" y="4"/>
                  </a:cubicBezTo>
                  <a:cubicBezTo>
                    <a:pt x="11" y="6"/>
                    <a:pt x="10" y="9"/>
                    <a:pt x="8" y="10"/>
                  </a:cubicBezTo>
                  <a:cubicBezTo>
                    <a:pt x="5" y="12"/>
                    <a:pt x="2" y="11"/>
                    <a:pt x="1" y="8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9"/>
            <p:cNvSpPr/>
            <p:nvPr/>
          </p:nvSpPr>
          <p:spPr>
            <a:xfrm>
              <a:off x="9529763" y="2811463"/>
              <a:ext cx="42863" cy="41275"/>
            </a:xfrm>
            <a:custGeom>
              <a:rect b="b" l="l" r="r" t="t"/>
              <a:pathLst>
                <a:path extrusionOk="0" h="11" w="11">
                  <a:moveTo>
                    <a:pt x="1" y="7"/>
                  </a:moveTo>
                  <a:cubicBezTo>
                    <a:pt x="0" y="5"/>
                    <a:pt x="1" y="2"/>
                    <a:pt x="3" y="1"/>
                  </a:cubicBezTo>
                  <a:cubicBezTo>
                    <a:pt x="6" y="0"/>
                    <a:pt x="9" y="1"/>
                    <a:pt x="10" y="3"/>
                  </a:cubicBezTo>
                  <a:cubicBezTo>
                    <a:pt x="11" y="5"/>
                    <a:pt x="10" y="8"/>
                    <a:pt x="8" y="9"/>
                  </a:cubicBezTo>
                  <a:cubicBezTo>
                    <a:pt x="5" y="11"/>
                    <a:pt x="2" y="10"/>
                    <a:pt x="1" y="7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9"/>
            <p:cNvSpPr/>
            <p:nvPr/>
          </p:nvSpPr>
          <p:spPr>
            <a:xfrm>
              <a:off x="9680576" y="2811463"/>
              <a:ext cx="41275" cy="41275"/>
            </a:xfrm>
            <a:custGeom>
              <a:rect b="b" l="l" r="r" t="t"/>
              <a:pathLst>
                <a:path extrusionOk="0" h="11" w="11">
                  <a:moveTo>
                    <a:pt x="1" y="7"/>
                  </a:moveTo>
                  <a:cubicBezTo>
                    <a:pt x="0" y="5"/>
                    <a:pt x="1" y="2"/>
                    <a:pt x="4" y="1"/>
                  </a:cubicBezTo>
                  <a:cubicBezTo>
                    <a:pt x="6" y="0"/>
                    <a:pt x="9" y="1"/>
                    <a:pt x="10" y="3"/>
                  </a:cubicBezTo>
                  <a:cubicBezTo>
                    <a:pt x="11" y="5"/>
                    <a:pt x="10" y="8"/>
                    <a:pt x="8" y="10"/>
                  </a:cubicBezTo>
                  <a:cubicBezTo>
                    <a:pt x="5" y="11"/>
                    <a:pt x="3" y="10"/>
                    <a:pt x="1" y="7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9"/>
            <p:cNvSpPr/>
            <p:nvPr/>
          </p:nvSpPr>
          <p:spPr>
            <a:xfrm>
              <a:off x="9620251" y="2841625"/>
              <a:ext cx="41275" cy="41275"/>
            </a:xfrm>
            <a:custGeom>
              <a:rect b="b" l="l" r="r" t="t"/>
              <a:pathLst>
                <a:path extrusionOk="0" h="11" w="11">
                  <a:moveTo>
                    <a:pt x="1" y="7"/>
                  </a:moveTo>
                  <a:cubicBezTo>
                    <a:pt x="0" y="5"/>
                    <a:pt x="1" y="2"/>
                    <a:pt x="3" y="1"/>
                  </a:cubicBezTo>
                  <a:cubicBezTo>
                    <a:pt x="6" y="0"/>
                    <a:pt x="9" y="1"/>
                    <a:pt x="10" y="3"/>
                  </a:cubicBezTo>
                  <a:cubicBezTo>
                    <a:pt x="11" y="5"/>
                    <a:pt x="10" y="8"/>
                    <a:pt x="8" y="10"/>
                  </a:cubicBezTo>
                  <a:cubicBezTo>
                    <a:pt x="5" y="11"/>
                    <a:pt x="2" y="10"/>
                    <a:pt x="1" y="7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9"/>
            <p:cNvSpPr/>
            <p:nvPr/>
          </p:nvSpPr>
          <p:spPr>
            <a:xfrm>
              <a:off x="9559926" y="2871788"/>
              <a:ext cx="42863" cy="41275"/>
            </a:xfrm>
            <a:custGeom>
              <a:rect b="b" l="l" r="r" t="t"/>
              <a:pathLst>
                <a:path extrusionOk="0" h="11" w="11">
                  <a:moveTo>
                    <a:pt x="1" y="7"/>
                  </a:moveTo>
                  <a:cubicBezTo>
                    <a:pt x="0" y="5"/>
                    <a:pt x="1" y="2"/>
                    <a:pt x="3" y="1"/>
                  </a:cubicBezTo>
                  <a:cubicBezTo>
                    <a:pt x="6" y="0"/>
                    <a:pt x="9" y="1"/>
                    <a:pt x="10" y="3"/>
                  </a:cubicBezTo>
                  <a:cubicBezTo>
                    <a:pt x="11" y="5"/>
                    <a:pt x="10" y="8"/>
                    <a:pt x="8" y="10"/>
                  </a:cubicBezTo>
                  <a:cubicBezTo>
                    <a:pt x="5" y="11"/>
                    <a:pt x="2" y="10"/>
                    <a:pt x="1" y="7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9"/>
            <p:cNvSpPr/>
            <p:nvPr/>
          </p:nvSpPr>
          <p:spPr>
            <a:xfrm>
              <a:off x="9620251" y="2687638"/>
              <a:ext cx="41275" cy="41275"/>
            </a:xfrm>
            <a:custGeom>
              <a:rect b="b" l="l" r="r" t="t"/>
              <a:pathLst>
                <a:path extrusionOk="0" h="11" w="11">
                  <a:moveTo>
                    <a:pt x="1" y="8"/>
                  </a:moveTo>
                  <a:cubicBezTo>
                    <a:pt x="0" y="6"/>
                    <a:pt x="1" y="3"/>
                    <a:pt x="3" y="1"/>
                  </a:cubicBezTo>
                  <a:cubicBezTo>
                    <a:pt x="6" y="0"/>
                    <a:pt x="9" y="1"/>
                    <a:pt x="10" y="4"/>
                  </a:cubicBezTo>
                  <a:cubicBezTo>
                    <a:pt x="11" y="6"/>
                    <a:pt x="10" y="9"/>
                    <a:pt x="8" y="10"/>
                  </a:cubicBezTo>
                  <a:cubicBezTo>
                    <a:pt x="5" y="11"/>
                    <a:pt x="2" y="10"/>
                    <a:pt x="1" y="8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9"/>
            <p:cNvSpPr/>
            <p:nvPr/>
          </p:nvSpPr>
          <p:spPr>
            <a:xfrm>
              <a:off x="9559926" y="2717800"/>
              <a:ext cx="42863" cy="44450"/>
            </a:xfrm>
            <a:custGeom>
              <a:rect b="b" l="l" r="r" t="t"/>
              <a:pathLst>
                <a:path extrusionOk="0" h="12" w="11">
                  <a:moveTo>
                    <a:pt x="1" y="8"/>
                  </a:moveTo>
                  <a:cubicBezTo>
                    <a:pt x="0" y="6"/>
                    <a:pt x="1" y="3"/>
                    <a:pt x="3" y="2"/>
                  </a:cubicBezTo>
                  <a:cubicBezTo>
                    <a:pt x="6" y="0"/>
                    <a:pt x="9" y="1"/>
                    <a:pt x="10" y="4"/>
                  </a:cubicBezTo>
                  <a:cubicBezTo>
                    <a:pt x="11" y="6"/>
                    <a:pt x="10" y="9"/>
                    <a:pt x="8" y="10"/>
                  </a:cubicBezTo>
                  <a:cubicBezTo>
                    <a:pt x="5" y="12"/>
                    <a:pt x="2" y="11"/>
                    <a:pt x="1" y="8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9"/>
            <p:cNvSpPr/>
            <p:nvPr/>
          </p:nvSpPr>
          <p:spPr>
            <a:xfrm>
              <a:off x="9499601" y="2747963"/>
              <a:ext cx="42863" cy="44450"/>
            </a:xfrm>
            <a:custGeom>
              <a:rect b="b" l="l" r="r" t="t"/>
              <a:pathLst>
                <a:path extrusionOk="0" h="12" w="11">
                  <a:moveTo>
                    <a:pt x="1" y="8"/>
                  </a:moveTo>
                  <a:cubicBezTo>
                    <a:pt x="0" y="6"/>
                    <a:pt x="1" y="3"/>
                    <a:pt x="3" y="2"/>
                  </a:cubicBezTo>
                  <a:cubicBezTo>
                    <a:pt x="6" y="0"/>
                    <a:pt x="8" y="1"/>
                    <a:pt x="10" y="4"/>
                  </a:cubicBezTo>
                  <a:cubicBezTo>
                    <a:pt x="11" y="6"/>
                    <a:pt x="10" y="9"/>
                    <a:pt x="7" y="10"/>
                  </a:cubicBezTo>
                  <a:cubicBezTo>
                    <a:pt x="5" y="12"/>
                    <a:pt x="2" y="11"/>
                    <a:pt x="1" y="8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9"/>
            <p:cNvSpPr/>
            <p:nvPr/>
          </p:nvSpPr>
          <p:spPr>
            <a:xfrm>
              <a:off x="9175751" y="3154363"/>
              <a:ext cx="630238" cy="361950"/>
            </a:xfrm>
            <a:custGeom>
              <a:rect b="b" l="l" r="r" t="t"/>
              <a:pathLst>
                <a:path extrusionOk="0" h="96" w="167">
                  <a:moveTo>
                    <a:pt x="145" y="17"/>
                  </a:moveTo>
                  <a:cubicBezTo>
                    <a:pt x="158" y="19"/>
                    <a:pt x="167" y="32"/>
                    <a:pt x="166" y="45"/>
                  </a:cubicBezTo>
                  <a:cubicBezTo>
                    <a:pt x="162" y="74"/>
                    <a:pt x="162" y="74"/>
                    <a:pt x="162" y="74"/>
                  </a:cubicBezTo>
                  <a:cubicBezTo>
                    <a:pt x="160" y="87"/>
                    <a:pt x="147" y="96"/>
                    <a:pt x="134" y="94"/>
                  </a:cubicBezTo>
                  <a:cubicBezTo>
                    <a:pt x="23" y="79"/>
                    <a:pt x="23" y="79"/>
                    <a:pt x="23" y="79"/>
                  </a:cubicBezTo>
                  <a:cubicBezTo>
                    <a:pt x="9" y="77"/>
                    <a:pt x="0" y="65"/>
                    <a:pt x="2" y="51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8" y="9"/>
                    <a:pt x="20" y="0"/>
                    <a:pt x="33" y="2"/>
                  </a:cubicBezTo>
                  <a:lnTo>
                    <a:pt x="145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9"/>
            <p:cNvSpPr/>
            <p:nvPr/>
          </p:nvSpPr>
          <p:spPr>
            <a:xfrm>
              <a:off x="9372601" y="3209925"/>
              <a:ext cx="244475" cy="249238"/>
            </a:xfrm>
            <a:custGeom>
              <a:rect b="b" l="l" r="r" t="t"/>
              <a:pathLst>
                <a:path extrusionOk="0" h="66" w="65">
                  <a:moveTo>
                    <a:pt x="6" y="12"/>
                  </a:moveTo>
                  <a:cubicBezTo>
                    <a:pt x="7" y="5"/>
                    <a:pt x="13" y="0"/>
                    <a:pt x="20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60" y="7"/>
                    <a:pt x="65" y="13"/>
                    <a:pt x="64" y="20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59" y="61"/>
                    <a:pt x="52" y="66"/>
                    <a:pt x="45" y="65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5" y="59"/>
                    <a:pt x="0" y="53"/>
                    <a:pt x="1" y="46"/>
                  </a:cubicBezTo>
                  <a:lnTo>
                    <a:pt x="6" y="12"/>
                  </a:ln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9"/>
            <p:cNvSpPr/>
            <p:nvPr/>
          </p:nvSpPr>
          <p:spPr>
            <a:xfrm>
              <a:off x="9542463" y="3324225"/>
              <a:ext cx="41275" cy="41275"/>
            </a:xfrm>
            <a:custGeom>
              <a:rect b="b" l="l" r="r" t="t"/>
              <a:pathLst>
                <a:path extrusionOk="0" h="11" w="11">
                  <a:moveTo>
                    <a:pt x="1" y="5"/>
                  </a:moveTo>
                  <a:cubicBezTo>
                    <a:pt x="1" y="2"/>
                    <a:pt x="3" y="0"/>
                    <a:pt x="6" y="1"/>
                  </a:cubicBezTo>
                  <a:cubicBezTo>
                    <a:pt x="9" y="1"/>
                    <a:pt x="11" y="4"/>
                    <a:pt x="10" y="6"/>
                  </a:cubicBezTo>
                  <a:cubicBezTo>
                    <a:pt x="10" y="9"/>
                    <a:pt x="7" y="11"/>
                    <a:pt x="5" y="11"/>
                  </a:cubicBezTo>
                  <a:cubicBezTo>
                    <a:pt x="2" y="10"/>
                    <a:pt x="0" y="8"/>
                    <a:pt x="1" y="5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9"/>
            <p:cNvSpPr/>
            <p:nvPr/>
          </p:nvSpPr>
          <p:spPr>
            <a:xfrm>
              <a:off x="9474201" y="3316288"/>
              <a:ext cx="41275" cy="38100"/>
            </a:xfrm>
            <a:custGeom>
              <a:rect b="b" l="l" r="r" t="t"/>
              <a:pathLst>
                <a:path extrusionOk="0" h="10" w="11">
                  <a:moveTo>
                    <a:pt x="1" y="5"/>
                  </a:moveTo>
                  <a:cubicBezTo>
                    <a:pt x="1" y="2"/>
                    <a:pt x="4" y="0"/>
                    <a:pt x="6" y="0"/>
                  </a:cubicBezTo>
                  <a:cubicBezTo>
                    <a:pt x="9" y="1"/>
                    <a:pt x="11" y="3"/>
                    <a:pt x="10" y="6"/>
                  </a:cubicBezTo>
                  <a:cubicBezTo>
                    <a:pt x="10" y="9"/>
                    <a:pt x="8" y="10"/>
                    <a:pt x="5" y="10"/>
                  </a:cubicBezTo>
                  <a:cubicBezTo>
                    <a:pt x="2" y="10"/>
                    <a:pt x="0" y="7"/>
                    <a:pt x="1" y="5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9"/>
            <p:cNvSpPr/>
            <p:nvPr/>
          </p:nvSpPr>
          <p:spPr>
            <a:xfrm>
              <a:off x="9405938" y="3308350"/>
              <a:ext cx="41275" cy="38100"/>
            </a:xfrm>
            <a:custGeom>
              <a:rect b="b" l="l" r="r" t="t"/>
              <a:pathLst>
                <a:path extrusionOk="0" h="10" w="11">
                  <a:moveTo>
                    <a:pt x="1" y="4"/>
                  </a:moveTo>
                  <a:cubicBezTo>
                    <a:pt x="1" y="1"/>
                    <a:pt x="4" y="0"/>
                    <a:pt x="6" y="0"/>
                  </a:cubicBezTo>
                  <a:cubicBezTo>
                    <a:pt x="9" y="0"/>
                    <a:pt x="11" y="3"/>
                    <a:pt x="11" y="5"/>
                  </a:cubicBezTo>
                  <a:cubicBezTo>
                    <a:pt x="10" y="8"/>
                    <a:pt x="8" y="10"/>
                    <a:pt x="5" y="10"/>
                  </a:cubicBezTo>
                  <a:cubicBezTo>
                    <a:pt x="2" y="9"/>
                    <a:pt x="0" y="7"/>
                    <a:pt x="1" y="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9"/>
            <p:cNvSpPr/>
            <p:nvPr/>
          </p:nvSpPr>
          <p:spPr>
            <a:xfrm>
              <a:off x="9534526" y="3390900"/>
              <a:ext cx="38100" cy="41275"/>
            </a:xfrm>
            <a:custGeom>
              <a:rect b="b" l="l" r="r" t="t"/>
              <a:pathLst>
                <a:path extrusionOk="0" h="11" w="10">
                  <a:moveTo>
                    <a:pt x="0" y="5"/>
                  </a:moveTo>
                  <a:cubicBezTo>
                    <a:pt x="0" y="2"/>
                    <a:pt x="3" y="0"/>
                    <a:pt x="6" y="1"/>
                  </a:cubicBezTo>
                  <a:cubicBezTo>
                    <a:pt x="8" y="1"/>
                    <a:pt x="10" y="4"/>
                    <a:pt x="10" y="6"/>
                  </a:cubicBezTo>
                  <a:cubicBezTo>
                    <a:pt x="9" y="9"/>
                    <a:pt x="7" y="11"/>
                    <a:pt x="4" y="10"/>
                  </a:cubicBezTo>
                  <a:cubicBezTo>
                    <a:pt x="2" y="10"/>
                    <a:pt x="0" y="8"/>
                    <a:pt x="0" y="5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9"/>
            <p:cNvSpPr/>
            <p:nvPr/>
          </p:nvSpPr>
          <p:spPr>
            <a:xfrm>
              <a:off x="9466263" y="3384550"/>
              <a:ext cx="38100" cy="36513"/>
            </a:xfrm>
            <a:custGeom>
              <a:rect b="b" l="l" r="r" t="t"/>
              <a:pathLst>
                <a:path extrusionOk="0" h="10" w="10">
                  <a:moveTo>
                    <a:pt x="0" y="4"/>
                  </a:moveTo>
                  <a:cubicBezTo>
                    <a:pt x="1" y="2"/>
                    <a:pt x="3" y="0"/>
                    <a:pt x="6" y="0"/>
                  </a:cubicBezTo>
                  <a:cubicBezTo>
                    <a:pt x="8" y="1"/>
                    <a:pt x="10" y="3"/>
                    <a:pt x="10" y="6"/>
                  </a:cubicBezTo>
                  <a:cubicBezTo>
                    <a:pt x="10" y="8"/>
                    <a:pt x="7" y="10"/>
                    <a:pt x="4" y="10"/>
                  </a:cubicBezTo>
                  <a:cubicBezTo>
                    <a:pt x="2" y="10"/>
                    <a:pt x="0" y="7"/>
                    <a:pt x="0" y="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9"/>
            <p:cNvSpPr/>
            <p:nvPr/>
          </p:nvSpPr>
          <p:spPr>
            <a:xfrm>
              <a:off x="9398001" y="3371850"/>
              <a:ext cx="38100" cy="41275"/>
            </a:xfrm>
            <a:custGeom>
              <a:rect b="b" l="l" r="r" t="t"/>
              <a:pathLst>
                <a:path extrusionOk="0" h="11" w="10">
                  <a:moveTo>
                    <a:pt x="0" y="5"/>
                  </a:moveTo>
                  <a:cubicBezTo>
                    <a:pt x="1" y="2"/>
                    <a:pt x="3" y="0"/>
                    <a:pt x="6" y="1"/>
                  </a:cubicBezTo>
                  <a:cubicBezTo>
                    <a:pt x="9" y="1"/>
                    <a:pt x="10" y="4"/>
                    <a:pt x="10" y="6"/>
                  </a:cubicBezTo>
                  <a:cubicBezTo>
                    <a:pt x="10" y="9"/>
                    <a:pt x="7" y="11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9"/>
            <p:cNvSpPr/>
            <p:nvPr/>
          </p:nvSpPr>
          <p:spPr>
            <a:xfrm>
              <a:off x="9553576" y="3259138"/>
              <a:ext cx="36513" cy="38100"/>
            </a:xfrm>
            <a:custGeom>
              <a:rect b="b" l="l" r="r" t="t"/>
              <a:pathLst>
                <a:path extrusionOk="0" h="10" w="10">
                  <a:moveTo>
                    <a:pt x="0" y="4"/>
                  </a:moveTo>
                  <a:cubicBezTo>
                    <a:pt x="0" y="1"/>
                    <a:pt x="3" y="0"/>
                    <a:pt x="6" y="0"/>
                  </a:cubicBezTo>
                  <a:cubicBezTo>
                    <a:pt x="8" y="0"/>
                    <a:pt x="10" y="3"/>
                    <a:pt x="10" y="6"/>
                  </a:cubicBezTo>
                  <a:cubicBezTo>
                    <a:pt x="9" y="8"/>
                    <a:pt x="7" y="10"/>
                    <a:pt x="4" y="10"/>
                  </a:cubicBezTo>
                  <a:cubicBezTo>
                    <a:pt x="2" y="9"/>
                    <a:pt x="0" y="7"/>
                    <a:pt x="0" y="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9"/>
            <p:cNvSpPr/>
            <p:nvPr/>
          </p:nvSpPr>
          <p:spPr>
            <a:xfrm>
              <a:off x="9485313" y="3248025"/>
              <a:ext cx="38100" cy="41275"/>
            </a:xfrm>
            <a:custGeom>
              <a:rect b="b" l="l" r="r" t="t"/>
              <a:pathLst>
                <a:path extrusionOk="0" h="11" w="10">
                  <a:moveTo>
                    <a:pt x="0" y="5"/>
                  </a:moveTo>
                  <a:cubicBezTo>
                    <a:pt x="1" y="2"/>
                    <a:pt x="3" y="0"/>
                    <a:pt x="6" y="1"/>
                  </a:cubicBezTo>
                  <a:cubicBezTo>
                    <a:pt x="8" y="1"/>
                    <a:pt x="10" y="3"/>
                    <a:pt x="10" y="6"/>
                  </a:cubicBezTo>
                  <a:cubicBezTo>
                    <a:pt x="9" y="9"/>
                    <a:pt x="7" y="11"/>
                    <a:pt x="4" y="10"/>
                  </a:cubicBezTo>
                  <a:cubicBezTo>
                    <a:pt x="2" y="10"/>
                    <a:pt x="0" y="7"/>
                    <a:pt x="0" y="5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9"/>
            <p:cNvSpPr/>
            <p:nvPr/>
          </p:nvSpPr>
          <p:spPr>
            <a:xfrm>
              <a:off x="9417051" y="3240088"/>
              <a:ext cx="38100" cy="38100"/>
            </a:xfrm>
            <a:custGeom>
              <a:rect b="b" l="l" r="r" t="t"/>
              <a:pathLst>
                <a:path extrusionOk="0" h="10" w="10">
                  <a:moveTo>
                    <a:pt x="0" y="4"/>
                  </a:moveTo>
                  <a:cubicBezTo>
                    <a:pt x="1" y="2"/>
                    <a:pt x="3" y="0"/>
                    <a:pt x="6" y="0"/>
                  </a:cubicBezTo>
                  <a:cubicBezTo>
                    <a:pt x="9" y="0"/>
                    <a:pt x="10" y="3"/>
                    <a:pt x="10" y="6"/>
                  </a:cubicBezTo>
                  <a:cubicBezTo>
                    <a:pt x="10" y="8"/>
                    <a:pt x="7" y="10"/>
                    <a:pt x="4" y="10"/>
                  </a:cubicBezTo>
                  <a:cubicBezTo>
                    <a:pt x="2" y="9"/>
                    <a:pt x="0" y="7"/>
                    <a:pt x="0" y="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9"/>
            <p:cNvSpPr/>
            <p:nvPr/>
          </p:nvSpPr>
          <p:spPr>
            <a:xfrm>
              <a:off x="7180263" y="1527175"/>
              <a:ext cx="609600" cy="560388"/>
            </a:xfrm>
            <a:custGeom>
              <a:rect b="b" l="l" r="r" t="t"/>
              <a:pathLst>
                <a:path extrusionOk="0" h="353" w="384">
                  <a:moveTo>
                    <a:pt x="327" y="214"/>
                  </a:moveTo>
                  <a:lnTo>
                    <a:pt x="64" y="0"/>
                  </a:lnTo>
                  <a:lnTo>
                    <a:pt x="0" y="83"/>
                  </a:lnTo>
                  <a:lnTo>
                    <a:pt x="261" y="294"/>
                  </a:lnTo>
                  <a:lnTo>
                    <a:pt x="232" y="327"/>
                  </a:lnTo>
                  <a:lnTo>
                    <a:pt x="265" y="353"/>
                  </a:lnTo>
                  <a:lnTo>
                    <a:pt x="384" y="204"/>
                  </a:lnTo>
                  <a:lnTo>
                    <a:pt x="353" y="178"/>
                  </a:lnTo>
                  <a:lnTo>
                    <a:pt x="327" y="214"/>
                  </a:lnTo>
                  <a:close/>
                </a:path>
              </a:pathLst>
            </a:custGeom>
            <a:solidFill>
              <a:srgbClr val="7C93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9"/>
            <p:cNvSpPr/>
            <p:nvPr/>
          </p:nvSpPr>
          <p:spPr>
            <a:xfrm>
              <a:off x="6813551" y="1255713"/>
              <a:ext cx="754063" cy="655638"/>
            </a:xfrm>
            <a:custGeom>
              <a:rect b="b" l="l" r="r" t="t"/>
              <a:pathLst>
                <a:path extrusionOk="0" h="174" w="200">
                  <a:moveTo>
                    <a:pt x="191" y="102"/>
                  </a:moveTo>
                  <a:cubicBezTo>
                    <a:pt x="183" y="112"/>
                    <a:pt x="183" y="112"/>
                    <a:pt x="183" y="11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83" y="32"/>
                    <a:pt x="65" y="31"/>
                    <a:pt x="55" y="39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6" y="0"/>
                    <a:pt x="3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9" y="47"/>
                    <a:pt x="49" y="47"/>
                    <a:pt x="49" y="47"/>
                  </a:cubicBezTo>
                  <a:cubicBezTo>
                    <a:pt x="43" y="59"/>
                    <a:pt x="47" y="76"/>
                    <a:pt x="60" y="86"/>
                  </a:cubicBezTo>
                  <a:cubicBezTo>
                    <a:pt x="147" y="156"/>
                    <a:pt x="147" y="156"/>
                    <a:pt x="147" y="156"/>
                  </a:cubicBezTo>
                  <a:cubicBezTo>
                    <a:pt x="138" y="167"/>
                    <a:pt x="138" y="167"/>
                    <a:pt x="138" y="167"/>
                  </a:cubicBezTo>
                  <a:cubicBezTo>
                    <a:pt x="147" y="174"/>
                    <a:pt x="147" y="174"/>
                    <a:pt x="147" y="174"/>
                  </a:cubicBezTo>
                  <a:cubicBezTo>
                    <a:pt x="200" y="109"/>
                    <a:pt x="200" y="109"/>
                    <a:pt x="200" y="109"/>
                  </a:cubicBezTo>
                  <a:lnTo>
                    <a:pt x="191" y="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9"/>
            <p:cNvSpPr/>
            <p:nvPr/>
          </p:nvSpPr>
          <p:spPr>
            <a:xfrm>
              <a:off x="7032626" y="1425575"/>
              <a:ext cx="230188" cy="214313"/>
            </a:xfrm>
            <a:custGeom>
              <a:rect b="b" l="l" r="r" t="t"/>
              <a:pathLst>
                <a:path extrusionOk="0" h="57" w="61">
                  <a:moveTo>
                    <a:pt x="61" y="28"/>
                  </a:moveTo>
                  <a:cubicBezTo>
                    <a:pt x="35" y="8"/>
                    <a:pt x="35" y="8"/>
                    <a:pt x="35" y="8"/>
                  </a:cubicBezTo>
                  <a:cubicBezTo>
                    <a:pt x="26" y="0"/>
                    <a:pt x="13" y="0"/>
                    <a:pt x="6" y="8"/>
                  </a:cubicBezTo>
                  <a:cubicBezTo>
                    <a:pt x="0" y="16"/>
                    <a:pt x="2" y="29"/>
                    <a:pt x="12" y="37"/>
                  </a:cubicBezTo>
                  <a:cubicBezTo>
                    <a:pt x="37" y="57"/>
                    <a:pt x="37" y="57"/>
                    <a:pt x="37" y="57"/>
                  </a:cubicBezTo>
                  <a:lnTo>
                    <a:pt x="61" y="28"/>
                  </a:ln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9"/>
            <p:cNvSpPr/>
            <p:nvPr/>
          </p:nvSpPr>
          <p:spPr>
            <a:xfrm>
              <a:off x="5792788" y="1230313"/>
              <a:ext cx="279400" cy="282575"/>
            </a:xfrm>
            <a:custGeom>
              <a:rect b="b" l="l" r="r" t="t"/>
              <a:pathLst>
                <a:path extrusionOk="0" h="75" w="74">
                  <a:moveTo>
                    <a:pt x="5" y="12"/>
                  </a:moveTo>
                  <a:cubicBezTo>
                    <a:pt x="24" y="31"/>
                    <a:pt x="42" y="51"/>
                    <a:pt x="61" y="70"/>
                  </a:cubicBezTo>
                  <a:cubicBezTo>
                    <a:pt x="66" y="75"/>
                    <a:pt x="74" y="68"/>
                    <a:pt x="69" y="63"/>
                  </a:cubicBezTo>
                  <a:cubicBezTo>
                    <a:pt x="51" y="44"/>
                    <a:pt x="32" y="24"/>
                    <a:pt x="13" y="5"/>
                  </a:cubicBezTo>
                  <a:cubicBezTo>
                    <a:pt x="9" y="0"/>
                    <a:pt x="0" y="7"/>
                    <a:pt x="5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9"/>
            <p:cNvSpPr/>
            <p:nvPr/>
          </p:nvSpPr>
          <p:spPr>
            <a:xfrm>
              <a:off x="5683251" y="1320800"/>
              <a:ext cx="282575" cy="280988"/>
            </a:xfrm>
            <a:custGeom>
              <a:rect b="b" l="l" r="r" t="t"/>
              <a:pathLst>
                <a:path extrusionOk="0" h="75" w="75">
                  <a:moveTo>
                    <a:pt x="5" y="12"/>
                  </a:moveTo>
                  <a:cubicBezTo>
                    <a:pt x="24" y="31"/>
                    <a:pt x="42" y="50"/>
                    <a:pt x="61" y="69"/>
                  </a:cubicBezTo>
                  <a:cubicBezTo>
                    <a:pt x="66" y="75"/>
                    <a:pt x="75" y="68"/>
                    <a:pt x="70" y="62"/>
                  </a:cubicBezTo>
                  <a:cubicBezTo>
                    <a:pt x="51" y="43"/>
                    <a:pt x="32" y="24"/>
                    <a:pt x="14" y="5"/>
                  </a:cubicBezTo>
                  <a:cubicBezTo>
                    <a:pt x="9" y="0"/>
                    <a:pt x="0" y="7"/>
                    <a:pt x="5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9"/>
            <p:cNvSpPr/>
            <p:nvPr/>
          </p:nvSpPr>
          <p:spPr>
            <a:xfrm>
              <a:off x="5364163" y="1655763"/>
              <a:ext cx="260350" cy="277813"/>
            </a:xfrm>
            <a:custGeom>
              <a:rect b="b" l="l" r="r" t="t"/>
              <a:pathLst>
                <a:path extrusionOk="0" h="74" w="69">
                  <a:moveTo>
                    <a:pt x="4" y="12"/>
                  </a:moveTo>
                  <a:cubicBezTo>
                    <a:pt x="22" y="31"/>
                    <a:pt x="39" y="50"/>
                    <a:pt x="56" y="69"/>
                  </a:cubicBezTo>
                  <a:cubicBezTo>
                    <a:pt x="61" y="74"/>
                    <a:pt x="69" y="68"/>
                    <a:pt x="64" y="63"/>
                  </a:cubicBezTo>
                  <a:cubicBezTo>
                    <a:pt x="47" y="44"/>
                    <a:pt x="30" y="24"/>
                    <a:pt x="13" y="5"/>
                  </a:cubicBezTo>
                  <a:cubicBezTo>
                    <a:pt x="8" y="0"/>
                    <a:pt x="0" y="7"/>
                    <a:pt x="4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9"/>
            <p:cNvSpPr/>
            <p:nvPr/>
          </p:nvSpPr>
          <p:spPr>
            <a:xfrm>
              <a:off x="5254626" y="1735138"/>
              <a:ext cx="260350" cy="277813"/>
            </a:xfrm>
            <a:custGeom>
              <a:rect b="b" l="l" r="r" t="t"/>
              <a:pathLst>
                <a:path extrusionOk="0" h="74" w="69">
                  <a:moveTo>
                    <a:pt x="4" y="12"/>
                  </a:moveTo>
                  <a:cubicBezTo>
                    <a:pt x="22" y="31"/>
                    <a:pt x="39" y="50"/>
                    <a:pt x="56" y="69"/>
                  </a:cubicBezTo>
                  <a:cubicBezTo>
                    <a:pt x="61" y="74"/>
                    <a:pt x="69" y="68"/>
                    <a:pt x="64" y="63"/>
                  </a:cubicBezTo>
                  <a:cubicBezTo>
                    <a:pt x="47" y="44"/>
                    <a:pt x="30" y="24"/>
                    <a:pt x="13" y="5"/>
                  </a:cubicBezTo>
                  <a:cubicBezTo>
                    <a:pt x="8" y="0"/>
                    <a:pt x="0" y="7"/>
                    <a:pt x="4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9"/>
            <p:cNvSpPr/>
            <p:nvPr/>
          </p:nvSpPr>
          <p:spPr>
            <a:xfrm>
              <a:off x="5400676" y="1189038"/>
              <a:ext cx="534988" cy="873125"/>
            </a:xfrm>
            <a:custGeom>
              <a:rect b="b" l="l" r="r" t="t"/>
              <a:pathLst>
                <a:path extrusionOk="0" h="232" w="142">
                  <a:moveTo>
                    <a:pt x="122" y="5"/>
                  </a:moveTo>
                  <a:cubicBezTo>
                    <a:pt x="97" y="18"/>
                    <a:pt x="76" y="40"/>
                    <a:pt x="66" y="66"/>
                  </a:cubicBezTo>
                  <a:cubicBezTo>
                    <a:pt x="58" y="88"/>
                    <a:pt x="61" y="114"/>
                    <a:pt x="57" y="137"/>
                  </a:cubicBezTo>
                  <a:cubicBezTo>
                    <a:pt x="52" y="169"/>
                    <a:pt x="37" y="193"/>
                    <a:pt x="10" y="210"/>
                  </a:cubicBezTo>
                  <a:cubicBezTo>
                    <a:pt x="0" y="216"/>
                    <a:pt x="10" y="232"/>
                    <a:pt x="19" y="225"/>
                  </a:cubicBezTo>
                  <a:cubicBezTo>
                    <a:pt x="58" y="200"/>
                    <a:pt x="74" y="163"/>
                    <a:pt x="77" y="118"/>
                  </a:cubicBezTo>
                  <a:cubicBezTo>
                    <a:pt x="80" y="88"/>
                    <a:pt x="81" y="65"/>
                    <a:pt x="102" y="42"/>
                  </a:cubicBezTo>
                  <a:cubicBezTo>
                    <a:pt x="110" y="33"/>
                    <a:pt x="121" y="26"/>
                    <a:pt x="131" y="21"/>
                  </a:cubicBezTo>
                  <a:cubicBezTo>
                    <a:pt x="142" y="16"/>
                    <a:pt x="132" y="0"/>
                    <a:pt x="122" y="5"/>
                  </a:cubicBezTo>
                  <a:close/>
                </a:path>
              </a:pathLst>
            </a:custGeom>
            <a:solidFill>
              <a:srgbClr val="E13D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9"/>
            <p:cNvSpPr/>
            <p:nvPr/>
          </p:nvSpPr>
          <p:spPr>
            <a:xfrm>
              <a:off x="5224463" y="1362075"/>
              <a:ext cx="896938" cy="488950"/>
            </a:xfrm>
            <a:custGeom>
              <a:rect b="b" l="l" r="r" t="t"/>
              <a:pathLst>
                <a:path extrusionOk="0" h="130" w="238">
                  <a:moveTo>
                    <a:pt x="232" y="20"/>
                  </a:moveTo>
                  <a:cubicBezTo>
                    <a:pt x="218" y="45"/>
                    <a:pt x="195" y="64"/>
                    <a:pt x="168" y="73"/>
                  </a:cubicBezTo>
                  <a:cubicBezTo>
                    <a:pt x="146" y="80"/>
                    <a:pt x="120" y="75"/>
                    <a:pt x="97" y="77"/>
                  </a:cubicBezTo>
                  <a:cubicBezTo>
                    <a:pt x="65" y="80"/>
                    <a:pt x="40" y="94"/>
                    <a:pt x="21" y="120"/>
                  </a:cubicBezTo>
                  <a:cubicBezTo>
                    <a:pt x="14" y="130"/>
                    <a:pt x="0" y="119"/>
                    <a:pt x="6" y="110"/>
                  </a:cubicBezTo>
                  <a:cubicBezTo>
                    <a:pt x="34" y="72"/>
                    <a:pt x="72" y="59"/>
                    <a:pt x="117" y="58"/>
                  </a:cubicBezTo>
                  <a:cubicBezTo>
                    <a:pt x="147" y="58"/>
                    <a:pt x="170" y="58"/>
                    <a:pt x="194" y="38"/>
                  </a:cubicBezTo>
                  <a:cubicBezTo>
                    <a:pt x="204" y="30"/>
                    <a:pt x="212" y="20"/>
                    <a:pt x="217" y="10"/>
                  </a:cubicBezTo>
                  <a:cubicBezTo>
                    <a:pt x="223" y="0"/>
                    <a:pt x="238" y="10"/>
                    <a:pt x="232" y="20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3" name="Google Shape;963;p9"/>
          <p:cNvSpPr/>
          <p:nvPr/>
        </p:nvSpPr>
        <p:spPr>
          <a:xfrm>
            <a:off x="966360" y="1432036"/>
            <a:ext cx="9755305" cy="5292762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3737"/>
              </a:buClr>
              <a:buSzPts val="2300"/>
              <a:buFont typeface="Lato"/>
              <a:buChar char="●"/>
            </a:pPr>
            <a:r>
              <a:rPr lang="zh-CN" sz="2300">
                <a:solidFill>
                  <a:srgbClr val="3B3737"/>
                </a:solidFill>
                <a:latin typeface="Lato"/>
                <a:ea typeface="Lato"/>
                <a:cs typeface="Lato"/>
                <a:sym typeface="Lato"/>
              </a:rPr>
              <a:t>The purpose of this task is to analyze the relationship between Infant Mortality Rate (IMR) and the availability of healthcare personnel (doctors, nurses, midwives, and pharmacists) across various Asian countries. </a:t>
            </a:r>
            <a:endParaRPr sz="2300">
              <a:solidFill>
                <a:srgbClr val="3B373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3B373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3737"/>
              </a:buClr>
              <a:buSzPts val="2300"/>
              <a:buFont typeface="Lato"/>
              <a:buChar char="●"/>
            </a:pPr>
            <a:r>
              <a:rPr lang="zh-CN" sz="2300">
                <a:solidFill>
                  <a:srgbClr val="3B3737"/>
                </a:solidFill>
                <a:latin typeface="Lato"/>
                <a:ea typeface="Lato"/>
                <a:cs typeface="Lato"/>
                <a:sym typeface="Lato"/>
              </a:rPr>
              <a:t>The goal is to identify the key factors influencing infant mortality and to predict future trends so that targeted interventions can be effectively implemented to reduce infant mortality.</a:t>
            </a:r>
            <a:endParaRPr sz="1700">
              <a:solidFill>
                <a:srgbClr val="3B373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>
    <mc:Choice Requires="p14">
      <p:transition spd="slow" p14:dur="125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8" name="Google Shape;968;p11"/>
          <p:cNvGrpSpPr/>
          <p:nvPr/>
        </p:nvGrpSpPr>
        <p:grpSpPr>
          <a:xfrm>
            <a:off x="-83821" y="-132559"/>
            <a:ext cx="12477481" cy="7085809"/>
            <a:chOff x="-1" y="-766660"/>
            <a:chExt cx="12242663" cy="6952459"/>
          </a:xfrm>
        </p:grpSpPr>
        <p:pic>
          <p:nvPicPr>
            <p:cNvPr id="969" name="Google Shape;969;p11"/>
            <p:cNvPicPr preferRelativeResize="0"/>
            <p:nvPr/>
          </p:nvPicPr>
          <p:blipFill rotWithShape="1">
            <a:blip r:embed="rId3">
              <a:alphaModFix/>
            </a:blip>
            <a:srcRect b="37274" l="48291" r="21283" t="340"/>
            <a:stretch/>
          </p:blipFill>
          <p:spPr>
            <a:xfrm rot="-5400000">
              <a:off x="-1215923" y="467019"/>
              <a:ext cx="6934703" cy="450285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70" name="Google Shape;970;p11"/>
            <p:cNvGrpSpPr/>
            <p:nvPr/>
          </p:nvGrpSpPr>
          <p:grpSpPr>
            <a:xfrm>
              <a:off x="0" y="-766660"/>
              <a:ext cx="12242663" cy="6947365"/>
              <a:chOff x="0" y="-76703"/>
              <a:chExt cx="12242663" cy="6947365"/>
            </a:xfrm>
          </p:grpSpPr>
          <p:pic>
            <p:nvPicPr>
              <p:cNvPr id="971" name="Google Shape;971;p1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481347" y="-58948"/>
                <a:ext cx="4200525" cy="69296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72" name="Google Shape;972;p11"/>
              <p:cNvPicPr preferRelativeResize="0"/>
              <p:nvPr/>
            </p:nvPicPr>
            <p:blipFill rotWithShape="1">
              <a:blip r:embed="rId3">
                <a:alphaModFix/>
              </a:blip>
              <a:srcRect b="0" l="28040" r="38640" t="44705"/>
              <a:stretch/>
            </p:blipFill>
            <p:spPr>
              <a:xfrm rot="-5400000">
                <a:off x="6943426" y="1571425"/>
                <a:ext cx="6947364" cy="36511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73" name="Google Shape;973;p11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0" y="-58948"/>
                <a:ext cx="4400550" cy="691185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974" name="Google Shape;974;p11"/>
          <p:cNvSpPr txBox="1"/>
          <p:nvPr/>
        </p:nvSpPr>
        <p:spPr>
          <a:xfrm>
            <a:off x="4425675" y="1484751"/>
            <a:ext cx="42828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4A60"/>
              </a:buClr>
              <a:buSzPts val="4400"/>
              <a:buFont typeface="Arial"/>
              <a:buNone/>
            </a:pPr>
            <a:r>
              <a:rPr b="1" lang="zh-CN" sz="6500">
                <a:solidFill>
                  <a:srgbClr val="214A6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Forecast &amp; Analysis</a:t>
            </a:r>
            <a:endParaRPr b="1" i="0" sz="6500" u="none" cap="none" strike="noStrike">
              <a:solidFill>
                <a:srgbClr val="214A6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mc:AlternateContent>
    <mc:Choice Requires="p14">
      <p:transition spd="slow" p14:dur="125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9" name="Google Shape;979;g2edc9db61ba_0_525"/>
          <p:cNvGrpSpPr/>
          <p:nvPr/>
        </p:nvGrpSpPr>
        <p:grpSpPr>
          <a:xfrm>
            <a:off x="575886" y="1739790"/>
            <a:ext cx="3505146" cy="4555086"/>
            <a:chOff x="431925" y="1304875"/>
            <a:chExt cx="2628925" cy="3416400"/>
          </a:xfrm>
        </p:grpSpPr>
        <p:sp>
          <p:nvSpPr>
            <p:cNvPr id="980" name="Google Shape;980;g2edc9db61ba_0_52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g2edc9db61ba_0_52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2" name="Google Shape;982;g2edc9db61ba_0_525"/>
          <p:cNvSpPr txBox="1"/>
          <p:nvPr>
            <p:ph idx="4294967295" type="body"/>
          </p:nvPr>
        </p:nvSpPr>
        <p:spPr>
          <a:xfrm>
            <a:off x="675233" y="1739833"/>
            <a:ext cx="3326100" cy="615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lt1"/>
                </a:solidFill>
              </a:rPr>
              <a:t>Dashboard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83" name="Google Shape;983;g2edc9db61ba_0_525"/>
          <p:cNvSpPr txBox="1"/>
          <p:nvPr>
            <p:ph idx="4294967295" type="body"/>
          </p:nvPr>
        </p:nvSpPr>
        <p:spPr>
          <a:xfrm>
            <a:off x="677767" y="2467067"/>
            <a:ext cx="3304800" cy="3726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438150" lvl="0" marL="6096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zh-CN" sz="2100"/>
              <a:t>Dashboard of geographical heat maps per variable was created by Shiny App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100"/>
          </a:p>
        </p:txBody>
      </p:sp>
      <p:grpSp>
        <p:nvGrpSpPr>
          <p:cNvPr id="984" name="Google Shape;984;g2edc9db61ba_0_525"/>
          <p:cNvGrpSpPr/>
          <p:nvPr/>
        </p:nvGrpSpPr>
        <p:grpSpPr>
          <a:xfrm>
            <a:off x="4427156" y="1739790"/>
            <a:ext cx="3509912" cy="4555086"/>
            <a:chOff x="3320450" y="1304875"/>
            <a:chExt cx="2632500" cy="3416400"/>
          </a:xfrm>
        </p:grpSpPr>
        <p:sp>
          <p:nvSpPr>
            <p:cNvPr id="985" name="Google Shape;985;g2edc9db61ba_0_52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g2edc9db61ba_0_52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7" name="Google Shape;987;g2edc9db61ba_0_525"/>
          <p:cNvSpPr txBox="1"/>
          <p:nvPr>
            <p:ph idx="4294967295" type="body"/>
          </p:nvPr>
        </p:nvSpPr>
        <p:spPr>
          <a:xfrm>
            <a:off x="4519267" y="1739833"/>
            <a:ext cx="3326100" cy="615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lt1"/>
                </a:solidFill>
              </a:rPr>
              <a:t>Modeling Technique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88" name="Google Shape;988;g2edc9db61ba_0_525"/>
          <p:cNvSpPr txBox="1"/>
          <p:nvPr>
            <p:ph idx="4294967295" type="body"/>
          </p:nvPr>
        </p:nvSpPr>
        <p:spPr>
          <a:xfrm>
            <a:off x="4529033" y="2467067"/>
            <a:ext cx="3304800" cy="3726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zh-CN" sz="2100"/>
              <a:t>Time Series and Log Difference transformation was applied for forecasting. </a:t>
            </a:r>
            <a:endParaRPr sz="21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  <p:grpSp>
        <p:nvGrpSpPr>
          <p:cNvPr id="989" name="Google Shape;989;g2edc9db61ba_0_525"/>
          <p:cNvGrpSpPr/>
          <p:nvPr/>
        </p:nvGrpSpPr>
        <p:grpSpPr>
          <a:xfrm>
            <a:off x="8283193" y="1739790"/>
            <a:ext cx="3509912" cy="4555086"/>
            <a:chOff x="6212550" y="1304875"/>
            <a:chExt cx="2632500" cy="3416400"/>
          </a:xfrm>
        </p:grpSpPr>
        <p:sp>
          <p:nvSpPr>
            <p:cNvPr id="990" name="Google Shape;990;g2edc9db61ba_0_525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g2edc9db61ba_0_525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2" name="Google Shape;992;g2edc9db61ba_0_525"/>
          <p:cNvSpPr txBox="1"/>
          <p:nvPr>
            <p:ph idx="4294967295" type="body"/>
          </p:nvPr>
        </p:nvSpPr>
        <p:spPr>
          <a:xfrm>
            <a:off x="8363300" y="1739833"/>
            <a:ext cx="3326100" cy="615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lt1"/>
                </a:solidFill>
              </a:rPr>
              <a:t>Performance Evaluation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93" name="Google Shape;993;g2edc9db61ba_0_525"/>
          <p:cNvSpPr txBox="1"/>
          <p:nvPr>
            <p:ph idx="4294967295" type="body"/>
          </p:nvPr>
        </p:nvSpPr>
        <p:spPr>
          <a:xfrm>
            <a:off x="8381867" y="1739833"/>
            <a:ext cx="3304800" cy="484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438150" lvl="0" marL="609600" rtl="0" algn="l">
              <a:spcBef>
                <a:spcPts val="1600"/>
              </a:spcBef>
              <a:spcAft>
                <a:spcPts val="0"/>
              </a:spcAft>
              <a:buSzPts val="2100"/>
              <a:buChar char="●"/>
            </a:pPr>
            <a:r>
              <a:rPr lang="zh-CN" sz="2100"/>
              <a:t>Comparison with the actual data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994" name="Google Shape;994;g2edc9db61ba_0_525"/>
          <p:cNvSpPr/>
          <p:nvPr/>
        </p:nvSpPr>
        <p:spPr>
          <a:xfrm>
            <a:off x="1" y="251299"/>
            <a:ext cx="10069800" cy="960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43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</a:t>
            </a:r>
            <a:r>
              <a:rPr b="1" lang="zh-CN" sz="4300">
                <a:solidFill>
                  <a:schemeClr val="lt1"/>
                </a:solidFill>
              </a:rPr>
              <a:t>Methodology:</a:t>
            </a:r>
            <a:endParaRPr sz="1800">
              <a:solidFill>
                <a:schemeClr val="lt1"/>
              </a:solidFill>
            </a:endParaRPr>
          </a:p>
        </p:txBody>
      </p:sp>
      <p:grpSp>
        <p:nvGrpSpPr>
          <p:cNvPr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id="995" name="Google Shape;995;g2edc9db61ba_0_525" title="iSlide™ 版权声明  COPYRIGHT NOTICE"/>
          <p:cNvGrpSpPr/>
          <p:nvPr/>
        </p:nvGrpSpPr>
        <p:grpSpPr>
          <a:xfrm>
            <a:off x="124460" y="339968"/>
            <a:ext cx="1247423" cy="783273"/>
            <a:chOff x="2979738" y="1189038"/>
            <a:chExt cx="7111875" cy="4465638"/>
          </a:xfrm>
        </p:grpSpPr>
        <p:sp>
          <p:nvSpPr>
            <p:cNvPr id="996" name="Google Shape;996;g2edc9db61ba_0_525"/>
            <p:cNvSpPr/>
            <p:nvPr/>
          </p:nvSpPr>
          <p:spPr>
            <a:xfrm>
              <a:off x="4324351" y="4611688"/>
              <a:ext cx="4422775" cy="584200"/>
            </a:xfrm>
            <a:custGeom>
              <a:rect b="b" l="l" r="r" t="t"/>
              <a:pathLst>
                <a:path extrusionOk="0" h="155" w="1174">
                  <a:moveTo>
                    <a:pt x="0" y="0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0" y="116"/>
                    <a:pt x="39" y="155"/>
                    <a:pt x="86" y="155"/>
                  </a:cubicBezTo>
                  <a:cubicBezTo>
                    <a:pt x="1088" y="155"/>
                    <a:pt x="1088" y="155"/>
                    <a:pt x="1088" y="155"/>
                  </a:cubicBezTo>
                  <a:cubicBezTo>
                    <a:pt x="1135" y="155"/>
                    <a:pt x="1174" y="116"/>
                    <a:pt x="1174" y="69"/>
                  </a:cubicBezTo>
                  <a:cubicBezTo>
                    <a:pt x="1174" y="0"/>
                    <a:pt x="1174" y="0"/>
                    <a:pt x="11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g2edc9db61ba_0_525"/>
            <p:cNvSpPr/>
            <p:nvPr/>
          </p:nvSpPr>
          <p:spPr>
            <a:xfrm>
              <a:off x="4324351" y="2197100"/>
              <a:ext cx="4422775" cy="2414588"/>
            </a:xfrm>
            <a:custGeom>
              <a:rect b="b" l="l" r="r" t="t"/>
              <a:pathLst>
                <a:path extrusionOk="0" h="641" w="1174">
                  <a:moveTo>
                    <a:pt x="1174" y="641"/>
                  </a:moveTo>
                  <a:cubicBezTo>
                    <a:pt x="1174" y="87"/>
                    <a:pt x="1174" y="87"/>
                    <a:pt x="1174" y="87"/>
                  </a:cubicBezTo>
                  <a:cubicBezTo>
                    <a:pt x="1174" y="39"/>
                    <a:pt x="1135" y="0"/>
                    <a:pt x="1088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39" y="0"/>
                    <a:pt x="0" y="39"/>
                    <a:pt x="0" y="87"/>
                  </a:cubicBezTo>
                  <a:cubicBezTo>
                    <a:pt x="0" y="641"/>
                    <a:pt x="0" y="641"/>
                    <a:pt x="0" y="641"/>
                  </a:cubicBezTo>
                  <a:lnTo>
                    <a:pt x="1174" y="641"/>
                  </a:lnTo>
                  <a:close/>
                </a:path>
              </a:pathLst>
            </a:custGeom>
            <a:solidFill>
              <a:srgbClr val="7D62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g2edc9db61ba_0_525"/>
            <p:cNvSpPr/>
            <p:nvPr/>
          </p:nvSpPr>
          <p:spPr>
            <a:xfrm>
              <a:off x="6022976" y="5195888"/>
              <a:ext cx="1025400" cy="3714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g2edc9db61ba_0_525"/>
            <p:cNvSpPr/>
            <p:nvPr/>
          </p:nvSpPr>
          <p:spPr>
            <a:xfrm>
              <a:off x="5827713" y="5567363"/>
              <a:ext cx="1416050" cy="87313"/>
            </a:xfrm>
            <a:custGeom>
              <a:rect b="b" l="l" r="r" t="t"/>
              <a:pathLst>
                <a:path extrusionOk="0" h="23" w="376">
                  <a:moveTo>
                    <a:pt x="376" y="11"/>
                  </a:moveTo>
                  <a:cubicBezTo>
                    <a:pt x="376" y="18"/>
                    <a:pt x="371" y="23"/>
                    <a:pt x="364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5" y="23"/>
                    <a:pt x="0" y="18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364" y="0"/>
                    <a:pt x="364" y="0"/>
                    <a:pt x="364" y="0"/>
                  </a:cubicBezTo>
                  <a:cubicBezTo>
                    <a:pt x="371" y="0"/>
                    <a:pt x="376" y="5"/>
                    <a:pt x="376" y="1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g2edc9db61ba_0_525"/>
            <p:cNvSpPr/>
            <p:nvPr/>
          </p:nvSpPr>
          <p:spPr>
            <a:xfrm>
              <a:off x="4541838" y="2408238"/>
              <a:ext cx="3986100" cy="2011500"/>
            </a:xfrm>
            <a:prstGeom prst="rect">
              <a:avLst/>
            </a:prstGeom>
            <a:solidFill>
              <a:srgbClr val="7C93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g2edc9db61ba_0_525"/>
            <p:cNvSpPr/>
            <p:nvPr/>
          </p:nvSpPr>
          <p:spPr>
            <a:xfrm>
              <a:off x="2979738" y="3813175"/>
              <a:ext cx="1596900" cy="1596900"/>
            </a:xfrm>
            <a:prstGeom prst="ellipse">
              <a:avLst/>
            </a:prstGeom>
            <a:solidFill>
              <a:srgbClr val="96DA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g2edc9db61ba_0_525"/>
            <p:cNvSpPr/>
            <p:nvPr/>
          </p:nvSpPr>
          <p:spPr>
            <a:xfrm>
              <a:off x="8494713" y="3813175"/>
              <a:ext cx="1596900" cy="1596900"/>
            </a:xfrm>
            <a:prstGeom prst="ellipse">
              <a:avLst/>
            </a:prstGeom>
            <a:solidFill>
              <a:srgbClr val="96DA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g2edc9db61ba_0_525"/>
            <p:cNvSpPr/>
            <p:nvPr/>
          </p:nvSpPr>
          <p:spPr>
            <a:xfrm>
              <a:off x="6459538" y="2490788"/>
              <a:ext cx="622300" cy="569913"/>
            </a:xfrm>
            <a:custGeom>
              <a:rect b="b" l="l" r="r" t="t"/>
              <a:pathLst>
                <a:path extrusionOk="0" h="151" w="165">
                  <a:moveTo>
                    <a:pt x="139" y="0"/>
                  </a:moveTo>
                  <a:cubicBezTo>
                    <a:pt x="139" y="0"/>
                    <a:pt x="165" y="96"/>
                    <a:pt x="114" y="129"/>
                  </a:cubicBezTo>
                  <a:cubicBezTo>
                    <a:pt x="114" y="129"/>
                    <a:pt x="124" y="113"/>
                    <a:pt x="121" y="95"/>
                  </a:cubicBezTo>
                  <a:cubicBezTo>
                    <a:pt x="121" y="95"/>
                    <a:pt x="115" y="151"/>
                    <a:pt x="0" y="151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139" y="0"/>
                  </a:lnTo>
                  <a:close/>
                </a:path>
              </a:pathLst>
            </a:custGeom>
            <a:solidFill>
              <a:srgbClr val="582A1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g2edc9db61ba_0_525"/>
            <p:cNvSpPr/>
            <p:nvPr/>
          </p:nvSpPr>
          <p:spPr>
            <a:xfrm>
              <a:off x="5857876" y="2490788"/>
              <a:ext cx="620713" cy="569913"/>
            </a:xfrm>
            <a:custGeom>
              <a:rect b="b" l="l" r="r" t="t"/>
              <a:pathLst>
                <a:path extrusionOk="0" h="151" w="165">
                  <a:moveTo>
                    <a:pt x="26" y="0"/>
                  </a:moveTo>
                  <a:cubicBezTo>
                    <a:pt x="26" y="0"/>
                    <a:pt x="0" y="96"/>
                    <a:pt x="50" y="129"/>
                  </a:cubicBezTo>
                  <a:cubicBezTo>
                    <a:pt x="50" y="129"/>
                    <a:pt x="41" y="113"/>
                    <a:pt x="44" y="95"/>
                  </a:cubicBezTo>
                  <a:cubicBezTo>
                    <a:pt x="44" y="95"/>
                    <a:pt x="50" y="151"/>
                    <a:pt x="165" y="151"/>
                  </a:cubicBezTo>
                  <a:cubicBezTo>
                    <a:pt x="165" y="29"/>
                    <a:pt x="165" y="29"/>
                    <a:pt x="165" y="29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582A1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g2edc9db61ba_0_525"/>
            <p:cNvSpPr/>
            <p:nvPr/>
          </p:nvSpPr>
          <p:spPr>
            <a:xfrm>
              <a:off x="6154738" y="2924175"/>
              <a:ext cx="674688" cy="741363"/>
            </a:xfrm>
            <a:custGeom>
              <a:rect b="b" l="l" r="r" t="t"/>
              <a:pathLst>
                <a:path extrusionOk="0" h="197" w="179">
                  <a:moveTo>
                    <a:pt x="144" y="136"/>
                  </a:moveTo>
                  <a:cubicBezTo>
                    <a:pt x="160" y="106"/>
                    <a:pt x="179" y="106"/>
                    <a:pt x="175" y="62"/>
                  </a:cubicBezTo>
                  <a:cubicBezTo>
                    <a:pt x="175" y="62"/>
                    <a:pt x="119" y="54"/>
                    <a:pt x="119" y="2"/>
                  </a:cubicBezTo>
                  <a:cubicBezTo>
                    <a:pt x="119" y="2"/>
                    <a:pt x="101" y="12"/>
                    <a:pt x="85" y="12"/>
                  </a:cubicBezTo>
                  <a:cubicBezTo>
                    <a:pt x="69" y="13"/>
                    <a:pt x="51" y="0"/>
                    <a:pt x="51" y="0"/>
                  </a:cubicBezTo>
                  <a:cubicBezTo>
                    <a:pt x="51" y="0"/>
                    <a:pt x="46" y="56"/>
                    <a:pt x="5" y="66"/>
                  </a:cubicBezTo>
                  <a:cubicBezTo>
                    <a:pt x="0" y="111"/>
                    <a:pt x="17" y="157"/>
                    <a:pt x="44" y="180"/>
                  </a:cubicBezTo>
                  <a:cubicBezTo>
                    <a:pt x="63" y="197"/>
                    <a:pt x="129" y="164"/>
                    <a:pt x="144" y="136"/>
                  </a:cubicBezTo>
                  <a:close/>
                </a:path>
              </a:pathLst>
            </a:custGeom>
            <a:solidFill>
              <a:srgbClr val="FECE9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g2edc9db61ba_0_525"/>
            <p:cNvSpPr/>
            <p:nvPr/>
          </p:nvSpPr>
          <p:spPr>
            <a:xfrm>
              <a:off x="6343651" y="2932113"/>
              <a:ext cx="327025" cy="222250"/>
            </a:xfrm>
            <a:custGeom>
              <a:rect b="b" l="l" r="r" t="t"/>
              <a:pathLst>
                <a:path extrusionOk="0" h="59" w="87">
                  <a:moveTo>
                    <a:pt x="87" y="42"/>
                  </a:moveTo>
                  <a:cubicBezTo>
                    <a:pt x="87" y="42"/>
                    <a:pt x="87" y="42"/>
                    <a:pt x="87" y="42"/>
                  </a:cubicBezTo>
                  <a:cubicBezTo>
                    <a:pt x="78" y="32"/>
                    <a:pt x="69" y="19"/>
                    <a:pt x="69" y="0"/>
                  </a:cubicBezTo>
                  <a:cubicBezTo>
                    <a:pt x="69" y="0"/>
                    <a:pt x="51" y="10"/>
                    <a:pt x="35" y="10"/>
                  </a:cubicBezTo>
                  <a:cubicBezTo>
                    <a:pt x="23" y="11"/>
                    <a:pt x="9" y="3"/>
                    <a:pt x="3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6" y="11"/>
                    <a:pt x="46" y="59"/>
                    <a:pt x="87" y="42"/>
                  </a:cubicBezTo>
                  <a:close/>
                </a:path>
              </a:pathLst>
            </a:custGeom>
            <a:solidFill>
              <a:srgbClr val="EEB8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g2edc9db61ba_0_525"/>
            <p:cNvSpPr/>
            <p:nvPr/>
          </p:nvSpPr>
          <p:spPr>
            <a:xfrm>
              <a:off x="5965826" y="1708150"/>
              <a:ext cx="1009650" cy="1279525"/>
            </a:xfrm>
            <a:custGeom>
              <a:rect b="b" l="l" r="r" t="t"/>
              <a:pathLst>
                <a:path extrusionOk="0" h="340" w="268">
                  <a:moveTo>
                    <a:pt x="262" y="180"/>
                  </a:moveTo>
                  <a:cubicBezTo>
                    <a:pt x="268" y="0"/>
                    <a:pt x="134" y="14"/>
                    <a:pt x="134" y="14"/>
                  </a:cubicBezTo>
                  <a:cubicBezTo>
                    <a:pt x="134" y="14"/>
                    <a:pt x="0" y="0"/>
                    <a:pt x="6" y="180"/>
                  </a:cubicBezTo>
                  <a:cubicBezTo>
                    <a:pt x="6" y="180"/>
                    <a:pt x="6" y="255"/>
                    <a:pt x="26" y="283"/>
                  </a:cubicBezTo>
                  <a:cubicBezTo>
                    <a:pt x="53" y="320"/>
                    <a:pt x="101" y="340"/>
                    <a:pt x="134" y="340"/>
                  </a:cubicBezTo>
                  <a:cubicBezTo>
                    <a:pt x="167" y="340"/>
                    <a:pt x="216" y="323"/>
                    <a:pt x="242" y="283"/>
                  </a:cubicBezTo>
                  <a:cubicBezTo>
                    <a:pt x="263" y="252"/>
                    <a:pt x="262" y="180"/>
                    <a:pt x="262" y="180"/>
                  </a:cubicBezTo>
                  <a:close/>
                </a:path>
              </a:pathLst>
            </a:custGeom>
            <a:solidFill>
              <a:srgbClr val="FECE9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g2edc9db61ba_0_525"/>
            <p:cNvSpPr/>
            <p:nvPr/>
          </p:nvSpPr>
          <p:spPr>
            <a:xfrm>
              <a:off x="6927851" y="2386013"/>
              <a:ext cx="112713" cy="241300"/>
            </a:xfrm>
            <a:custGeom>
              <a:rect b="b" l="l" r="r" t="t"/>
              <a:pathLst>
                <a:path extrusionOk="0" h="64" w="30">
                  <a:moveTo>
                    <a:pt x="4" y="16"/>
                  </a:moveTo>
                  <a:cubicBezTo>
                    <a:pt x="4" y="16"/>
                    <a:pt x="12" y="0"/>
                    <a:pt x="21" y="10"/>
                  </a:cubicBezTo>
                  <a:cubicBezTo>
                    <a:pt x="30" y="21"/>
                    <a:pt x="28" y="64"/>
                    <a:pt x="0" y="64"/>
                  </a:cubicBezTo>
                  <a:cubicBezTo>
                    <a:pt x="0" y="64"/>
                    <a:pt x="4" y="26"/>
                    <a:pt x="4" y="16"/>
                  </a:cubicBezTo>
                  <a:close/>
                </a:path>
              </a:pathLst>
            </a:custGeom>
            <a:solidFill>
              <a:srgbClr val="FECE9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g2edc9db61ba_0_525"/>
            <p:cNvSpPr/>
            <p:nvPr/>
          </p:nvSpPr>
          <p:spPr>
            <a:xfrm>
              <a:off x="6942138" y="2446338"/>
              <a:ext cx="63500" cy="123825"/>
            </a:xfrm>
            <a:custGeom>
              <a:rect b="b" l="l" r="r" t="t"/>
              <a:pathLst>
                <a:path extrusionOk="0" h="33" w="17">
                  <a:moveTo>
                    <a:pt x="0" y="15"/>
                  </a:moveTo>
                  <a:cubicBezTo>
                    <a:pt x="0" y="15"/>
                    <a:pt x="6" y="0"/>
                    <a:pt x="12" y="8"/>
                  </a:cubicBezTo>
                  <a:cubicBezTo>
                    <a:pt x="17" y="16"/>
                    <a:pt x="14" y="26"/>
                    <a:pt x="6" y="33"/>
                  </a:cubicBezTo>
                  <a:cubicBezTo>
                    <a:pt x="6" y="33"/>
                    <a:pt x="10" y="5"/>
                    <a:pt x="0" y="15"/>
                  </a:cubicBezTo>
                  <a:close/>
                </a:path>
              </a:pathLst>
            </a:custGeom>
            <a:solidFill>
              <a:srgbClr val="EEB8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g2edc9db61ba_0_525"/>
            <p:cNvSpPr/>
            <p:nvPr/>
          </p:nvSpPr>
          <p:spPr>
            <a:xfrm>
              <a:off x="5899151" y="2386013"/>
              <a:ext cx="115888" cy="241300"/>
            </a:xfrm>
            <a:custGeom>
              <a:rect b="b" l="l" r="r" t="t"/>
              <a:pathLst>
                <a:path extrusionOk="0" h="64" w="31">
                  <a:moveTo>
                    <a:pt x="26" y="16"/>
                  </a:moveTo>
                  <a:cubicBezTo>
                    <a:pt x="26" y="16"/>
                    <a:pt x="18" y="0"/>
                    <a:pt x="9" y="10"/>
                  </a:cubicBezTo>
                  <a:cubicBezTo>
                    <a:pt x="0" y="21"/>
                    <a:pt x="3" y="64"/>
                    <a:pt x="31" y="64"/>
                  </a:cubicBezTo>
                  <a:cubicBezTo>
                    <a:pt x="31" y="64"/>
                    <a:pt x="26" y="26"/>
                    <a:pt x="26" y="16"/>
                  </a:cubicBezTo>
                  <a:close/>
                </a:path>
              </a:pathLst>
            </a:custGeom>
            <a:solidFill>
              <a:srgbClr val="FECE9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g2edc9db61ba_0_525"/>
            <p:cNvSpPr/>
            <p:nvPr/>
          </p:nvSpPr>
          <p:spPr>
            <a:xfrm>
              <a:off x="5929313" y="2446338"/>
              <a:ext cx="63500" cy="123825"/>
            </a:xfrm>
            <a:custGeom>
              <a:rect b="b" l="l" r="r" t="t"/>
              <a:pathLst>
                <a:path extrusionOk="0" h="33" w="17">
                  <a:moveTo>
                    <a:pt x="17" y="15"/>
                  </a:moveTo>
                  <a:cubicBezTo>
                    <a:pt x="17" y="15"/>
                    <a:pt x="12" y="0"/>
                    <a:pt x="6" y="8"/>
                  </a:cubicBezTo>
                  <a:cubicBezTo>
                    <a:pt x="0" y="16"/>
                    <a:pt x="3" y="26"/>
                    <a:pt x="12" y="33"/>
                  </a:cubicBezTo>
                  <a:cubicBezTo>
                    <a:pt x="12" y="33"/>
                    <a:pt x="8" y="5"/>
                    <a:pt x="17" y="15"/>
                  </a:cubicBezTo>
                  <a:close/>
                </a:path>
              </a:pathLst>
            </a:custGeom>
            <a:solidFill>
              <a:srgbClr val="EEB8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g2edc9db61ba_0_525"/>
            <p:cNvSpPr/>
            <p:nvPr/>
          </p:nvSpPr>
          <p:spPr>
            <a:xfrm>
              <a:off x="6418263" y="2600325"/>
              <a:ext cx="112800" cy="71400"/>
            </a:xfrm>
            <a:prstGeom prst="ellipse">
              <a:avLst/>
            </a:prstGeom>
            <a:solidFill>
              <a:srgbClr val="EEB8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g2edc9db61ba_0_525"/>
            <p:cNvSpPr/>
            <p:nvPr/>
          </p:nvSpPr>
          <p:spPr>
            <a:xfrm>
              <a:off x="6275388" y="2698750"/>
              <a:ext cx="395288" cy="90488"/>
            </a:xfrm>
            <a:custGeom>
              <a:rect b="b" l="l" r="r" t="t"/>
              <a:pathLst>
                <a:path extrusionOk="0" h="24" w="105">
                  <a:moveTo>
                    <a:pt x="0" y="4"/>
                  </a:moveTo>
                  <a:cubicBezTo>
                    <a:pt x="0" y="4"/>
                    <a:pt x="2" y="5"/>
                    <a:pt x="4" y="6"/>
                  </a:cubicBezTo>
                  <a:cubicBezTo>
                    <a:pt x="7" y="7"/>
                    <a:pt x="11" y="9"/>
                    <a:pt x="16" y="11"/>
                  </a:cubicBezTo>
                  <a:cubicBezTo>
                    <a:pt x="19" y="12"/>
                    <a:pt x="21" y="12"/>
                    <a:pt x="24" y="13"/>
                  </a:cubicBezTo>
                  <a:cubicBezTo>
                    <a:pt x="27" y="14"/>
                    <a:pt x="30" y="15"/>
                    <a:pt x="33" y="15"/>
                  </a:cubicBezTo>
                  <a:cubicBezTo>
                    <a:pt x="35" y="15"/>
                    <a:pt x="36" y="16"/>
                    <a:pt x="38" y="16"/>
                  </a:cubicBezTo>
                  <a:cubicBezTo>
                    <a:pt x="40" y="16"/>
                    <a:pt x="41" y="16"/>
                    <a:pt x="43" y="16"/>
                  </a:cubicBezTo>
                  <a:cubicBezTo>
                    <a:pt x="46" y="17"/>
                    <a:pt x="50" y="16"/>
                    <a:pt x="53" y="16"/>
                  </a:cubicBezTo>
                  <a:cubicBezTo>
                    <a:pt x="56" y="16"/>
                    <a:pt x="60" y="15"/>
                    <a:pt x="63" y="15"/>
                  </a:cubicBezTo>
                  <a:cubicBezTo>
                    <a:pt x="66" y="15"/>
                    <a:pt x="69" y="14"/>
                    <a:pt x="72" y="13"/>
                  </a:cubicBezTo>
                  <a:cubicBezTo>
                    <a:pt x="76" y="12"/>
                    <a:pt x="78" y="11"/>
                    <a:pt x="81" y="10"/>
                  </a:cubicBezTo>
                  <a:cubicBezTo>
                    <a:pt x="83" y="10"/>
                    <a:pt x="84" y="9"/>
                    <a:pt x="85" y="9"/>
                  </a:cubicBezTo>
                  <a:cubicBezTo>
                    <a:pt x="87" y="8"/>
                    <a:pt x="88" y="8"/>
                    <a:pt x="89" y="7"/>
                  </a:cubicBezTo>
                  <a:cubicBezTo>
                    <a:pt x="91" y="6"/>
                    <a:pt x="94" y="5"/>
                    <a:pt x="96" y="4"/>
                  </a:cubicBezTo>
                  <a:cubicBezTo>
                    <a:pt x="97" y="3"/>
                    <a:pt x="99" y="3"/>
                    <a:pt x="101" y="2"/>
                  </a:cubicBezTo>
                  <a:cubicBezTo>
                    <a:pt x="103" y="1"/>
                    <a:pt x="105" y="0"/>
                    <a:pt x="105" y="0"/>
                  </a:cubicBezTo>
                  <a:cubicBezTo>
                    <a:pt x="105" y="0"/>
                    <a:pt x="104" y="1"/>
                    <a:pt x="101" y="3"/>
                  </a:cubicBezTo>
                  <a:cubicBezTo>
                    <a:pt x="100" y="4"/>
                    <a:pt x="99" y="6"/>
                    <a:pt x="97" y="7"/>
                  </a:cubicBezTo>
                  <a:cubicBezTo>
                    <a:pt x="96" y="9"/>
                    <a:pt x="93" y="10"/>
                    <a:pt x="91" y="11"/>
                  </a:cubicBezTo>
                  <a:cubicBezTo>
                    <a:pt x="89" y="13"/>
                    <a:pt x="87" y="15"/>
                    <a:pt x="84" y="16"/>
                  </a:cubicBezTo>
                  <a:cubicBezTo>
                    <a:pt x="81" y="17"/>
                    <a:pt x="78" y="19"/>
                    <a:pt x="75" y="20"/>
                  </a:cubicBezTo>
                  <a:cubicBezTo>
                    <a:pt x="71" y="21"/>
                    <a:pt x="68" y="22"/>
                    <a:pt x="64" y="23"/>
                  </a:cubicBezTo>
                  <a:cubicBezTo>
                    <a:pt x="61" y="23"/>
                    <a:pt x="57" y="24"/>
                    <a:pt x="53" y="24"/>
                  </a:cubicBezTo>
                  <a:cubicBezTo>
                    <a:pt x="50" y="24"/>
                    <a:pt x="46" y="24"/>
                    <a:pt x="42" y="24"/>
                  </a:cubicBezTo>
                  <a:cubicBezTo>
                    <a:pt x="39" y="24"/>
                    <a:pt x="35" y="23"/>
                    <a:pt x="32" y="22"/>
                  </a:cubicBezTo>
                  <a:cubicBezTo>
                    <a:pt x="28" y="21"/>
                    <a:pt x="25" y="20"/>
                    <a:pt x="22" y="19"/>
                  </a:cubicBezTo>
                  <a:cubicBezTo>
                    <a:pt x="19" y="18"/>
                    <a:pt x="17" y="16"/>
                    <a:pt x="14" y="15"/>
                  </a:cubicBezTo>
                  <a:cubicBezTo>
                    <a:pt x="12" y="14"/>
                    <a:pt x="10" y="12"/>
                    <a:pt x="8" y="11"/>
                  </a:cubicBezTo>
                  <a:cubicBezTo>
                    <a:pt x="6" y="10"/>
                    <a:pt x="5" y="9"/>
                    <a:pt x="4" y="7"/>
                  </a:cubicBezTo>
                  <a:cubicBezTo>
                    <a:pt x="1" y="5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EA81A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g2edc9db61ba_0_525"/>
            <p:cNvSpPr/>
            <p:nvPr/>
          </p:nvSpPr>
          <p:spPr>
            <a:xfrm>
              <a:off x="6667501" y="2430463"/>
              <a:ext cx="120600" cy="117600"/>
            </a:xfrm>
            <a:prstGeom prst="ellipse">
              <a:avLst/>
            </a:prstGeom>
            <a:solidFill>
              <a:srgbClr val="35221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g2edc9db61ba_0_525"/>
            <p:cNvSpPr/>
            <p:nvPr/>
          </p:nvSpPr>
          <p:spPr>
            <a:xfrm>
              <a:off x="6727826" y="2441575"/>
              <a:ext cx="38100" cy="38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g2edc9db61ba_0_525"/>
            <p:cNvSpPr/>
            <p:nvPr/>
          </p:nvSpPr>
          <p:spPr>
            <a:xfrm>
              <a:off x="6154738" y="2430463"/>
              <a:ext cx="120600" cy="117600"/>
            </a:xfrm>
            <a:prstGeom prst="ellipse">
              <a:avLst/>
            </a:prstGeom>
            <a:solidFill>
              <a:srgbClr val="35221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g2edc9db61ba_0_525"/>
            <p:cNvSpPr/>
            <p:nvPr/>
          </p:nvSpPr>
          <p:spPr>
            <a:xfrm>
              <a:off x="6215063" y="2441575"/>
              <a:ext cx="38100" cy="38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g2edc9db61ba_0_525"/>
            <p:cNvSpPr/>
            <p:nvPr/>
          </p:nvSpPr>
          <p:spPr>
            <a:xfrm>
              <a:off x="5786438" y="3089275"/>
              <a:ext cx="1385888" cy="1330325"/>
            </a:xfrm>
            <a:custGeom>
              <a:rect b="b" l="l" r="r" t="t"/>
              <a:pathLst>
                <a:path extrusionOk="0" h="353" w="368">
                  <a:moveTo>
                    <a:pt x="358" y="48"/>
                  </a:moveTo>
                  <a:cubicBezTo>
                    <a:pt x="349" y="37"/>
                    <a:pt x="234" y="0"/>
                    <a:pt x="234" y="0"/>
                  </a:cubicBezTo>
                  <a:cubicBezTo>
                    <a:pt x="184" y="36"/>
                    <a:pt x="184" y="36"/>
                    <a:pt x="184" y="36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3" y="0"/>
                    <a:pt x="19" y="37"/>
                    <a:pt x="9" y="48"/>
                  </a:cubicBezTo>
                  <a:cubicBezTo>
                    <a:pt x="0" y="59"/>
                    <a:pt x="70" y="155"/>
                    <a:pt x="70" y="155"/>
                  </a:cubicBezTo>
                  <a:cubicBezTo>
                    <a:pt x="81" y="353"/>
                    <a:pt x="81" y="353"/>
                    <a:pt x="81" y="353"/>
                  </a:cubicBezTo>
                  <a:cubicBezTo>
                    <a:pt x="184" y="353"/>
                    <a:pt x="184" y="353"/>
                    <a:pt x="184" y="353"/>
                  </a:cubicBezTo>
                  <a:cubicBezTo>
                    <a:pt x="184" y="353"/>
                    <a:pt x="184" y="353"/>
                    <a:pt x="184" y="353"/>
                  </a:cubicBezTo>
                  <a:cubicBezTo>
                    <a:pt x="290" y="353"/>
                    <a:pt x="290" y="353"/>
                    <a:pt x="290" y="353"/>
                  </a:cubicBezTo>
                  <a:cubicBezTo>
                    <a:pt x="298" y="155"/>
                    <a:pt x="298" y="155"/>
                    <a:pt x="298" y="155"/>
                  </a:cubicBezTo>
                  <a:cubicBezTo>
                    <a:pt x="298" y="155"/>
                    <a:pt x="368" y="59"/>
                    <a:pt x="358" y="48"/>
                  </a:cubicBezTo>
                  <a:close/>
                </a:path>
              </a:pathLst>
            </a:custGeom>
            <a:solidFill>
              <a:srgbClr val="5FA3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g2edc9db61ba_0_525"/>
            <p:cNvSpPr/>
            <p:nvPr/>
          </p:nvSpPr>
          <p:spPr>
            <a:xfrm>
              <a:off x="6154738" y="3089275"/>
              <a:ext cx="323850" cy="298450"/>
            </a:xfrm>
            <a:custGeom>
              <a:rect b="b" l="l" r="r" t="t"/>
              <a:pathLst>
                <a:path extrusionOk="0" h="188" w="204">
                  <a:moveTo>
                    <a:pt x="83" y="0"/>
                  </a:moveTo>
                  <a:lnTo>
                    <a:pt x="0" y="29"/>
                  </a:lnTo>
                  <a:lnTo>
                    <a:pt x="126" y="188"/>
                  </a:lnTo>
                  <a:lnTo>
                    <a:pt x="204" y="86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75C4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g2edc9db61ba_0_525"/>
            <p:cNvSpPr/>
            <p:nvPr/>
          </p:nvSpPr>
          <p:spPr>
            <a:xfrm>
              <a:off x="6478588" y="3089275"/>
              <a:ext cx="323850" cy="298450"/>
            </a:xfrm>
            <a:custGeom>
              <a:rect b="b" l="l" r="r" t="t"/>
              <a:pathLst>
                <a:path extrusionOk="0" h="188" w="204">
                  <a:moveTo>
                    <a:pt x="119" y="0"/>
                  </a:moveTo>
                  <a:lnTo>
                    <a:pt x="204" y="29"/>
                  </a:lnTo>
                  <a:lnTo>
                    <a:pt x="79" y="188"/>
                  </a:lnTo>
                  <a:lnTo>
                    <a:pt x="0" y="86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75C4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g2edc9db61ba_0_525"/>
            <p:cNvSpPr/>
            <p:nvPr/>
          </p:nvSpPr>
          <p:spPr>
            <a:xfrm>
              <a:off x="6437313" y="3395663"/>
              <a:ext cx="79500" cy="77700"/>
            </a:xfrm>
            <a:prstGeom prst="ellipse">
              <a:avLst/>
            </a:prstGeom>
            <a:solidFill>
              <a:srgbClr val="75C4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g2edc9db61ba_0_525"/>
            <p:cNvSpPr/>
            <p:nvPr/>
          </p:nvSpPr>
          <p:spPr>
            <a:xfrm>
              <a:off x="6437313" y="3665538"/>
              <a:ext cx="79500" cy="79500"/>
            </a:xfrm>
            <a:prstGeom prst="ellipse">
              <a:avLst/>
            </a:prstGeom>
            <a:solidFill>
              <a:srgbClr val="75C4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g2edc9db61ba_0_525"/>
            <p:cNvSpPr/>
            <p:nvPr/>
          </p:nvSpPr>
          <p:spPr>
            <a:xfrm>
              <a:off x="6437313" y="3937000"/>
              <a:ext cx="79500" cy="76200"/>
            </a:xfrm>
            <a:prstGeom prst="ellipse">
              <a:avLst/>
            </a:prstGeom>
            <a:solidFill>
              <a:srgbClr val="75C4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g2edc9db61ba_0_525"/>
            <p:cNvSpPr/>
            <p:nvPr/>
          </p:nvSpPr>
          <p:spPr>
            <a:xfrm>
              <a:off x="6437313" y="4208463"/>
              <a:ext cx="79500" cy="74700"/>
            </a:xfrm>
            <a:prstGeom prst="ellipse">
              <a:avLst/>
            </a:prstGeom>
            <a:solidFill>
              <a:srgbClr val="75C4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g2edc9db61ba_0_525"/>
            <p:cNvSpPr/>
            <p:nvPr/>
          </p:nvSpPr>
          <p:spPr>
            <a:xfrm>
              <a:off x="5600701" y="3105150"/>
              <a:ext cx="701675" cy="1314450"/>
            </a:xfrm>
            <a:custGeom>
              <a:rect b="b" l="l" r="r" t="t"/>
              <a:pathLst>
                <a:path extrusionOk="0" h="349" w="186">
                  <a:moveTo>
                    <a:pt x="76" y="349"/>
                  </a:moveTo>
                  <a:cubicBezTo>
                    <a:pt x="91" y="243"/>
                    <a:pt x="110" y="170"/>
                    <a:pt x="110" y="170"/>
                  </a:cubicBezTo>
                  <a:cubicBezTo>
                    <a:pt x="102" y="220"/>
                    <a:pt x="94" y="285"/>
                    <a:pt x="88" y="349"/>
                  </a:cubicBezTo>
                  <a:cubicBezTo>
                    <a:pt x="186" y="349"/>
                    <a:pt x="186" y="349"/>
                    <a:pt x="186" y="349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26" y="4"/>
                    <a:pt x="47" y="44"/>
                    <a:pt x="47" y="44"/>
                  </a:cubicBezTo>
                  <a:cubicBezTo>
                    <a:pt x="29" y="75"/>
                    <a:pt x="12" y="222"/>
                    <a:pt x="0" y="349"/>
                  </a:cubicBezTo>
                  <a:lnTo>
                    <a:pt x="76" y="3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g2edc9db61ba_0_525"/>
            <p:cNvSpPr/>
            <p:nvPr/>
          </p:nvSpPr>
          <p:spPr>
            <a:xfrm>
              <a:off x="6053138" y="3105150"/>
              <a:ext cx="225425" cy="831850"/>
            </a:xfrm>
            <a:custGeom>
              <a:rect b="b" l="l" r="r" t="t"/>
              <a:pathLst>
                <a:path extrusionOk="0" h="524" w="142">
                  <a:moveTo>
                    <a:pt x="119" y="0"/>
                  </a:moveTo>
                  <a:lnTo>
                    <a:pt x="10" y="74"/>
                  </a:lnTo>
                  <a:lnTo>
                    <a:pt x="74" y="140"/>
                  </a:lnTo>
                  <a:lnTo>
                    <a:pt x="0" y="194"/>
                  </a:lnTo>
                  <a:lnTo>
                    <a:pt x="142" y="524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ED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g2edc9db61ba_0_525"/>
            <p:cNvSpPr/>
            <p:nvPr/>
          </p:nvSpPr>
          <p:spPr>
            <a:xfrm>
              <a:off x="6648451" y="3105150"/>
              <a:ext cx="696913" cy="1314450"/>
            </a:xfrm>
            <a:custGeom>
              <a:rect b="b" l="l" r="r" t="t"/>
              <a:pathLst>
                <a:path extrusionOk="0" h="349" w="185">
                  <a:moveTo>
                    <a:pt x="109" y="349"/>
                  </a:moveTo>
                  <a:cubicBezTo>
                    <a:pt x="94" y="243"/>
                    <a:pt x="75" y="170"/>
                    <a:pt x="75" y="170"/>
                  </a:cubicBezTo>
                  <a:cubicBezTo>
                    <a:pt x="84" y="220"/>
                    <a:pt x="91" y="285"/>
                    <a:pt x="97" y="349"/>
                  </a:cubicBezTo>
                  <a:cubicBezTo>
                    <a:pt x="0" y="349"/>
                    <a:pt x="0" y="349"/>
                    <a:pt x="0" y="349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0" y="4"/>
                    <a:pt x="138" y="44"/>
                    <a:pt x="138" y="44"/>
                  </a:cubicBezTo>
                  <a:cubicBezTo>
                    <a:pt x="157" y="75"/>
                    <a:pt x="174" y="222"/>
                    <a:pt x="185" y="349"/>
                  </a:cubicBezTo>
                  <a:lnTo>
                    <a:pt x="109" y="3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g2edc9db61ba_0_525"/>
            <p:cNvSpPr/>
            <p:nvPr/>
          </p:nvSpPr>
          <p:spPr>
            <a:xfrm>
              <a:off x="6667502" y="3105152"/>
              <a:ext cx="225425" cy="831853"/>
            </a:xfrm>
            <a:custGeom>
              <a:rect b="b" l="l" r="r" t="t"/>
              <a:pathLst>
                <a:path extrusionOk="0" h="524" w="142">
                  <a:moveTo>
                    <a:pt x="24" y="0"/>
                  </a:moveTo>
                  <a:lnTo>
                    <a:pt x="133" y="74"/>
                  </a:lnTo>
                  <a:lnTo>
                    <a:pt x="69" y="140"/>
                  </a:lnTo>
                  <a:lnTo>
                    <a:pt x="142" y="194"/>
                  </a:lnTo>
                  <a:lnTo>
                    <a:pt x="0" y="52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ED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g2edc9db61ba_0_525"/>
            <p:cNvSpPr/>
            <p:nvPr/>
          </p:nvSpPr>
          <p:spPr>
            <a:xfrm>
              <a:off x="5894388" y="1595438"/>
              <a:ext cx="1179513" cy="858838"/>
            </a:xfrm>
            <a:custGeom>
              <a:rect b="b" l="l" r="r" t="t"/>
              <a:pathLst>
                <a:path extrusionOk="0" h="228" w="313">
                  <a:moveTo>
                    <a:pt x="76" y="112"/>
                  </a:moveTo>
                  <a:cubicBezTo>
                    <a:pt x="76" y="112"/>
                    <a:pt x="87" y="180"/>
                    <a:pt x="149" y="200"/>
                  </a:cubicBezTo>
                  <a:cubicBezTo>
                    <a:pt x="149" y="200"/>
                    <a:pt x="119" y="151"/>
                    <a:pt x="115" y="136"/>
                  </a:cubicBezTo>
                  <a:cubicBezTo>
                    <a:pt x="115" y="136"/>
                    <a:pt x="160" y="208"/>
                    <a:pt x="197" y="217"/>
                  </a:cubicBezTo>
                  <a:cubicBezTo>
                    <a:pt x="197" y="217"/>
                    <a:pt x="162" y="159"/>
                    <a:pt x="163" y="145"/>
                  </a:cubicBezTo>
                  <a:cubicBezTo>
                    <a:pt x="163" y="145"/>
                    <a:pt x="188" y="221"/>
                    <a:pt x="278" y="228"/>
                  </a:cubicBezTo>
                  <a:cubicBezTo>
                    <a:pt x="278" y="228"/>
                    <a:pt x="290" y="218"/>
                    <a:pt x="296" y="222"/>
                  </a:cubicBezTo>
                  <a:cubicBezTo>
                    <a:pt x="296" y="222"/>
                    <a:pt x="313" y="13"/>
                    <a:pt x="156" y="27"/>
                  </a:cubicBezTo>
                  <a:cubicBezTo>
                    <a:pt x="156" y="27"/>
                    <a:pt x="0" y="0"/>
                    <a:pt x="9" y="222"/>
                  </a:cubicBezTo>
                  <a:cubicBezTo>
                    <a:pt x="9" y="222"/>
                    <a:pt x="18" y="216"/>
                    <a:pt x="27" y="228"/>
                  </a:cubicBezTo>
                  <a:cubicBezTo>
                    <a:pt x="27" y="228"/>
                    <a:pt x="67" y="163"/>
                    <a:pt x="76" y="112"/>
                  </a:cubicBezTo>
                  <a:close/>
                </a:path>
              </a:pathLst>
            </a:custGeom>
            <a:solidFill>
              <a:srgbClr val="582A1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g2edc9db61ba_0_525"/>
            <p:cNvSpPr/>
            <p:nvPr/>
          </p:nvSpPr>
          <p:spPr>
            <a:xfrm>
              <a:off x="6110288" y="2284413"/>
              <a:ext cx="165100" cy="55563"/>
            </a:xfrm>
            <a:custGeom>
              <a:rect b="b" l="l" r="r" t="t"/>
              <a:pathLst>
                <a:path extrusionOk="0" h="15" w="44">
                  <a:moveTo>
                    <a:pt x="0" y="15"/>
                  </a:moveTo>
                  <a:cubicBezTo>
                    <a:pt x="0" y="15"/>
                    <a:pt x="1" y="12"/>
                    <a:pt x="5" y="9"/>
                  </a:cubicBezTo>
                  <a:cubicBezTo>
                    <a:pt x="6" y="7"/>
                    <a:pt x="9" y="6"/>
                    <a:pt x="11" y="4"/>
                  </a:cubicBezTo>
                  <a:cubicBezTo>
                    <a:pt x="12" y="4"/>
                    <a:pt x="14" y="3"/>
                    <a:pt x="15" y="2"/>
                  </a:cubicBezTo>
                  <a:cubicBezTo>
                    <a:pt x="17" y="2"/>
                    <a:pt x="18" y="1"/>
                    <a:pt x="20" y="1"/>
                  </a:cubicBezTo>
                  <a:cubicBezTo>
                    <a:pt x="21" y="1"/>
                    <a:pt x="23" y="0"/>
                    <a:pt x="25" y="0"/>
                  </a:cubicBezTo>
                  <a:cubicBezTo>
                    <a:pt x="26" y="0"/>
                    <a:pt x="28" y="0"/>
                    <a:pt x="29" y="0"/>
                  </a:cubicBezTo>
                  <a:cubicBezTo>
                    <a:pt x="31" y="0"/>
                    <a:pt x="32" y="1"/>
                    <a:pt x="33" y="1"/>
                  </a:cubicBezTo>
                  <a:cubicBezTo>
                    <a:pt x="35" y="1"/>
                    <a:pt x="36" y="1"/>
                    <a:pt x="37" y="2"/>
                  </a:cubicBezTo>
                  <a:cubicBezTo>
                    <a:pt x="38" y="2"/>
                    <a:pt x="39" y="2"/>
                    <a:pt x="40" y="3"/>
                  </a:cubicBezTo>
                  <a:cubicBezTo>
                    <a:pt x="41" y="3"/>
                    <a:pt x="42" y="4"/>
                    <a:pt x="42" y="4"/>
                  </a:cubicBezTo>
                  <a:cubicBezTo>
                    <a:pt x="43" y="5"/>
                    <a:pt x="44" y="5"/>
                    <a:pt x="44" y="5"/>
                  </a:cubicBezTo>
                  <a:cubicBezTo>
                    <a:pt x="44" y="5"/>
                    <a:pt x="43" y="5"/>
                    <a:pt x="42" y="5"/>
                  </a:cubicBezTo>
                  <a:cubicBezTo>
                    <a:pt x="41" y="5"/>
                    <a:pt x="41" y="5"/>
                    <a:pt x="40" y="5"/>
                  </a:cubicBezTo>
                  <a:cubicBezTo>
                    <a:pt x="39" y="5"/>
                    <a:pt x="38" y="5"/>
                    <a:pt x="37" y="5"/>
                  </a:cubicBezTo>
                  <a:cubicBezTo>
                    <a:pt x="35" y="5"/>
                    <a:pt x="34" y="5"/>
                    <a:pt x="33" y="5"/>
                  </a:cubicBezTo>
                  <a:cubicBezTo>
                    <a:pt x="32" y="5"/>
                    <a:pt x="31" y="5"/>
                    <a:pt x="29" y="5"/>
                  </a:cubicBezTo>
                  <a:cubicBezTo>
                    <a:pt x="28" y="6"/>
                    <a:pt x="27" y="6"/>
                    <a:pt x="25" y="6"/>
                  </a:cubicBezTo>
                  <a:cubicBezTo>
                    <a:pt x="24" y="6"/>
                    <a:pt x="23" y="6"/>
                    <a:pt x="21" y="7"/>
                  </a:cubicBezTo>
                  <a:cubicBezTo>
                    <a:pt x="19" y="7"/>
                    <a:pt x="16" y="8"/>
                    <a:pt x="13" y="9"/>
                  </a:cubicBezTo>
                  <a:cubicBezTo>
                    <a:pt x="11" y="10"/>
                    <a:pt x="9" y="11"/>
                    <a:pt x="7" y="12"/>
                  </a:cubicBezTo>
                  <a:cubicBezTo>
                    <a:pt x="3" y="14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582A1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g2edc9db61ba_0_525"/>
            <p:cNvSpPr/>
            <p:nvPr/>
          </p:nvSpPr>
          <p:spPr>
            <a:xfrm>
              <a:off x="5743576" y="3429000"/>
              <a:ext cx="493713" cy="458788"/>
            </a:xfrm>
            <a:custGeom>
              <a:rect b="b" l="l" r="r" t="t"/>
              <a:pathLst>
                <a:path extrusionOk="0" h="122" w="131">
                  <a:moveTo>
                    <a:pt x="118" y="59"/>
                  </a:moveTo>
                  <a:cubicBezTo>
                    <a:pt x="114" y="47"/>
                    <a:pt x="110" y="36"/>
                    <a:pt x="106" y="25"/>
                  </a:cubicBezTo>
                  <a:cubicBezTo>
                    <a:pt x="97" y="5"/>
                    <a:pt x="87" y="0"/>
                    <a:pt x="67" y="0"/>
                  </a:cubicBezTo>
                  <a:cubicBezTo>
                    <a:pt x="66" y="0"/>
                    <a:pt x="66" y="0"/>
                    <a:pt x="65" y="0"/>
                  </a:cubicBezTo>
                  <a:cubicBezTo>
                    <a:pt x="65" y="0"/>
                    <a:pt x="64" y="0"/>
                    <a:pt x="63" y="0"/>
                  </a:cubicBezTo>
                  <a:cubicBezTo>
                    <a:pt x="43" y="0"/>
                    <a:pt x="33" y="5"/>
                    <a:pt x="25" y="25"/>
                  </a:cubicBezTo>
                  <a:cubicBezTo>
                    <a:pt x="20" y="36"/>
                    <a:pt x="16" y="47"/>
                    <a:pt x="12" y="59"/>
                  </a:cubicBezTo>
                  <a:cubicBezTo>
                    <a:pt x="7" y="74"/>
                    <a:pt x="2" y="88"/>
                    <a:pt x="3" y="104"/>
                  </a:cubicBezTo>
                  <a:cubicBezTo>
                    <a:pt x="4" y="121"/>
                    <a:pt x="24" y="122"/>
                    <a:pt x="37" y="122"/>
                  </a:cubicBezTo>
                  <a:cubicBezTo>
                    <a:pt x="43" y="122"/>
                    <a:pt x="43" y="112"/>
                    <a:pt x="37" y="112"/>
                  </a:cubicBezTo>
                  <a:cubicBezTo>
                    <a:pt x="0" y="112"/>
                    <a:pt x="16" y="78"/>
                    <a:pt x="23" y="58"/>
                  </a:cubicBezTo>
                  <a:cubicBezTo>
                    <a:pt x="26" y="50"/>
                    <a:pt x="29" y="42"/>
                    <a:pt x="32" y="34"/>
                  </a:cubicBezTo>
                  <a:cubicBezTo>
                    <a:pt x="37" y="18"/>
                    <a:pt x="45" y="10"/>
                    <a:pt x="63" y="10"/>
                  </a:cubicBezTo>
                  <a:cubicBezTo>
                    <a:pt x="64" y="10"/>
                    <a:pt x="65" y="9"/>
                    <a:pt x="65" y="9"/>
                  </a:cubicBezTo>
                  <a:cubicBezTo>
                    <a:pt x="66" y="9"/>
                    <a:pt x="66" y="10"/>
                    <a:pt x="67" y="10"/>
                  </a:cubicBezTo>
                  <a:cubicBezTo>
                    <a:pt x="85" y="10"/>
                    <a:pt x="93" y="18"/>
                    <a:pt x="98" y="34"/>
                  </a:cubicBezTo>
                  <a:cubicBezTo>
                    <a:pt x="101" y="42"/>
                    <a:pt x="104" y="50"/>
                    <a:pt x="107" y="58"/>
                  </a:cubicBezTo>
                  <a:cubicBezTo>
                    <a:pt x="114" y="78"/>
                    <a:pt x="131" y="112"/>
                    <a:pt x="93" y="112"/>
                  </a:cubicBezTo>
                  <a:cubicBezTo>
                    <a:pt x="87" y="112"/>
                    <a:pt x="87" y="122"/>
                    <a:pt x="93" y="122"/>
                  </a:cubicBezTo>
                  <a:cubicBezTo>
                    <a:pt x="106" y="122"/>
                    <a:pt x="126" y="121"/>
                    <a:pt x="127" y="104"/>
                  </a:cubicBezTo>
                  <a:cubicBezTo>
                    <a:pt x="128" y="88"/>
                    <a:pt x="123" y="74"/>
                    <a:pt x="118" y="59"/>
                  </a:cubicBezTo>
                  <a:close/>
                </a:path>
              </a:pathLst>
            </a:custGeom>
            <a:solidFill>
              <a:srgbClr val="7D62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g2edc9db61ba_0_525"/>
            <p:cNvSpPr/>
            <p:nvPr/>
          </p:nvSpPr>
          <p:spPr>
            <a:xfrm>
              <a:off x="5857876" y="3835400"/>
              <a:ext cx="71400" cy="68400"/>
            </a:xfrm>
            <a:prstGeom prst="ellipse">
              <a:avLst/>
            </a:prstGeom>
            <a:solidFill>
              <a:srgbClr val="CAB9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g2edc9db61ba_0_525"/>
            <p:cNvSpPr/>
            <p:nvPr/>
          </p:nvSpPr>
          <p:spPr>
            <a:xfrm>
              <a:off x="6049963" y="3835400"/>
              <a:ext cx="71400" cy="68400"/>
            </a:xfrm>
            <a:prstGeom prst="ellipse">
              <a:avLst/>
            </a:prstGeom>
            <a:solidFill>
              <a:srgbClr val="CAB9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g2edc9db61ba_0_525"/>
            <p:cNvSpPr/>
            <p:nvPr/>
          </p:nvSpPr>
          <p:spPr>
            <a:xfrm>
              <a:off x="5970588" y="3067050"/>
              <a:ext cx="334963" cy="384175"/>
            </a:xfrm>
            <a:custGeom>
              <a:rect b="b" l="l" r="r" t="t"/>
              <a:pathLst>
                <a:path extrusionOk="0" h="102" w="89">
                  <a:moveTo>
                    <a:pt x="10" y="96"/>
                  </a:moveTo>
                  <a:cubicBezTo>
                    <a:pt x="12" y="52"/>
                    <a:pt x="36" y="16"/>
                    <a:pt x="80" y="10"/>
                  </a:cubicBezTo>
                  <a:cubicBezTo>
                    <a:pt x="86" y="9"/>
                    <a:pt x="89" y="0"/>
                    <a:pt x="83" y="1"/>
                  </a:cubicBezTo>
                  <a:cubicBezTo>
                    <a:pt x="35" y="8"/>
                    <a:pt x="2" y="48"/>
                    <a:pt x="0" y="96"/>
                  </a:cubicBezTo>
                  <a:cubicBezTo>
                    <a:pt x="0" y="102"/>
                    <a:pt x="10" y="102"/>
                    <a:pt x="10" y="96"/>
                  </a:cubicBezTo>
                  <a:close/>
                </a:path>
              </a:pathLst>
            </a:custGeom>
            <a:solidFill>
              <a:srgbClr val="7D62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g2edc9db61ba_0_525"/>
            <p:cNvSpPr/>
            <p:nvPr/>
          </p:nvSpPr>
          <p:spPr>
            <a:xfrm>
              <a:off x="6645276" y="3067050"/>
              <a:ext cx="360363" cy="384175"/>
            </a:xfrm>
            <a:custGeom>
              <a:rect b="b" l="l" r="r" t="t"/>
              <a:pathLst>
                <a:path extrusionOk="0" h="102" w="96">
                  <a:moveTo>
                    <a:pt x="86" y="96"/>
                  </a:moveTo>
                  <a:cubicBezTo>
                    <a:pt x="84" y="52"/>
                    <a:pt x="57" y="14"/>
                    <a:pt x="13" y="8"/>
                  </a:cubicBezTo>
                  <a:cubicBezTo>
                    <a:pt x="7" y="8"/>
                    <a:pt x="0" y="0"/>
                    <a:pt x="6" y="1"/>
                  </a:cubicBezTo>
                  <a:cubicBezTo>
                    <a:pt x="54" y="7"/>
                    <a:pt x="93" y="36"/>
                    <a:pt x="96" y="96"/>
                  </a:cubicBezTo>
                  <a:cubicBezTo>
                    <a:pt x="96" y="102"/>
                    <a:pt x="86" y="102"/>
                    <a:pt x="86" y="96"/>
                  </a:cubicBezTo>
                  <a:close/>
                </a:path>
              </a:pathLst>
            </a:custGeom>
            <a:solidFill>
              <a:srgbClr val="7D62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g2edc9db61ba_0_525"/>
            <p:cNvSpPr/>
            <p:nvPr/>
          </p:nvSpPr>
          <p:spPr>
            <a:xfrm>
              <a:off x="6892926" y="3384550"/>
              <a:ext cx="180900" cy="176100"/>
            </a:xfrm>
            <a:prstGeom prst="ellipse">
              <a:avLst/>
            </a:prstGeom>
            <a:solidFill>
              <a:srgbClr val="CAB9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g2edc9db61ba_0_525"/>
            <p:cNvSpPr/>
            <p:nvPr/>
          </p:nvSpPr>
          <p:spPr>
            <a:xfrm>
              <a:off x="6927851" y="3417888"/>
              <a:ext cx="112800" cy="109500"/>
            </a:xfrm>
            <a:prstGeom prst="ellipse">
              <a:avLst/>
            </a:prstGeom>
            <a:solidFill>
              <a:srgbClr val="E5D6E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g2edc9db61ba_0_525"/>
            <p:cNvSpPr/>
            <p:nvPr/>
          </p:nvSpPr>
          <p:spPr>
            <a:xfrm>
              <a:off x="3702051" y="1403350"/>
              <a:ext cx="1357200" cy="1355700"/>
            </a:xfrm>
            <a:prstGeom prst="ellipse">
              <a:avLst/>
            </a:prstGeom>
            <a:solidFill>
              <a:srgbClr val="96DA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g2edc9db61ba_0_525"/>
            <p:cNvSpPr/>
            <p:nvPr/>
          </p:nvSpPr>
          <p:spPr>
            <a:xfrm>
              <a:off x="4060826" y="1727200"/>
              <a:ext cx="523875" cy="738188"/>
            </a:xfrm>
            <a:custGeom>
              <a:rect b="b" l="l" r="r" t="t"/>
              <a:pathLst>
                <a:path extrusionOk="0" h="196" w="139">
                  <a:moveTo>
                    <a:pt x="139" y="140"/>
                  </a:moveTo>
                  <a:cubicBezTo>
                    <a:pt x="139" y="171"/>
                    <a:pt x="114" y="196"/>
                    <a:pt x="83" y="196"/>
                  </a:cubicBezTo>
                  <a:cubicBezTo>
                    <a:pt x="56" y="196"/>
                    <a:pt x="56" y="196"/>
                    <a:pt x="56" y="196"/>
                  </a:cubicBezTo>
                  <a:cubicBezTo>
                    <a:pt x="25" y="196"/>
                    <a:pt x="0" y="171"/>
                    <a:pt x="0" y="140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25"/>
                    <a:pt x="25" y="0"/>
                    <a:pt x="56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14" y="0"/>
                    <a:pt x="139" y="25"/>
                    <a:pt x="139" y="56"/>
                  </a:cubicBezTo>
                  <a:lnTo>
                    <a:pt x="139" y="140"/>
                  </a:lnTo>
                  <a:close/>
                </a:path>
              </a:pathLst>
            </a:custGeom>
            <a:solidFill>
              <a:srgbClr val="E13D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g2edc9db61ba_0_525"/>
            <p:cNvSpPr/>
            <p:nvPr/>
          </p:nvSpPr>
          <p:spPr>
            <a:xfrm>
              <a:off x="4121151" y="1595438"/>
              <a:ext cx="403225" cy="176213"/>
            </a:xfrm>
            <a:custGeom>
              <a:rect b="b" l="l" r="r" t="t"/>
              <a:pathLst>
                <a:path extrusionOk="0" h="47" w="107">
                  <a:moveTo>
                    <a:pt x="107" y="33"/>
                  </a:moveTo>
                  <a:cubicBezTo>
                    <a:pt x="107" y="41"/>
                    <a:pt x="101" y="47"/>
                    <a:pt x="93" y="4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6" y="47"/>
                    <a:pt x="0" y="41"/>
                    <a:pt x="0" y="3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01" y="0"/>
                    <a:pt x="107" y="6"/>
                    <a:pt x="107" y="14"/>
                  </a:cubicBezTo>
                  <a:lnTo>
                    <a:pt x="107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g2edc9db61ba_0_525"/>
            <p:cNvSpPr/>
            <p:nvPr/>
          </p:nvSpPr>
          <p:spPr>
            <a:xfrm>
              <a:off x="4187826" y="1617663"/>
              <a:ext cx="46038" cy="134938"/>
            </a:xfrm>
            <a:custGeom>
              <a:rect b="b" l="l" r="r" t="t"/>
              <a:pathLst>
                <a:path extrusionOk="0" h="36" w="12">
                  <a:moveTo>
                    <a:pt x="12" y="30"/>
                  </a:moveTo>
                  <a:cubicBezTo>
                    <a:pt x="12" y="33"/>
                    <a:pt x="9" y="36"/>
                    <a:pt x="6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EAE5E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g2edc9db61ba_0_525"/>
            <p:cNvSpPr/>
            <p:nvPr/>
          </p:nvSpPr>
          <p:spPr>
            <a:xfrm>
              <a:off x="4294188" y="1617663"/>
              <a:ext cx="44450" cy="134938"/>
            </a:xfrm>
            <a:custGeom>
              <a:rect b="b" l="l" r="r" t="t"/>
              <a:pathLst>
                <a:path extrusionOk="0" h="36" w="12">
                  <a:moveTo>
                    <a:pt x="12" y="30"/>
                  </a:moveTo>
                  <a:cubicBezTo>
                    <a:pt x="12" y="33"/>
                    <a:pt x="9" y="36"/>
                    <a:pt x="6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EAE5E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g2edc9db61ba_0_525"/>
            <p:cNvSpPr/>
            <p:nvPr/>
          </p:nvSpPr>
          <p:spPr>
            <a:xfrm>
              <a:off x="4398963" y="1617663"/>
              <a:ext cx="46038" cy="134938"/>
            </a:xfrm>
            <a:custGeom>
              <a:rect b="b" l="l" r="r" t="t"/>
              <a:pathLst>
                <a:path extrusionOk="0" h="36" w="12">
                  <a:moveTo>
                    <a:pt x="12" y="30"/>
                  </a:moveTo>
                  <a:cubicBezTo>
                    <a:pt x="12" y="33"/>
                    <a:pt x="9" y="36"/>
                    <a:pt x="6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EAE5E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g2edc9db61ba_0_525"/>
            <p:cNvSpPr/>
            <p:nvPr/>
          </p:nvSpPr>
          <p:spPr>
            <a:xfrm>
              <a:off x="4138613" y="1911350"/>
              <a:ext cx="366600" cy="365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g2edc9db61ba_0_525"/>
            <p:cNvSpPr/>
            <p:nvPr/>
          </p:nvSpPr>
          <p:spPr>
            <a:xfrm>
              <a:off x="4229101" y="2001838"/>
              <a:ext cx="185738" cy="184150"/>
            </a:xfrm>
            <a:custGeom>
              <a:rect b="b" l="l" r="r" t="t"/>
              <a:pathLst>
                <a:path extrusionOk="0" h="116" w="117">
                  <a:moveTo>
                    <a:pt x="117" y="40"/>
                  </a:moveTo>
                  <a:lnTo>
                    <a:pt x="79" y="40"/>
                  </a:lnTo>
                  <a:lnTo>
                    <a:pt x="79" y="0"/>
                  </a:lnTo>
                  <a:lnTo>
                    <a:pt x="38" y="0"/>
                  </a:lnTo>
                  <a:lnTo>
                    <a:pt x="38" y="40"/>
                  </a:lnTo>
                  <a:lnTo>
                    <a:pt x="0" y="40"/>
                  </a:lnTo>
                  <a:lnTo>
                    <a:pt x="0" y="78"/>
                  </a:lnTo>
                  <a:lnTo>
                    <a:pt x="38" y="78"/>
                  </a:lnTo>
                  <a:lnTo>
                    <a:pt x="38" y="116"/>
                  </a:lnTo>
                  <a:lnTo>
                    <a:pt x="79" y="116"/>
                  </a:lnTo>
                  <a:lnTo>
                    <a:pt x="79" y="78"/>
                  </a:lnTo>
                  <a:lnTo>
                    <a:pt x="117" y="78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g2edc9db61ba_0_525"/>
            <p:cNvSpPr/>
            <p:nvPr/>
          </p:nvSpPr>
          <p:spPr>
            <a:xfrm>
              <a:off x="4297363" y="2306638"/>
              <a:ext cx="354013" cy="342900"/>
            </a:xfrm>
            <a:custGeom>
              <a:rect b="b" l="l" r="r" t="t"/>
              <a:pathLst>
                <a:path extrusionOk="0" h="91" w="94">
                  <a:moveTo>
                    <a:pt x="58" y="0"/>
                  </a:moveTo>
                  <a:cubicBezTo>
                    <a:pt x="20" y="25"/>
                    <a:pt x="20" y="25"/>
                    <a:pt x="20" y="25"/>
                  </a:cubicBezTo>
                  <a:cubicBezTo>
                    <a:pt x="4" y="35"/>
                    <a:pt x="0" y="56"/>
                    <a:pt x="10" y="71"/>
                  </a:cubicBezTo>
                  <a:cubicBezTo>
                    <a:pt x="19" y="87"/>
                    <a:pt x="40" y="91"/>
                    <a:pt x="56" y="81"/>
                  </a:cubicBezTo>
                  <a:cubicBezTo>
                    <a:pt x="94" y="57"/>
                    <a:pt x="94" y="57"/>
                    <a:pt x="94" y="57"/>
                  </a:cubicBezTo>
                  <a:lnTo>
                    <a:pt x="58" y="0"/>
                  </a:ln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g2edc9db61ba_0_525"/>
            <p:cNvSpPr/>
            <p:nvPr/>
          </p:nvSpPr>
          <p:spPr>
            <a:xfrm>
              <a:off x="4516438" y="2178050"/>
              <a:ext cx="357188" cy="342900"/>
            </a:xfrm>
            <a:custGeom>
              <a:rect b="b" l="l" r="r" t="t"/>
              <a:pathLst>
                <a:path extrusionOk="0" h="91" w="95">
                  <a:moveTo>
                    <a:pt x="36" y="91"/>
                  </a:moveTo>
                  <a:cubicBezTo>
                    <a:pt x="75" y="66"/>
                    <a:pt x="75" y="66"/>
                    <a:pt x="75" y="66"/>
                  </a:cubicBezTo>
                  <a:cubicBezTo>
                    <a:pt x="90" y="56"/>
                    <a:pt x="95" y="36"/>
                    <a:pt x="85" y="20"/>
                  </a:cubicBezTo>
                  <a:cubicBezTo>
                    <a:pt x="75" y="5"/>
                    <a:pt x="55" y="0"/>
                    <a:pt x="39" y="10"/>
                  </a:cubicBezTo>
                  <a:cubicBezTo>
                    <a:pt x="0" y="34"/>
                    <a:pt x="0" y="34"/>
                    <a:pt x="0" y="34"/>
                  </a:cubicBezTo>
                  <a:lnTo>
                    <a:pt x="36" y="91"/>
                  </a:lnTo>
                  <a:close/>
                </a:path>
              </a:pathLst>
            </a:custGeom>
            <a:solidFill>
              <a:srgbClr val="F97A7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g2edc9db61ba_0_525"/>
            <p:cNvSpPr/>
            <p:nvPr/>
          </p:nvSpPr>
          <p:spPr>
            <a:xfrm>
              <a:off x="7672388" y="2924175"/>
              <a:ext cx="1093788" cy="862013"/>
            </a:xfrm>
            <a:custGeom>
              <a:rect b="b" l="l" r="r" t="t"/>
              <a:pathLst>
                <a:path extrusionOk="0" h="229" w="290">
                  <a:moveTo>
                    <a:pt x="290" y="77"/>
                  </a:moveTo>
                  <a:cubicBezTo>
                    <a:pt x="290" y="35"/>
                    <a:pt x="256" y="0"/>
                    <a:pt x="213" y="0"/>
                  </a:cubicBezTo>
                  <a:cubicBezTo>
                    <a:pt x="184" y="0"/>
                    <a:pt x="158" y="17"/>
                    <a:pt x="145" y="42"/>
                  </a:cubicBezTo>
                  <a:cubicBezTo>
                    <a:pt x="132" y="17"/>
                    <a:pt x="107" y="0"/>
                    <a:pt x="77" y="0"/>
                  </a:cubicBezTo>
                  <a:cubicBezTo>
                    <a:pt x="35" y="0"/>
                    <a:pt x="0" y="35"/>
                    <a:pt x="0" y="77"/>
                  </a:cubicBezTo>
                  <a:cubicBezTo>
                    <a:pt x="0" y="91"/>
                    <a:pt x="4" y="104"/>
                    <a:pt x="11" y="116"/>
                  </a:cubicBezTo>
                  <a:cubicBezTo>
                    <a:pt x="11" y="116"/>
                    <a:pt x="40" y="145"/>
                    <a:pt x="145" y="229"/>
                  </a:cubicBezTo>
                  <a:cubicBezTo>
                    <a:pt x="250" y="145"/>
                    <a:pt x="279" y="116"/>
                    <a:pt x="280" y="116"/>
                  </a:cubicBezTo>
                  <a:cubicBezTo>
                    <a:pt x="286" y="104"/>
                    <a:pt x="290" y="91"/>
                    <a:pt x="290" y="77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g2edc9db61ba_0_525"/>
            <p:cNvSpPr/>
            <p:nvPr/>
          </p:nvSpPr>
          <p:spPr>
            <a:xfrm>
              <a:off x="7635876" y="3048000"/>
              <a:ext cx="1166813" cy="614363"/>
            </a:xfrm>
            <a:custGeom>
              <a:rect b="b" l="l" r="r" t="t"/>
              <a:pathLst>
                <a:path extrusionOk="0" h="163" w="310">
                  <a:moveTo>
                    <a:pt x="306" y="80"/>
                  </a:moveTo>
                  <a:cubicBezTo>
                    <a:pt x="293" y="80"/>
                    <a:pt x="279" y="80"/>
                    <a:pt x="266" y="80"/>
                  </a:cubicBezTo>
                  <a:cubicBezTo>
                    <a:pt x="265" y="80"/>
                    <a:pt x="263" y="81"/>
                    <a:pt x="263" y="83"/>
                  </a:cubicBezTo>
                  <a:cubicBezTo>
                    <a:pt x="261" y="95"/>
                    <a:pt x="259" y="108"/>
                    <a:pt x="257" y="119"/>
                  </a:cubicBezTo>
                  <a:cubicBezTo>
                    <a:pt x="252" y="86"/>
                    <a:pt x="247" y="54"/>
                    <a:pt x="242" y="21"/>
                  </a:cubicBezTo>
                  <a:cubicBezTo>
                    <a:pt x="241" y="18"/>
                    <a:pt x="236" y="18"/>
                    <a:pt x="236" y="21"/>
                  </a:cubicBezTo>
                  <a:cubicBezTo>
                    <a:pt x="230" y="58"/>
                    <a:pt x="223" y="95"/>
                    <a:pt x="217" y="132"/>
                  </a:cubicBezTo>
                  <a:cubicBezTo>
                    <a:pt x="214" y="89"/>
                    <a:pt x="210" y="47"/>
                    <a:pt x="206" y="4"/>
                  </a:cubicBezTo>
                  <a:cubicBezTo>
                    <a:pt x="206" y="1"/>
                    <a:pt x="201" y="0"/>
                    <a:pt x="200" y="3"/>
                  </a:cubicBezTo>
                  <a:cubicBezTo>
                    <a:pt x="194" y="26"/>
                    <a:pt x="188" y="48"/>
                    <a:pt x="182" y="70"/>
                  </a:cubicBezTo>
                  <a:cubicBezTo>
                    <a:pt x="181" y="75"/>
                    <a:pt x="180" y="79"/>
                    <a:pt x="179" y="83"/>
                  </a:cubicBezTo>
                  <a:cubicBezTo>
                    <a:pt x="179" y="83"/>
                    <a:pt x="177" y="83"/>
                    <a:pt x="173" y="83"/>
                  </a:cubicBezTo>
                  <a:cubicBezTo>
                    <a:pt x="161" y="83"/>
                    <a:pt x="150" y="83"/>
                    <a:pt x="138" y="83"/>
                  </a:cubicBezTo>
                  <a:cubicBezTo>
                    <a:pt x="138" y="83"/>
                    <a:pt x="137" y="83"/>
                    <a:pt x="137" y="83"/>
                  </a:cubicBezTo>
                  <a:cubicBezTo>
                    <a:pt x="135" y="83"/>
                    <a:pt x="133" y="83"/>
                    <a:pt x="131" y="83"/>
                  </a:cubicBezTo>
                  <a:cubicBezTo>
                    <a:pt x="130" y="83"/>
                    <a:pt x="128" y="84"/>
                    <a:pt x="128" y="85"/>
                  </a:cubicBezTo>
                  <a:cubicBezTo>
                    <a:pt x="126" y="98"/>
                    <a:pt x="124" y="111"/>
                    <a:pt x="123" y="122"/>
                  </a:cubicBezTo>
                  <a:cubicBezTo>
                    <a:pt x="117" y="89"/>
                    <a:pt x="112" y="56"/>
                    <a:pt x="107" y="24"/>
                  </a:cubicBezTo>
                  <a:cubicBezTo>
                    <a:pt x="107" y="21"/>
                    <a:pt x="102" y="21"/>
                    <a:pt x="101" y="24"/>
                  </a:cubicBezTo>
                  <a:cubicBezTo>
                    <a:pt x="95" y="61"/>
                    <a:pt x="89" y="98"/>
                    <a:pt x="83" y="135"/>
                  </a:cubicBezTo>
                  <a:cubicBezTo>
                    <a:pt x="79" y="92"/>
                    <a:pt x="75" y="50"/>
                    <a:pt x="71" y="7"/>
                  </a:cubicBezTo>
                  <a:cubicBezTo>
                    <a:pt x="71" y="4"/>
                    <a:pt x="66" y="3"/>
                    <a:pt x="65" y="6"/>
                  </a:cubicBezTo>
                  <a:cubicBezTo>
                    <a:pt x="59" y="29"/>
                    <a:pt x="53" y="51"/>
                    <a:pt x="48" y="73"/>
                  </a:cubicBezTo>
                  <a:cubicBezTo>
                    <a:pt x="46" y="77"/>
                    <a:pt x="45" y="82"/>
                    <a:pt x="44" y="86"/>
                  </a:cubicBezTo>
                  <a:cubicBezTo>
                    <a:pt x="44" y="86"/>
                    <a:pt x="43" y="86"/>
                    <a:pt x="38" y="86"/>
                  </a:cubicBezTo>
                  <a:cubicBezTo>
                    <a:pt x="27" y="86"/>
                    <a:pt x="15" y="86"/>
                    <a:pt x="4" y="86"/>
                  </a:cubicBezTo>
                  <a:cubicBezTo>
                    <a:pt x="0" y="86"/>
                    <a:pt x="0" y="92"/>
                    <a:pt x="4" y="92"/>
                  </a:cubicBezTo>
                  <a:cubicBezTo>
                    <a:pt x="18" y="92"/>
                    <a:pt x="32" y="92"/>
                    <a:pt x="47" y="92"/>
                  </a:cubicBezTo>
                  <a:cubicBezTo>
                    <a:pt x="48" y="92"/>
                    <a:pt x="49" y="91"/>
                    <a:pt x="50" y="89"/>
                  </a:cubicBezTo>
                  <a:cubicBezTo>
                    <a:pt x="55" y="68"/>
                    <a:pt x="61" y="46"/>
                    <a:pt x="67" y="25"/>
                  </a:cubicBezTo>
                  <a:cubicBezTo>
                    <a:pt x="71" y="70"/>
                    <a:pt x="75" y="114"/>
                    <a:pt x="79" y="159"/>
                  </a:cubicBezTo>
                  <a:cubicBezTo>
                    <a:pt x="79" y="162"/>
                    <a:pt x="84" y="163"/>
                    <a:pt x="85" y="160"/>
                  </a:cubicBezTo>
                  <a:cubicBezTo>
                    <a:pt x="91" y="121"/>
                    <a:pt x="98" y="82"/>
                    <a:pt x="104" y="44"/>
                  </a:cubicBezTo>
                  <a:cubicBezTo>
                    <a:pt x="109" y="77"/>
                    <a:pt x="114" y="110"/>
                    <a:pt x="120" y="143"/>
                  </a:cubicBezTo>
                  <a:cubicBezTo>
                    <a:pt x="120" y="145"/>
                    <a:pt x="125" y="146"/>
                    <a:pt x="125" y="143"/>
                  </a:cubicBezTo>
                  <a:cubicBezTo>
                    <a:pt x="128" y="125"/>
                    <a:pt x="131" y="111"/>
                    <a:pt x="133" y="94"/>
                  </a:cubicBezTo>
                  <a:cubicBezTo>
                    <a:pt x="134" y="91"/>
                    <a:pt x="134" y="90"/>
                    <a:pt x="134" y="89"/>
                  </a:cubicBezTo>
                  <a:cubicBezTo>
                    <a:pt x="138" y="89"/>
                    <a:pt x="141" y="89"/>
                    <a:pt x="145" y="89"/>
                  </a:cubicBezTo>
                  <a:cubicBezTo>
                    <a:pt x="154" y="89"/>
                    <a:pt x="163" y="89"/>
                    <a:pt x="172" y="89"/>
                  </a:cubicBezTo>
                  <a:cubicBezTo>
                    <a:pt x="172" y="89"/>
                    <a:pt x="173" y="89"/>
                    <a:pt x="173" y="89"/>
                  </a:cubicBezTo>
                  <a:cubicBezTo>
                    <a:pt x="176" y="89"/>
                    <a:pt x="179" y="89"/>
                    <a:pt x="181" y="89"/>
                  </a:cubicBezTo>
                  <a:cubicBezTo>
                    <a:pt x="183" y="89"/>
                    <a:pt x="184" y="88"/>
                    <a:pt x="184" y="87"/>
                  </a:cubicBezTo>
                  <a:cubicBezTo>
                    <a:pt x="190" y="65"/>
                    <a:pt x="196" y="44"/>
                    <a:pt x="201" y="22"/>
                  </a:cubicBezTo>
                  <a:cubicBezTo>
                    <a:pt x="205" y="67"/>
                    <a:pt x="209" y="111"/>
                    <a:pt x="213" y="156"/>
                  </a:cubicBezTo>
                  <a:cubicBezTo>
                    <a:pt x="214" y="159"/>
                    <a:pt x="219" y="161"/>
                    <a:pt x="219" y="157"/>
                  </a:cubicBezTo>
                  <a:cubicBezTo>
                    <a:pt x="226" y="118"/>
                    <a:pt x="232" y="80"/>
                    <a:pt x="239" y="41"/>
                  </a:cubicBezTo>
                  <a:cubicBezTo>
                    <a:pt x="244" y="74"/>
                    <a:pt x="249" y="107"/>
                    <a:pt x="254" y="140"/>
                  </a:cubicBezTo>
                  <a:cubicBezTo>
                    <a:pt x="255" y="143"/>
                    <a:pt x="260" y="143"/>
                    <a:pt x="260" y="140"/>
                  </a:cubicBezTo>
                  <a:cubicBezTo>
                    <a:pt x="263" y="122"/>
                    <a:pt x="265" y="108"/>
                    <a:pt x="268" y="91"/>
                  </a:cubicBezTo>
                  <a:cubicBezTo>
                    <a:pt x="268" y="88"/>
                    <a:pt x="269" y="87"/>
                    <a:pt x="269" y="86"/>
                  </a:cubicBezTo>
                  <a:cubicBezTo>
                    <a:pt x="272" y="86"/>
                    <a:pt x="276" y="86"/>
                    <a:pt x="279" y="86"/>
                  </a:cubicBezTo>
                  <a:cubicBezTo>
                    <a:pt x="288" y="86"/>
                    <a:pt x="297" y="86"/>
                    <a:pt x="306" y="86"/>
                  </a:cubicBezTo>
                  <a:cubicBezTo>
                    <a:pt x="310" y="86"/>
                    <a:pt x="310" y="80"/>
                    <a:pt x="306" y="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g2edc9db61ba_0_525"/>
            <p:cNvSpPr/>
            <p:nvPr/>
          </p:nvSpPr>
          <p:spPr>
            <a:xfrm>
              <a:off x="8012113" y="1403350"/>
              <a:ext cx="1355700" cy="1355700"/>
            </a:xfrm>
            <a:prstGeom prst="ellipse">
              <a:avLst/>
            </a:prstGeom>
            <a:solidFill>
              <a:srgbClr val="96DA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g2edc9db61ba_0_525"/>
            <p:cNvSpPr/>
            <p:nvPr/>
          </p:nvSpPr>
          <p:spPr>
            <a:xfrm>
              <a:off x="8610601" y="1655763"/>
              <a:ext cx="558800" cy="752475"/>
            </a:xfrm>
            <a:custGeom>
              <a:rect b="b" l="l" r="r" t="t"/>
              <a:pathLst>
                <a:path extrusionOk="0" h="200" w="148">
                  <a:moveTo>
                    <a:pt x="119" y="179"/>
                  </a:moveTo>
                  <a:cubicBezTo>
                    <a:pt x="117" y="192"/>
                    <a:pt x="104" y="200"/>
                    <a:pt x="91" y="198"/>
                  </a:cubicBezTo>
                  <a:cubicBezTo>
                    <a:pt x="21" y="184"/>
                    <a:pt x="21" y="184"/>
                    <a:pt x="21" y="184"/>
                  </a:cubicBezTo>
                  <a:cubicBezTo>
                    <a:pt x="8" y="181"/>
                    <a:pt x="0" y="169"/>
                    <a:pt x="2" y="156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1" y="9"/>
                    <a:pt x="44" y="0"/>
                    <a:pt x="57" y="3"/>
                  </a:cubicBezTo>
                  <a:cubicBezTo>
                    <a:pt x="127" y="17"/>
                    <a:pt x="127" y="17"/>
                    <a:pt x="127" y="17"/>
                  </a:cubicBezTo>
                  <a:cubicBezTo>
                    <a:pt x="140" y="19"/>
                    <a:pt x="148" y="32"/>
                    <a:pt x="146" y="45"/>
                  </a:cubicBezTo>
                  <a:lnTo>
                    <a:pt x="119" y="179"/>
                  </a:lnTo>
                  <a:close/>
                </a:path>
              </a:pathLst>
            </a:custGeom>
            <a:solidFill>
              <a:srgbClr val="F4F3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g2edc9db61ba_0_525"/>
            <p:cNvSpPr/>
            <p:nvPr/>
          </p:nvSpPr>
          <p:spPr>
            <a:xfrm>
              <a:off x="8815388" y="1768475"/>
              <a:ext cx="149225" cy="530225"/>
            </a:xfrm>
            <a:custGeom>
              <a:rect b="b" l="l" r="r" t="t"/>
              <a:pathLst>
                <a:path extrusionOk="0" h="141" w="40">
                  <a:moveTo>
                    <a:pt x="15" y="134"/>
                  </a:moveTo>
                  <a:cubicBezTo>
                    <a:pt x="14" y="138"/>
                    <a:pt x="10" y="141"/>
                    <a:pt x="6" y="140"/>
                  </a:cubicBezTo>
                  <a:cubicBezTo>
                    <a:pt x="6" y="140"/>
                    <a:pt x="6" y="140"/>
                    <a:pt x="6" y="140"/>
                  </a:cubicBezTo>
                  <a:cubicBezTo>
                    <a:pt x="2" y="139"/>
                    <a:pt x="0" y="136"/>
                    <a:pt x="1" y="132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6" y="2"/>
                    <a:pt x="30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8" y="1"/>
                    <a:pt x="40" y="5"/>
                    <a:pt x="40" y="9"/>
                  </a:cubicBezTo>
                  <a:lnTo>
                    <a:pt x="15" y="134"/>
                  </a:lnTo>
                  <a:close/>
                </a:path>
              </a:pathLst>
            </a:custGeom>
            <a:solidFill>
              <a:srgbClr val="D7E2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g2edc9db61ba_0_525"/>
            <p:cNvSpPr/>
            <p:nvPr/>
          </p:nvSpPr>
          <p:spPr>
            <a:xfrm>
              <a:off x="8739188" y="1730375"/>
              <a:ext cx="142875" cy="142875"/>
            </a:xfrm>
            <a:custGeom>
              <a:rect b="b" l="l" r="r" t="t"/>
              <a:pathLst>
                <a:path extrusionOk="0" h="38" w="38">
                  <a:moveTo>
                    <a:pt x="36" y="22"/>
                  </a:moveTo>
                  <a:cubicBezTo>
                    <a:pt x="34" y="32"/>
                    <a:pt x="25" y="38"/>
                    <a:pt x="16" y="36"/>
                  </a:cubicBezTo>
                  <a:cubicBezTo>
                    <a:pt x="6" y="34"/>
                    <a:pt x="0" y="25"/>
                    <a:pt x="2" y="16"/>
                  </a:cubicBezTo>
                  <a:cubicBezTo>
                    <a:pt x="4" y="6"/>
                    <a:pt x="13" y="0"/>
                    <a:pt x="23" y="2"/>
                  </a:cubicBezTo>
                  <a:cubicBezTo>
                    <a:pt x="32" y="4"/>
                    <a:pt x="38" y="13"/>
                    <a:pt x="36" y="22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g2edc9db61ba_0_525"/>
            <p:cNvSpPr/>
            <p:nvPr/>
          </p:nvSpPr>
          <p:spPr>
            <a:xfrm>
              <a:off x="8777288" y="1757363"/>
              <a:ext cx="71438" cy="90488"/>
            </a:xfrm>
            <a:custGeom>
              <a:rect b="b" l="l" r="r" t="t"/>
              <a:pathLst>
                <a:path extrusionOk="0" h="24" w="19">
                  <a:moveTo>
                    <a:pt x="17" y="23"/>
                  </a:moveTo>
                  <a:cubicBezTo>
                    <a:pt x="15" y="24"/>
                    <a:pt x="13" y="24"/>
                    <a:pt x="12" y="2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9" y="20"/>
                    <a:pt x="18" y="22"/>
                    <a:pt x="17" y="23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g2edc9db61ba_0_525"/>
            <p:cNvSpPr/>
            <p:nvPr/>
          </p:nvSpPr>
          <p:spPr>
            <a:xfrm>
              <a:off x="8697913" y="1938338"/>
              <a:ext cx="142875" cy="142875"/>
            </a:xfrm>
            <a:custGeom>
              <a:rect b="b" l="l" r="r" t="t"/>
              <a:pathLst>
                <a:path extrusionOk="0" h="38" w="38">
                  <a:moveTo>
                    <a:pt x="37" y="22"/>
                  </a:moveTo>
                  <a:cubicBezTo>
                    <a:pt x="35" y="32"/>
                    <a:pt x="25" y="38"/>
                    <a:pt x="16" y="36"/>
                  </a:cubicBezTo>
                  <a:cubicBezTo>
                    <a:pt x="6" y="34"/>
                    <a:pt x="0" y="25"/>
                    <a:pt x="2" y="16"/>
                  </a:cubicBezTo>
                  <a:cubicBezTo>
                    <a:pt x="4" y="6"/>
                    <a:pt x="13" y="0"/>
                    <a:pt x="23" y="2"/>
                  </a:cubicBezTo>
                  <a:cubicBezTo>
                    <a:pt x="32" y="4"/>
                    <a:pt x="38" y="13"/>
                    <a:pt x="37" y="22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g2edc9db61ba_0_525"/>
            <p:cNvSpPr/>
            <p:nvPr/>
          </p:nvSpPr>
          <p:spPr>
            <a:xfrm>
              <a:off x="8736013" y="1963738"/>
              <a:ext cx="71438" cy="90488"/>
            </a:xfrm>
            <a:custGeom>
              <a:rect b="b" l="l" r="r" t="t"/>
              <a:pathLst>
                <a:path extrusionOk="0" h="24" w="19">
                  <a:moveTo>
                    <a:pt x="17" y="23"/>
                  </a:moveTo>
                  <a:cubicBezTo>
                    <a:pt x="15" y="24"/>
                    <a:pt x="13" y="24"/>
                    <a:pt x="12" y="2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6" y="0"/>
                    <a:pt x="7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9" y="20"/>
                    <a:pt x="18" y="22"/>
                    <a:pt x="17" y="23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g2edc9db61ba_0_525"/>
            <p:cNvSpPr/>
            <p:nvPr/>
          </p:nvSpPr>
          <p:spPr>
            <a:xfrm>
              <a:off x="8656638" y="2144713"/>
              <a:ext cx="146050" cy="142875"/>
            </a:xfrm>
            <a:custGeom>
              <a:rect b="b" l="l" r="r" t="t"/>
              <a:pathLst>
                <a:path extrusionOk="0" h="38" w="39">
                  <a:moveTo>
                    <a:pt x="37" y="22"/>
                  </a:moveTo>
                  <a:cubicBezTo>
                    <a:pt x="35" y="32"/>
                    <a:pt x="26" y="38"/>
                    <a:pt x="16" y="36"/>
                  </a:cubicBezTo>
                  <a:cubicBezTo>
                    <a:pt x="7" y="34"/>
                    <a:pt x="0" y="25"/>
                    <a:pt x="2" y="16"/>
                  </a:cubicBezTo>
                  <a:cubicBezTo>
                    <a:pt x="4" y="6"/>
                    <a:pt x="13" y="0"/>
                    <a:pt x="23" y="2"/>
                  </a:cubicBezTo>
                  <a:cubicBezTo>
                    <a:pt x="32" y="4"/>
                    <a:pt x="39" y="13"/>
                    <a:pt x="37" y="22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g2edc9db61ba_0_525"/>
            <p:cNvSpPr/>
            <p:nvPr/>
          </p:nvSpPr>
          <p:spPr>
            <a:xfrm>
              <a:off x="8694738" y="2171700"/>
              <a:ext cx="71438" cy="90488"/>
            </a:xfrm>
            <a:custGeom>
              <a:rect b="b" l="l" r="r" t="t"/>
              <a:pathLst>
                <a:path extrusionOk="0" h="24" w="19">
                  <a:moveTo>
                    <a:pt x="17" y="23"/>
                  </a:moveTo>
                  <a:cubicBezTo>
                    <a:pt x="15" y="24"/>
                    <a:pt x="13" y="24"/>
                    <a:pt x="12" y="2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6" y="0"/>
                    <a:pt x="7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9" y="20"/>
                    <a:pt x="19" y="22"/>
                    <a:pt x="17" y="23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g2edc9db61ba_0_525"/>
            <p:cNvSpPr/>
            <p:nvPr/>
          </p:nvSpPr>
          <p:spPr>
            <a:xfrm>
              <a:off x="8980488" y="1779588"/>
              <a:ext cx="142875" cy="142875"/>
            </a:xfrm>
            <a:custGeom>
              <a:rect b="b" l="l" r="r" t="t"/>
              <a:pathLst>
                <a:path extrusionOk="0" h="38" w="38">
                  <a:moveTo>
                    <a:pt x="36" y="22"/>
                  </a:moveTo>
                  <a:cubicBezTo>
                    <a:pt x="34" y="31"/>
                    <a:pt x="25" y="38"/>
                    <a:pt x="15" y="36"/>
                  </a:cubicBezTo>
                  <a:cubicBezTo>
                    <a:pt x="6" y="34"/>
                    <a:pt x="0" y="25"/>
                    <a:pt x="1" y="15"/>
                  </a:cubicBezTo>
                  <a:cubicBezTo>
                    <a:pt x="3" y="6"/>
                    <a:pt x="12" y="0"/>
                    <a:pt x="22" y="1"/>
                  </a:cubicBezTo>
                  <a:cubicBezTo>
                    <a:pt x="31" y="3"/>
                    <a:pt x="38" y="12"/>
                    <a:pt x="36" y="22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g2edc9db61ba_0_525"/>
            <p:cNvSpPr/>
            <p:nvPr/>
          </p:nvSpPr>
          <p:spPr>
            <a:xfrm>
              <a:off x="9013826" y="1801813"/>
              <a:ext cx="71438" cy="95250"/>
            </a:xfrm>
            <a:custGeom>
              <a:rect b="b" l="l" r="r" t="t"/>
              <a:pathLst>
                <a:path extrusionOk="0" h="25" w="19">
                  <a:moveTo>
                    <a:pt x="17" y="24"/>
                  </a:moveTo>
                  <a:cubicBezTo>
                    <a:pt x="15" y="25"/>
                    <a:pt x="13" y="24"/>
                    <a:pt x="12" y="23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3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6" y="1"/>
                    <a:pt x="7" y="2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20"/>
                    <a:pt x="19" y="23"/>
                    <a:pt x="17" y="2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g2edc9db61ba_0_525"/>
            <p:cNvSpPr/>
            <p:nvPr/>
          </p:nvSpPr>
          <p:spPr>
            <a:xfrm>
              <a:off x="8939213" y="1982788"/>
              <a:ext cx="142875" cy="147638"/>
            </a:xfrm>
            <a:custGeom>
              <a:rect b="b" l="l" r="r" t="t"/>
              <a:pathLst>
                <a:path extrusionOk="0" h="39" w="38">
                  <a:moveTo>
                    <a:pt x="36" y="23"/>
                  </a:moveTo>
                  <a:cubicBezTo>
                    <a:pt x="34" y="32"/>
                    <a:pt x="25" y="39"/>
                    <a:pt x="15" y="37"/>
                  </a:cubicBezTo>
                  <a:cubicBezTo>
                    <a:pt x="6" y="35"/>
                    <a:pt x="0" y="26"/>
                    <a:pt x="2" y="16"/>
                  </a:cubicBezTo>
                  <a:cubicBezTo>
                    <a:pt x="3" y="7"/>
                    <a:pt x="13" y="0"/>
                    <a:pt x="22" y="2"/>
                  </a:cubicBezTo>
                  <a:cubicBezTo>
                    <a:pt x="32" y="4"/>
                    <a:pt x="38" y="13"/>
                    <a:pt x="36" y="23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g2edc9db61ba_0_525"/>
            <p:cNvSpPr/>
            <p:nvPr/>
          </p:nvSpPr>
          <p:spPr>
            <a:xfrm>
              <a:off x="8972551" y="2009775"/>
              <a:ext cx="71438" cy="93663"/>
            </a:xfrm>
            <a:custGeom>
              <a:rect b="b" l="l" r="r" t="t"/>
              <a:pathLst>
                <a:path extrusionOk="0" h="25" w="19">
                  <a:moveTo>
                    <a:pt x="17" y="24"/>
                  </a:moveTo>
                  <a:cubicBezTo>
                    <a:pt x="16" y="25"/>
                    <a:pt x="13" y="24"/>
                    <a:pt x="12" y="23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1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6" y="1"/>
                    <a:pt x="7" y="2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20"/>
                    <a:pt x="19" y="23"/>
                    <a:pt x="17" y="2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g2edc9db61ba_0_525"/>
            <p:cNvSpPr/>
            <p:nvPr/>
          </p:nvSpPr>
          <p:spPr>
            <a:xfrm>
              <a:off x="8897938" y="2190750"/>
              <a:ext cx="142875" cy="142875"/>
            </a:xfrm>
            <a:custGeom>
              <a:rect b="b" l="l" r="r" t="t"/>
              <a:pathLst>
                <a:path extrusionOk="0" h="38" w="38">
                  <a:moveTo>
                    <a:pt x="36" y="23"/>
                  </a:moveTo>
                  <a:cubicBezTo>
                    <a:pt x="34" y="32"/>
                    <a:pt x="25" y="38"/>
                    <a:pt x="16" y="37"/>
                  </a:cubicBezTo>
                  <a:cubicBezTo>
                    <a:pt x="6" y="35"/>
                    <a:pt x="0" y="26"/>
                    <a:pt x="2" y="16"/>
                  </a:cubicBezTo>
                  <a:cubicBezTo>
                    <a:pt x="4" y="7"/>
                    <a:pt x="13" y="0"/>
                    <a:pt x="22" y="2"/>
                  </a:cubicBezTo>
                  <a:cubicBezTo>
                    <a:pt x="32" y="4"/>
                    <a:pt x="38" y="13"/>
                    <a:pt x="36" y="23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g2edc9db61ba_0_525"/>
            <p:cNvSpPr/>
            <p:nvPr/>
          </p:nvSpPr>
          <p:spPr>
            <a:xfrm>
              <a:off x="8931276" y="2216150"/>
              <a:ext cx="71438" cy="93663"/>
            </a:xfrm>
            <a:custGeom>
              <a:rect b="b" l="l" r="r" t="t"/>
              <a:pathLst>
                <a:path extrusionOk="0" h="25" w="19">
                  <a:moveTo>
                    <a:pt x="17" y="24"/>
                  </a:moveTo>
                  <a:cubicBezTo>
                    <a:pt x="16" y="25"/>
                    <a:pt x="13" y="24"/>
                    <a:pt x="12" y="23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1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6" y="1"/>
                    <a:pt x="7" y="2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20"/>
                    <a:pt x="19" y="22"/>
                    <a:pt x="17" y="2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g2edc9db61ba_0_525"/>
            <p:cNvSpPr/>
            <p:nvPr/>
          </p:nvSpPr>
          <p:spPr>
            <a:xfrm>
              <a:off x="8212138" y="1749425"/>
              <a:ext cx="546100" cy="749300"/>
            </a:xfrm>
            <a:custGeom>
              <a:rect b="b" l="l" r="r" t="t"/>
              <a:pathLst>
                <a:path extrusionOk="0" h="199" w="145">
                  <a:moveTo>
                    <a:pt x="143" y="157"/>
                  </a:moveTo>
                  <a:cubicBezTo>
                    <a:pt x="145" y="170"/>
                    <a:pt x="136" y="182"/>
                    <a:pt x="123" y="185"/>
                  </a:cubicBezTo>
                  <a:cubicBezTo>
                    <a:pt x="53" y="196"/>
                    <a:pt x="53" y="196"/>
                    <a:pt x="53" y="196"/>
                  </a:cubicBezTo>
                  <a:cubicBezTo>
                    <a:pt x="40" y="199"/>
                    <a:pt x="27" y="190"/>
                    <a:pt x="25" y="177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0" y="29"/>
                    <a:pt x="9" y="17"/>
                    <a:pt x="22" y="14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105" y="0"/>
                    <a:pt x="118" y="9"/>
                    <a:pt x="120" y="22"/>
                  </a:cubicBezTo>
                  <a:lnTo>
                    <a:pt x="143" y="1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g2edc9db61ba_0_525"/>
            <p:cNvSpPr/>
            <p:nvPr/>
          </p:nvSpPr>
          <p:spPr>
            <a:xfrm>
              <a:off x="8415338" y="1858963"/>
              <a:ext cx="139700" cy="530225"/>
            </a:xfrm>
            <a:custGeom>
              <a:rect b="b" l="l" r="r" t="t"/>
              <a:pathLst>
                <a:path extrusionOk="0" h="141" w="37">
                  <a:moveTo>
                    <a:pt x="36" y="132"/>
                  </a:moveTo>
                  <a:cubicBezTo>
                    <a:pt x="37" y="136"/>
                    <a:pt x="34" y="140"/>
                    <a:pt x="30" y="141"/>
                  </a:cubicBezTo>
                  <a:cubicBezTo>
                    <a:pt x="30" y="141"/>
                    <a:pt x="30" y="141"/>
                    <a:pt x="30" y="141"/>
                  </a:cubicBezTo>
                  <a:cubicBezTo>
                    <a:pt x="26" y="141"/>
                    <a:pt x="23" y="139"/>
                    <a:pt x="22" y="135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5"/>
                    <a:pt x="3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6"/>
                  </a:cubicBezTo>
                  <a:lnTo>
                    <a:pt x="36" y="132"/>
                  </a:lnTo>
                  <a:close/>
                </a:path>
              </a:pathLst>
            </a:custGeom>
            <a:solidFill>
              <a:srgbClr val="DC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g2edc9db61ba_0_525"/>
            <p:cNvSpPr/>
            <p:nvPr/>
          </p:nvSpPr>
          <p:spPr>
            <a:xfrm>
              <a:off x="8324851" y="1889125"/>
              <a:ext cx="71438" cy="55563"/>
            </a:xfrm>
            <a:custGeom>
              <a:rect b="b" l="l" r="r" t="t"/>
              <a:pathLst>
                <a:path extrusionOk="0" h="15" w="19">
                  <a:moveTo>
                    <a:pt x="11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7" y="13"/>
                    <a:pt x="19" y="9"/>
                    <a:pt x="18" y="6"/>
                  </a:cubicBezTo>
                  <a:cubicBezTo>
                    <a:pt x="18" y="2"/>
                    <a:pt x="14" y="0"/>
                    <a:pt x="11" y="0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g2edc9db61ba_0_525"/>
            <p:cNvSpPr/>
            <p:nvPr/>
          </p:nvSpPr>
          <p:spPr>
            <a:xfrm>
              <a:off x="8261351" y="1897063"/>
              <a:ext cx="71438" cy="58738"/>
            </a:xfrm>
            <a:custGeom>
              <a:rect b="b" l="l" r="r" t="t"/>
              <a:pathLst>
                <a:path extrusionOk="0" h="16" w="19">
                  <a:moveTo>
                    <a:pt x="9" y="15"/>
                  </a:moveTo>
                  <a:cubicBezTo>
                    <a:pt x="19" y="13"/>
                    <a:pt x="19" y="13"/>
                    <a:pt x="19" y="13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3" y="2"/>
                    <a:pt x="0" y="6"/>
                    <a:pt x="1" y="10"/>
                  </a:cubicBezTo>
                  <a:cubicBezTo>
                    <a:pt x="2" y="13"/>
                    <a:pt x="5" y="16"/>
                    <a:pt x="9" y="15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g2edc9db61ba_0_525"/>
            <p:cNvSpPr/>
            <p:nvPr/>
          </p:nvSpPr>
          <p:spPr>
            <a:xfrm>
              <a:off x="8351838" y="2035175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10" y="1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6" y="13"/>
                    <a:pt x="19" y="10"/>
                    <a:pt x="18" y="6"/>
                  </a:cubicBezTo>
                  <a:cubicBezTo>
                    <a:pt x="17" y="2"/>
                    <a:pt x="14" y="0"/>
                    <a:pt x="10" y="1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g2edc9db61ba_0_525"/>
            <p:cNvSpPr/>
            <p:nvPr/>
          </p:nvSpPr>
          <p:spPr>
            <a:xfrm>
              <a:off x="8286751" y="2043113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8" y="16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2" y="3"/>
                    <a:pt x="0" y="6"/>
                    <a:pt x="1" y="10"/>
                  </a:cubicBezTo>
                  <a:cubicBezTo>
                    <a:pt x="1" y="14"/>
                    <a:pt x="5" y="16"/>
                    <a:pt x="8" y="16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g2edc9db61ba_0_525"/>
            <p:cNvSpPr/>
            <p:nvPr/>
          </p:nvSpPr>
          <p:spPr>
            <a:xfrm>
              <a:off x="8374063" y="2182813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11" y="1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7" y="14"/>
                    <a:pt x="19" y="10"/>
                    <a:pt x="19" y="7"/>
                  </a:cubicBezTo>
                  <a:cubicBezTo>
                    <a:pt x="18" y="3"/>
                    <a:pt x="15" y="0"/>
                    <a:pt x="11" y="1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g2edc9db61ba_0_525"/>
            <p:cNvSpPr/>
            <p:nvPr/>
          </p:nvSpPr>
          <p:spPr>
            <a:xfrm>
              <a:off x="8313738" y="2193925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8" y="15"/>
                  </a:moveTo>
                  <a:cubicBezTo>
                    <a:pt x="19" y="13"/>
                    <a:pt x="19" y="13"/>
                    <a:pt x="19" y="1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2" y="2"/>
                    <a:pt x="0" y="6"/>
                    <a:pt x="0" y="9"/>
                  </a:cubicBezTo>
                  <a:cubicBezTo>
                    <a:pt x="1" y="13"/>
                    <a:pt x="4" y="16"/>
                    <a:pt x="8" y="15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g2edc9db61ba_0_525"/>
            <p:cNvSpPr/>
            <p:nvPr/>
          </p:nvSpPr>
          <p:spPr>
            <a:xfrm>
              <a:off x="8399463" y="2333625"/>
              <a:ext cx="73025" cy="60325"/>
            </a:xfrm>
            <a:custGeom>
              <a:rect b="b" l="l" r="r" t="t"/>
              <a:pathLst>
                <a:path extrusionOk="0" h="16" w="19">
                  <a:moveTo>
                    <a:pt x="11" y="1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7" y="13"/>
                    <a:pt x="19" y="10"/>
                    <a:pt x="18" y="6"/>
                  </a:cubicBezTo>
                  <a:cubicBezTo>
                    <a:pt x="18" y="2"/>
                    <a:pt x="14" y="0"/>
                    <a:pt x="11" y="1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g2edc9db61ba_0_525"/>
            <p:cNvSpPr/>
            <p:nvPr/>
          </p:nvSpPr>
          <p:spPr>
            <a:xfrm>
              <a:off x="8335963" y="2339975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9" y="15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3" y="3"/>
                    <a:pt x="0" y="6"/>
                    <a:pt x="1" y="10"/>
                  </a:cubicBezTo>
                  <a:cubicBezTo>
                    <a:pt x="2" y="14"/>
                    <a:pt x="5" y="16"/>
                    <a:pt x="9" y="15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g2edc9db61ba_0_525"/>
            <p:cNvSpPr/>
            <p:nvPr/>
          </p:nvSpPr>
          <p:spPr>
            <a:xfrm>
              <a:off x="8562976" y="1847850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10" y="1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6" y="13"/>
                    <a:pt x="19" y="10"/>
                    <a:pt x="18" y="6"/>
                  </a:cubicBezTo>
                  <a:cubicBezTo>
                    <a:pt x="18" y="2"/>
                    <a:pt x="14" y="0"/>
                    <a:pt x="10" y="1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g2edc9db61ba_0_525"/>
            <p:cNvSpPr/>
            <p:nvPr/>
          </p:nvSpPr>
          <p:spPr>
            <a:xfrm>
              <a:off x="8497888" y="1854200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8" y="16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2" y="3"/>
                    <a:pt x="0" y="6"/>
                    <a:pt x="1" y="10"/>
                  </a:cubicBezTo>
                  <a:cubicBezTo>
                    <a:pt x="1" y="14"/>
                    <a:pt x="5" y="16"/>
                    <a:pt x="8" y="16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g2edc9db61ba_0_525"/>
            <p:cNvSpPr/>
            <p:nvPr/>
          </p:nvSpPr>
          <p:spPr>
            <a:xfrm>
              <a:off x="8585201" y="1993900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11" y="1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7" y="14"/>
                    <a:pt x="19" y="10"/>
                    <a:pt x="19" y="7"/>
                  </a:cubicBezTo>
                  <a:cubicBezTo>
                    <a:pt x="18" y="3"/>
                    <a:pt x="15" y="0"/>
                    <a:pt x="11" y="1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g2edc9db61ba_0_525"/>
            <p:cNvSpPr/>
            <p:nvPr/>
          </p:nvSpPr>
          <p:spPr>
            <a:xfrm>
              <a:off x="8524876" y="2005013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8" y="15"/>
                  </a:moveTo>
                  <a:cubicBezTo>
                    <a:pt x="19" y="13"/>
                    <a:pt x="19" y="13"/>
                    <a:pt x="19" y="1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2" y="2"/>
                    <a:pt x="0" y="6"/>
                    <a:pt x="0" y="9"/>
                  </a:cubicBezTo>
                  <a:cubicBezTo>
                    <a:pt x="1" y="13"/>
                    <a:pt x="4" y="16"/>
                    <a:pt x="8" y="15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g2edc9db61ba_0_525"/>
            <p:cNvSpPr/>
            <p:nvPr/>
          </p:nvSpPr>
          <p:spPr>
            <a:xfrm>
              <a:off x="8610601" y="2144713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11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7" y="13"/>
                    <a:pt x="19" y="10"/>
                    <a:pt x="18" y="6"/>
                  </a:cubicBezTo>
                  <a:cubicBezTo>
                    <a:pt x="18" y="2"/>
                    <a:pt x="14" y="0"/>
                    <a:pt x="11" y="0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g2edc9db61ba_0_525"/>
            <p:cNvSpPr/>
            <p:nvPr/>
          </p:nvSpPr>
          <p:spPr>
            <a:xfrm>
              <a:off x="8547101" y="2152650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9" y="15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3" y="3"/>
                    <a:pt x="0" y="6"/>
                    <a:pt x="1" y="10"/>
                  </a:cubicBezTo>
                  <a:cubicBezTo>
                    <a:pt x="2" y="14"/>
                    <a:pt x="5" y="16"/>
                    <a:pt x="9" y="15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g2edc9db61ba_0_525"/>
            <p:cNvSpPr/>
            <p:nvPr/>
          </p:nvSpPr>
          <p:spPr>
            <a:xfrm>
              <a:off x="8637588" y="2292350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10" y="1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6" y="14"/>
                    <a:pt x="19" y="10"/>
                    <a:pt x="18" y="6"/>
                  </a:cubicBezTo>
                  <a:cubicBezTo>
                    <a:pt x="18" y="3"/>
                    <a:pt x="14" y="0"/>
                    <a:pt x="10" y="1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g2edc9db61ba_0_525"/>
            <p:cNvSpPr/>
            <p:nvPr/>
          </p:nvSpPr>
          <p:spPr>
            <a:xfrm>
              <a:off x="8574088" y="2303463"/>
              <a:ext cx="71438" cy="55563"/>
            </a:xfrm>
            <a:custGeom>
              <a:rect b="b" l="l" r="r" t="t"/>
              <a:pathLst>
                <a:path extrusionOk="0" h="15" w="19">
                  <a:moveTo>
                    <a:pt x="8" y="15"/>
                  </a:moveTo>
                  <a:cubicBezTo>
                    <a:pt x="19" y="13"/>
                    <a:pt x="19" y="13"/>
                    <a:pt x="19" y="13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2" y="2"/>
                    <a:pt x="0" y="6"/>
                    <a:pt x="1" y="9"/>
                  </a:cubicBezTo>
                  <a:cubicBezTo>
                    <a:pt x="1" y="13"/>
                    <a:pt x="5" y="15"/>
                    <a:pt x="8" y="15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g2edc9db61ba_0_525"/>
            <p:cNvSpPr/>
            <p:nvPr/>
          </p:nvSpPr>
          <p:spPr>
            <a:xfrm>
              <a:off x="3284538" y="4291013"/>
              <a:ext cx="968375" cy="723900"/>
            </a:xfrm>
            <a:custGeom>
              <a:rect b="b" l="l" r="r" t="t"/>
              <a:pathLst>
                <a:path extrusionOk="0" h="192" w="257">
                  <a:moveTo>
                    <a:pt x="257" y="159"/>
                  </a:moveTo>
                  <a:cubicBezTo>
                    <a:pt x="257" y="177"/>
                    <a:pt x="243" y="192"/>
                    <a:pt x="225" y="192"/>
                  </a:cubicBezTo>
                  <a:cubicBezTo>
                    <a:pt x="33" y="192"/>
                    <a:pt x="33" y="192"/>
                    <a:pt x="33" y="192"/>
                  </a:cubicBezTo>
                  <a:cubicBezTo>
                    <a:pt x="15" y="192"/>
                    <a:pt x="0" y="177"/>
                    <a:pt x="0" y="159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43" y="0"/>
                    <a:pt x="257" y="15"/>
                    <a:pt x="257" y="33"/>
                  </a:cubicBezTo>
                  <a:lnTo>
                    <a:pt x="257" y="1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g2edc9db61ba_0_525"/>
            <p:cNvSpPr/>
            <p:nvPr/>
          </p:nvSpPr>
          <p:spPr>
            <a:xfrm>
              <a:off x="3567113" y="4137025"/>
              <a:ext cx="403225" cy="153988"/>
            </a:xfrm>
            <a:custGeom>
              <a:rect b="b" l="l" r="r" t="t"/>
              <a:pathLst>
                <a:path extrusionOk="0" h="41" w="107">
                  <a:moveTo>
                    <a:pt x="107" y="41"/>
                  </a:moveTo>
                  <a:cubicBezTo>
                    <a:pt x="95" y="41"/>
                    <a:pt x="95" y="41"/>
                    <a:pt x="95" y="41"/>
                  </a:cubicBezTo>
                  <a:cubicBezTo>
                    <a:pt x="95" y="22"/>
                    <a:pt x="95" y="22"/>
                    <a:pt x="95" y="22"/>
                  </a:cubicBezTo>
                  <a:cubicBezTo>
                    <a:pt x="95" y="17"/>
                    <a:pt x="91" y="12"/>
                    <a:pt x="85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17" y="12"/>
                    <a:pt x="13" y="17"/>
                    <a:pt x="13" y="2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97" y="0"/>
                    <a:pt x="107" y="10"/>
                    <a:pt x="107" y="22"/>
                  </a:cubicBezTo>
                  <a:lnTo>
                    <a:pt x="107" y="41"/>
                  </a:lnTo>
                  <a:close/>
                </a:path>
              </a:pathLst>
            </a:custGeom>
            <a:solidFill>
              <a:srgbClr val="7D62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g2edc9db61ba_0_525"/>
            <p:cNvSpPr/>
            <p:nvPr/>
          </p:nvSpPr>
          <p:spPr>
            <a:xfrm>
              <a:off x="3544888" y="4438650"/>
              <a:ext cx="447600" cy="447600"/>
            </a:xfrm>
            <a:prstGeom prst="ellipse">
              <a:avLst/>
            </a:pr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g2edc9db61ba_0_525"/>
            <p:cNvSpPr/>
            <p:nvPr/>
          </p:nvSpPr>
          <p:spPr>
            <a:xfrm>
              <a:off x="3657601" y="4551363"/>
              <a:ext cx="225425" cy="222250"/>
            </a:xfrm>
            <a:custGeom>
              <a:rect b="b" l="l" r="r" t="t"/>
              <a:pathLst>
                <a:path extrusionOk="0" h="140" w="142">
                  <a:moveTo>
                    <a:pt x="142" y="47"/>
                  </a:moveTo>
                  <a:lnTo>
                    <a:pt x="95" y="47"/>
                  </a:lnTo>
                  <a:lnTo>
                    <a:pt x="95" y="0"/>
                  </a:lnTo>
                  <a:lnTo>
                    <a:pt x="47" y="0"/>
                  </a:lnTo>
                  <a:lnTo>
                    <a:pt x="47" y="47"/>
                  </a:lnTo>
                  <a:lnTo>
                    <a:pt x="0" y="47"/>
                  </a:lnTo>
                  <a:lnTo>
                    <a:pt x="0" y="92"/>
                  </a:lnTo>
                  <a:lnTo>
                    <a:pt x="47" y="92"/>
                  </a:lnTo>
                  <a:lnTo>
                    <a:pt x="47" y="140"/>
                  </a:lnTo>
                  <a:lnTo>
                    <a:pt x="95" y="140"/>
                  </a:lnTo>
                  <a:lnTo>
                    <a:pt x="95" y="92"/>
                  </a:lnTo>
                  <a:lnTo>
                    <a:pt x="142" y="92"/>
                  </a:lnTo>
                  <a:lnTo>
                    <a:pt x="142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g2edc9db61ba_0_525"/>
            <p:cNvSpPr/>
            <p:nvPr/>
          </p:nvSpPr>
          <p:spPr>
            <a:xfrm>
              <a:off x="8897938" y="4114800"/>
              <a:ext cx="782638" cy="1023938"/>
            </a:xfrm>
            <a:custGeom>
              <a:rect b="b" l="l" r="r" t="t"/>
              <a:pathLst>
                <a:path extrusionOk="0" h="272" w="208">
                  <a:moveTo>
                    <a:pt x="208" y="252"/>
                  </a:moveTo>
                  <a:cubicBezTo>
                    <a:pt x="208" y="263"/>
                    <a:pt x="199" y="272"/>
                    <a:pt x="188" y="27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9" y="272"/>
                    <a:pt x="0" y="263"/>
                    <a:pt x="0" y="25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9" y="0"/>
                    <a:pt x="208" y="9"/>
                    <a:pt x="208" y="20"/>
                  </a:cubicBezTo>
                  <a:lnTo>
                    <a:pt x="208" y="252"/>
                  </a:lnTo>
                  <a:close/>
                </a:path>
              </a:pathLst>
            </a:custGeom>
            <a:solidFill>
              <a:srgbClr val="7D62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g2edc9db61ba_0_525"/>
            <p:cNvSpPr/>
            <p:nvPr/>
          </p:nvSpPr>
          <p:spPr>
            <a:xfrm>
              <a:off x="8980488" y="4194175"/>
              <a:ext cx="617400" cy="834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g2edc9db61ba_0_525"/>
            <p:cNvSpPr/>
            <p:nvPr/>
          </p:nvSpPr>
          <p:spPr>
            <a:xfrm>
              <a:off x="9085263" y="4027488"/>
              <a:ext cx="407988" cy="203200"/>
            </a:xfrm>
            <a:custGeom>
              <a:rect b="b" l="l" r="r" t="t"/>
              <a:pathLst>
                <a:path extrusionOk="0" h="54" w="108">
                  <a:moveTo>
                    <a:pt x="97" y="31"/>
                  </a:moveTo>
                  <a:cubicBezTo>
                    <a:pt x="76" y="31"/>
                    <a:pt x="76" y="31"/>
                    <a:pt x="76" y="31"/>
                  </a:cubicBezTo>
                  <a:cubicBezTo>
                    <a:pt x="77" y="29"/>
                    <a:pt x="78" y="26"/>
                    <a:pt x="78" y="24"/>
                  </a:cubicBezTo>
                  <a:cubicBezTo>
                    <a:pt x="78" y="11"/>
                    <a:pt x="67" y="0"/>
                    <a:pt x="54" y="0"/>
                  </a:cubicBezTo>
                  <a:cubicBezTo>
                    <a:pt x="41" y="0"/>
                    <a:pt x="31" y="11"/>
                    <a:pt x="31" y="24"/>
                  </a:cubicBezTo>
                  <a:cubicBezTo>
                    <a:pt x="31" y="26"/>
                    <a:pt x="31" y="29"/>
                    <a:pt x="3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5" y="31"/>
                    <a:pt x="0" y="36"/>
                    <a:pt x="0" y="43"/>
                  </a:cubicBezTo>
                  <a:cubicBezTo>
                    <a:pt x="0" y="49"/>
                    <a:pt x="5" y="54"/>
                    <a:pt x="12" y="54"/>
                  </a:cubicBezTo>
                  <a:cubicBezTo>
                    <a:pt x="97" y="54"/>
                    <a:pt x="97" y="54"/>
                    <a:pt x="97" y="54"/>
                  </a:cubicBezTo>
                  <a:cubicBezTo>
                    <a:pt x="103" y="54"/>
                    <a:pt x="108" y="49"/>
                    <a:pt x="108" y="43"/>
                  </a:cubicBezTo>
                  <a:cubicBezTo>
                    <a:pt x="108" y="36"/>
                    <a:pt x="103" y="31"/>
                    <a:pt x="97" y="31"/>
                  </a:cubicBezTo>
                  <a:close/>
                  <a:moveTo>
                    <a:pt x="54" y="30"/>
                  </a:moveTo>
                  <a:cubicBezTo>
                    <a:pt x="49" y="30"/>
                    <a:pt x="46" y="26"/>
                    <a:pt x="46" y="21"/>
                  </a:cubicBezTo>
                  <a:cubicBezTo>
                    <a:pt x="46" y="16"/>
                    <a:pt x="49" y="12"/>
                    <a:pt x="54" y="12"/>
                  </a:cubicBezTo>
                  <a:cubicBezTo>
                    <a:pt x="59" y="12"/>
                    <a:pt x="63" y="16"/>
                    <a:pt x="63" y="21"/>
                  </a:cubicBezTo>
                  <a:cubicBezTo>
                    <a:pt x="63" y="26"/>
                    <a:pt x="59" y="30"/>
                    <a:pt x="54" y="30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g2edc9db61ba_0_525"/>
            <p:cNvSpPr/>
            <p:nvPr/>
          </p:nvSpPr>
          <p:spPr>
            <a:xfrm>
              <a:off x="9040813" y="4295775"/>
              <a:ext cx="219000" cy="304800"/>
            </a:xfrm>
            <a:prstGeom prst="rect">
              <a:avLst/>
            </a:pr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g2edc9db61ba_0_525"/>
            <p:cNvSpPr/>
            <p:nvPr/>
          </p:nvSpPr>
          <p:spPr>
            <a:xfrm>
              <a:off x="9296401" y="4295775"/>
              <a:ext cx="241200" cy="33300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g2edc9db61ba_0_525"/>
            <p:cNvSpPr/>
            <p:nvPr/>
          </p:nvSpPr>
          <p:spPr>
            <a:xfrm>
              <a:off x="9296401" y="4386263"/>
              <a:ext cx="241200" cy="33300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g2edc9db61ba_0_525"/>
            <p:cNvSpPr/>
            <p:nvPr/>
          </p:nvSpPr>
          <p:spPr>
            <a:xfrm>
              <a:off x="9296401" y="4475163"/>
              <a:ext cx="241200" cy="34800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g2edc9db61ba_0_525"/>
            <p:cNvSpPr/>
            <p:nvPr/>
          </p:nvSpPr>
          <p:spPr>
            <a:xfrm>
              <a:off x="9296401" y="4565650"/>
              <a:ext cx="241200" cy="34800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g2edc9db61ba_0_525"/>
            <p:cNvSpPr/>
            <p:nvPr/>
          </p:nvSpPr>
          <p:spPr>
            <a:xfrm>
              <a:off x="9040813" y="4656138"/>
              <a:ext cx="496800" cy="34800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g2edc9db61ba_0_525"/>
            <p:cNvSpPr/>
            <p:nvPr/>
          </p:nvSpPr>
          <p:spPr>
            <a:xfrm>
              <a:off x="9040813" y="4746625"/>
              <a:ext cx="496800" cy="34800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g2edc9db61ba_0_525"/>
            <p:cNvSpPr/>
            <p:nvPr/>
          </p:nvSpPr>
          <p:spPr>
            <a:xfrm>
              <a:off x="9040813" y="4837113"/>
              <a:ext cx="496800" cy="34800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g2edc9db61ba_0_525"/>
            <p:cNvSpPr/>
            <p:nvPr/>
          </p:nvSpPr>
          <p:spPr>
            <a:xfrm>
              <a:off x="9040813" y="4927600"/>
              <a:ext cx="496800" cy="33300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g2edc9db61ba_0_525"/>
            <p:cNvSpPr/>
            <p:nvPr/>
          </p:nvSpPr>
          <p:spPr>
            <a:xfrm>
              <a:off x="3336926" y="2811463"/>
              <a:ext cx="2466976" cy="831850"/>
            </a:xfrm>
            <a:custGeom>
              <a:rect b="b" l="l" r="r" t="t"/>
              <a:pathLst>
                <a:path extrusionOk="0" h="221" w="655">
                  <a:moveTo>
                    <a:pt x="647" y="13"/>
                  </a:moveTo>
                  <a:cubicBezTo>
                    <a:pt x="655" y="4"/>
                    <a:pt x="652" y="0"/>
                    <a:pt x="641" y="5"/>
                  </a:cubicBezTo>
                  <a:cubicBezTo>
                    <a:pt x="578" y="33"/>
                    <a:pt x="578" y="33"/>
                    <a:pt x="578" y="33"/>
                  </a:cubicBezTo>
                  <a:cubicBezTo>
                    <a:pt x="567" y="38"/>
                    <a:pt x="548" y="42"/>
                    <a:pt x="536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1"/>
                    <a:pt x="0" y="64"/>
                  </a:cubicBezTo>
                  <a:cubicBezTo>
                    <a:pt x="0" y="199"/>
                    <a:pt x="0" y="199"/>
                    <a:pt x="0" y="199"/>
                  </a:cubicBezTo>
                  <a:cubicBezTo>
                    <a:pt x="0" y="211"/>
                    <a:pt x="10" y="221"/>
                    <a:pt x="22" y="221"/>
                  </a:cubicBezTo>
                  <a:cubicBezTo>
                    <a:pt x="536" y="221"/>
                    <a:pt x="536" y="221"/>
                    <a:pt x="536" y="221"/>
                  </a:cubicBezTo>
                  <a:cubicBezTo>
                    <a:pt x="548" y="221"/>
                    <a:pt x="558" y="211"/>
                    <a:pt x="558" y="199"/>
                  </a:cubicBezTo>
                  <a:cubicBezTo>
                    <a:pt x="558" y="143"/>
                    <a:pt x="558" y="143"/>
                    <a:pt x="558" y="143"/>
                  </a:cubicBezTo>
                  <a:cubicBezTo>
                    <a:pt x="558" y="131"/>
                    <a:pt x="564" y="114"/>
                    <a:pt x="572" y="104"/>
                  </a:cubicBezTo>
                  <a:lnTo>
                    <a:pt x="647" y="13"/>
                  </a:ln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g2edc9db61ba_0_525"/>
            <p:cNvSpPr/>
            <p:nvPr/>
          </p:nvSpPr>
          <p:spPr>
            <a:xfrm>
              <a:off x="3592513" y="3071813"/>
              <a:ext cx="1574700" cy="55500"/>
            </a:xfrm>
            <a:prstGeom prst="rect">
              <a:avLst/>
            </a:prstGeom>
            <a:solidFill>
              <a:srgbClr val="FFD1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g2edc9db61ba_0_525"/>
            <p:cNvSpPr/>
            <p:nvPr/>
          </p:nvSpPr>
          <p:spPr>
            <a:xfrm>
              <a:off x="3592513" y="3341688"/>
              <a:ext cx="1574700" cy="57300"/>
            </a:xfrm>
            <a:prstGeom prst="rect">
              <a:avLst/>
            </a:prstGeom>
            <a:solidFill>
              <a:srgbClr val="FFD1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g2edc9db61ba_0_525"/>
            <p:cNvSpPr/>
            <p:nvPr/>
          </p:nvSpPr>
          <p:spPr>
            <a:xfrm>
              <a:off x="3592513" y="3206750"/>
              <a:ext cx="1574700" cy="57300"/>
            </a:xfrm>
            <a:prstGeom prst="rect">
              <a:avLst/>
            </a:prstGeom>
            <a:solidFill>
              <a:srgbClr val="FFD1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g2edc9db61ba_0_525"/>
            <p:cNvSpPr/>
            <p:nvPr/>
          </p:nvSpPr>
          <p:spPr>
            <a:xfrm>
              <a:off x="3592513" y="3478213"/>
              <a:ext cx="1574700" cy="55500"/>
            </a:xfrm>
            <a:prstGeom prst="rect">
              <a:avLst/>
            </a:prstGeom>
            <a:solidFill>
              <a:srgbClr val="FFD1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g2edc9db61ba_0_525"/>
            <p:cNvSpPr/>
            <p:nvPr/>
          </p:nvSpPr>
          <p:spPr>
            <a:xfrm>
              <a:off x="9290051" y="2555875"/>
              <a:ext cx="636588" cy="492125"/>
            </a:xfrm>
            <a:custGeom>
              <a:rect b="b" l="l" r="r" t="t"/>
              <a:pathLst>
                <a:path extrusionOk="0" h="131" w="169">
                  <a:moveTo>
                    <a:pt x="118" y="5"/>
                  </a:moveTo>
                  <a:cubicBezTo>
                    <a:pt x="130" y="0"/>
                    <a:pt x="144" y="4"/>
                    <a:pt x="150" y="16"/>
                  </a:cubicBezTo>
                  <a:cubicBezTo>
                    <a:pt x="163" y="42"/>
                    <a:pt x="163" y="42"/>
                    <a:pt x="163" y="42"/>
                  </a:cubicBezTo>
                  <a:cubicBezTo>
                    <a:pt x="169" y="54"/>
                    <a:pt x="164" y="69"/>
                    <a:pt x="153" y="75"/>
                  </a:cubicBezTo>
                  <a:cubicBezTo>
                    <a:pt x="52" y="125"/>
                    <a:pt x="52" y="125"/>
                    <a:pt x="52" y="125"/>
                  </a:cubicBezTo>
                  <a:cubicBezTo>
                    <a:pt x="40" y="131"/>
                    <a:pt x="25" y="126"/>
                    <a:pt x="19" y="114"/>
                  </a:cubicBezTo>
                  <a:cubicBezTo>
                    <a:pt x="6" y="88"/>
                    <a:pt x="6" y="88"/>
                    <a:pt x="6" y="88"/>
                  </a:cubicBezTo>
                  <a:cubicBezTo>
                    <a:pt x="0" y="76"/>
                    <a:pt x="5" y="62"/>
                    <a:pt x="17" y="56"/>
                  </a:cubicBezTo>
                  <a:lnTo>
                    <a:pt x="118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g2edc9db61ba_0_525"/>
            <p:cNvSpPr/>
            <p:nvPr/>
          </p:nvSpPr>
          <p:spPr>
            <a:xfrm>
              <a:off x="9469438" y="2660650"/>
              <a:ext cx="282575" cy="279400"/>
            </a:xfrm>
            <a:custGeom>
              <a:rect b="b" l="l" r="r" t="t"/>
              <a:pathLst>
                <a:path extrusionOk="0" h="74" w="75">
                  <a:moveTo>
                    <a:pt x="3" y="35"/>
                  </a:moveTo>
                  <a:cubicBezTo>
                    <a:pt x="0" y="29"/>
                    <a:pt x="3" y="21"/>
                    <a:pt x="9" y="18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46" y="0"/>
                    <a:pt x="53" y="2"/>
                    <a:pt x="56" y="8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5" y="45"/>
                    <a:pt x="72" y="53"/>
                    <a:pt x="66" y="56"/>
                  </a:cubicBezTo>
                  <a:cubicBezTo>
                    <a:pt x="36" y="71"/>
                    <a:pt x="36" y="71"/>
                    <a:pt x="36" y="71"/>
                  </a:cubicBezTo>
                  <a:cubicBezTo>
                    <a:pt x="29" y="74"/>
                    <a:pt x="22" y="72"/>
                    <a:pt x="19" y="66"/>
                  </a:cubicBezTo>
                  <a:lnTo>
                    <a:pt x="3" y="35"/>
                  </a:ln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g2edc9db61ba_0_525"/>
            <p:cNvSpPr/>
            <p:nvPr/>
          </p:nvSpPr>
          <p:spPr>
            <a:xfrm>
              <a:off x="9650413" y="2747963"/>
              <a:ext cx="41275" cy="44450"/>
            </a:xfrm>
            <a:custGeom>
              <a:rect b="b" l="l" r="r" t="t"/>
              <a:pathLst>
                <a:path extrusionOk="0" h="12" w="11">
                  <a:moveTo>
                    <a:pt x="1" y="8"/>
                  </a:moveTo>
                  <a:cubicBezTo>
                    <a:pt x="0" y="6"/>
                    <a:pt x="1" y="3"/>
                    <a:pt x="3" y="2"/>
                  </a:cubicBezTo>
                  <a:cubicBezTo>
                    <a:pt x="6" y="0"/>
                    <a:pt x="9" y="1"/>
                    <a:pt x="10" y="4"/>
                  </a:cubicBezTo>
                  <a:cubicBezTo>
                    <a:pt x="11" y="6"/>
                    <a:pt x="10" y="9"/>
                    <a:pt x="8" y="10"/>
                  </a:cubicBezTo>
                  <a:cubicBezTo>
                    <a:pt x="5" y="12"/>
                    <a:pt x="2" y="11"/>
                    <a:pt x="1" y="8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g2edc9db61ba_0_525"/>
            <p:cNvSpPr/>
            <p:nvPr/>
          </p:nvSpPr>
          <p:spPr>
            <a:xfrm>
              <a:off x="9590088" y="2778125"/>
              <a:ext cx="41275" cy="44450"/>
            </a:xfrm>
            <a:custGeom>
              <a:rect b="b" l="l" r="r" t="t"/>
              <a:pathLst>
                <a:path extrusionOk="0" h="12" w="11">
                  <a:moveTo>
                    <a:pt x="1" y="8"/>
                  </a:moveTo>
                  <a:cubicBezTo>
                    <a:pt x="0" y="6"/>
                    <a:pt x="1" y="3"/>
                    <a:pt x="3" y="2"/>
                  </a:cubicBezTo>
                  <a:cubicBezTo>
                    <a:pt x="6" y="0"/>
                    <a:pt x="9" y="1"/>
                    <a:pt x="10" y="4"/>
                  </a:cubicBezTo>
                  <a:cubicBezTo>
                    <a:pt x="11" y="6"/>
                    <a:pt x="10" y="9"/>
                    <a:pt x="8" y="10"/>
                  </a:cubicBezTo>
                  <a:cubicBezTo>
                    <a:pt x="5" y="12"/>
                    <a:pt x="2" y="11"/>
                    <a:pt x="1" y="8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g2edc9db61ba_0_525"/>
            <p:cNvSpPr/>
            <p:nvPr/>
          </p:nvSpPr>
          <p:spPr>
            <a:xfrm>
              <a:off x="9529763" y="2811463"/>
              <a:ext cx="42863" cy="41275"/>
            </a:xfrm>
            <a:custGeom>
              <a:rect b="b" l="l" r="r" t="t"/>
              <a:pathLst>
                <a:path extrusionOk="0" h="11" w="11">
                  <a:moveTo>
                    <a:pt x="1" y="7"/>
                  </a:moveTo>
                  <a:cubicBezTo>
                    <a:pt x="0" y="5"/>
                    <a:pt x="1" y="2"/>
                    <a:pt x="3" y="1"/>
                  </a:cubicBezTo>
                  <a:cubicBezTo>
                    <a:pt x="6" y="0"/>
                    <a:pt x="9" y="1"/>
                    <a:pt x="10" y="3"/>
                  </a:cubicBezTo>
                  <a:cubicBezTo>
                    <a:pt x="11" y="5"/>
                    <a:pt x="10" y="8"/>
                    <a:pt x="8" y="9"/>
                  </a:cubicBezTo>
                  <a:cubicBezTo>
                    <a:pt x="5" y="11"/>
                    <a:pt x="2" y="10"/>
                    <a:pt x="1" y="7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g2edc9db61ba_0_525"/>
            <p:cNvSpPr/>
            <p:nvPr/>
          </p:nvSpPr>
          <p:spPr>
            <a:xfrm>
              <a:off x="9680576" y="2811463"/>
              <a:ext cx="41275" cy="41275"/>
            </a:xfrm>
            <a:custGeom>
              <a:rect b="b" l="l" r="r" t="t"/>
              <a:pathLst>
                <a:path extrusionOk="0" h="11" w="11">
                  <a:moveTo>
                    <a:pt x="1" y="7"/>
                  </a:moveTo>
                  <a:cubicBezTo>
                    <a:pt x="0" y="5"/>
                    <a:pt x="1" y="2"/>
                    <a:pt x="4" y="1"/>
                  </a:cubicBezTo>
                  <a:cubicBezTo>
                    <a:pt x="6" y="0"/>
                    <a:pt x="9" y="1"/>
                    <a:pt x="10" y="3"/>
                  </a:cubicBezTo>
                  <a:cubicBezTo>
                    <a:pt x="11" y="5"/>
                    <a:pt x="10" y="8"/>
                    <a:pt x="8" y="10"/>
                  </a:cubicBezTo>
                  <a:cubicBezTo>
                    <a:pt x="5" y="11"/>
                    <a:pt x="3" y="10"/>
                    <a:pt x="1" y="7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g2edc9db61ba_0_525"/>
            <p:cNvSpPr/>
            <p:nvPr/>
          </p:nvSpPr>
          <p:spPr>
            <a:xfrm>
              <a:off x="9620251" y="2841625"/>
              <a:ext cx="41275" cy="41275"/>
            </a:xfrm>
            <a:custGeom>
              <a:rect b="b" l="l" r="r" t="t"/>
              <a:pathLst>
                <a:path extrusionOk="0" h="11" w="11">
                  <a:moveTo>
                    <a:pt x="1" y="7"/>
                  </a:moveTo>
                  <a:cubicBezTo>
                    <a:pt x="0" y="5"/>
                    <a:pt x="1" y="2"/>
                    <a:pt x="3" y="1"/>
                  </a:cubicBezTo>
                  <a:cubicBezTo>
                    <a:pt x="6" y="0"/>
                    <a:pt x="9" y="1"/>
                    <a:pt x="10" y="3"/>
                  </a:cubicBezTo>
                  <a:cubicBezTo>
                    <a:pt x="11" y="5"/>
                    <a:pt x="10" y="8"/>
                    <a:pt x="8" y="10"/>
                  </a:cubicBezTo>
                  <a:cubicBezTo>
                    <a:pt x="5" y="11"/>
                    <a:pt x="2" y="10"/>
                    <a:pt x="1" y="7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g2edc9db61ba_0_525"/>
            <p:cNvSpPr/>
            <p:nvPr/>
          </p:nvSpPr>
          <p:spPr>
            <a:xfrm>
              <a:off x="9559926" y="2871788"/>
              <a:ext cx="42863" cy="41275"/>
            </a:xfrm>
            <a:custGeom>
              <a:rect b="b" l="l" r="r" t="t"/>
              <a:pathLst>
                <a:path extrusionOk="0" h="11" w="11">
                  <a:moveTo>
                    <a:pt x="1" y="7"/>
                  </a:moveTo>
                  <a:cubicBezTo>
                    <a:pt x="0" y="5"/>
                    <a:pt x="1" y="2"/>
                    <a:pt x="3" y="1"/>
                  </a:cubicBezTo>
                  <a:cubicBezTo>
                    <a:pt x="6" y="0"/>
                    <a:pt x="9" y="1"/>
                    <a:pt x="10" y="3"/>
                  </a:cubicBezTo>
                  <a:cubicBezTo>
                    <a:pt x="11" y="5"/>
                    <a:pt x="10" y="8"/>
                    <a:pt x="8" y="10"/>
                  </a:cubicBezTo>
                  <a:cubicBezTo>
                    <a:pt x="5" y="11"/>
                    <a:pt x="2" y="10"/>
                    <a:pt x="1" y="7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g2edc9db61ba_0_525"/>
            <p:cNvSpPr/>
            <p:nvPr/>
          </p:nvSpPr>
          <p:spPr>
            <a:xfrm>
              <a:off x="9620251" y="2687638"/>
              <a:ext cx="41275" cy="41275"/>
            </a:xfrm>
            <a:custGeom>
              <a:rect b="b" l="l" r="r" t="t"/>
              <a:pathLst>
                <a:path extrusionOk="0" h="11" w="11">
                  <a:moveTo>
                    <a:pt x="1" y="8"/>
                  </a:moveTo>
                  <a:cubicBezTo>
                    <a:pt x="0" y="6"/>
                    <a:pt x="1" y="3"/>
                    <a:pt x="3" y="1"/>
                  </a:cubicBezTo>
                  <a:cubicBezTo>
                    <a:pt x="6" y="0"/>
                    <a:pt x="9" y="1"/>
                    <a:pt x="10" y="4"/>
                  </a:cubicBezTo>
                  <a:cubicBezTo>
                    <a:pt x="11" y="6"/>
                    <a:pt x="10" y="9"/>
                    <a:pt x="8" y="10"/>
                  </a:cubicBezTo>
                  <a:cubicBezTo>
                    <a:pt x="5" y="11"/>
                    <a:pt x="2" y="10"/>
                    <a:pt x="1" y="8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g2edc9db61ba_0_525"/>
            <p:cNvSpPr/>
            <p:nvPr/>
          </p:nvSpPr>
          <p:spPr>
            <a:xfrm>
              <a:off x="9559926" y="2717800"/>
              <a:ext cx="42863" cy="44450"/>
            </a:xfrm>
            <a:custGeom>
              <a:rect b="b" l="l" r="r" t="t"/>
              <a:pathLst>
                <a:path extrusionOk="0" h="12" w="11">
                  <a:moveTo>
                    <a:pt x="1" y="8"/>
                  </a:moveTo>
                  <a:cubicBezTo>
                    <a:pt x="0" y="6"/>
                    <a:pt x="1" y="3"/>
                    <a:pt x="3" y="2"/>
                  </a:cubicBezTo>
                  <a:cubicBezTo>
                    <a:pt x="6" y="0"/>
                    <a:pt x="9" y="1"/>
                    <a:pt x="10" y="4"/>
                  </a:cubicBezTo>
                  <a:cubicBezTo>
                    <a:pt x="11" y="6"/>
                    <a:pt x="10" y="9"/>
                    <a:pt x="8" y="10"/>
                  </a:cubicBezTo>
                  <a:cubicBezTo>
                    <a:pt x="5" y="12"/>
                    <a:pt x="2" y="11"/>
                    <a:pt x="1" y="8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g2edc9db61ba_0_525"/>
            <p:cNvSpPr/>
            <p:nvPr/>
          </p:nvSpPr>
          <p:spPr>
            <a:xfrm>
              <a:off x="9499601" y="2747963"/>
              <a:ext cx="42863" cy="44450"/>
            </a:xfrm>
            <a:custGeom>
              <a:rect b="b" l="l" r="r" t="t"/>
              <a:pathLst>
                <a:path extrusionOk="0" h="12" w="11">
                  <a:moveTo>
                    <a:pt x="1" y="8"/>
                  </a:moveTo>
                  <a:cubicBezTo>
                    <a:pt x="0" y="6"/>
                    <a:pt x="1" y="3"/>
                    <a:pt x="3" y="2"/>
                  </a:cubicBezTo>
                  <a:cubicBezTo>
                    <a:pt x="6" y="0"/>
                    <a:pt x="8" y="1"/>
                    <a:pt x="10" y="4"/>
                  </a:cubicBezTo>
                  <a:cubicBezTo>
                    <a:pt x="11" y="6"/>
                    <a:pt x="10" y="9"/>
                    <a:pt x="7" y="10"/>
                  </a:cubicBezTo>
                  <a:cubicBezTo>
                    <a:pt x="5" y="12"/>
                    <a:pt x="2" y="11"/>
                    <a:pt x="1" y="8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g2edc9db61ba_0_525"/>
            <p:cNvSpPr/>
            <p:nvPr/>
          </p:nvSpPr>
          <p:spPr>
            <a:xfrm>
              <a:off x="9175751" y="3154363"/>
              <a:ext cx="630238" cy="361950"/>
            </a:xfrm>
            <a:custGeom>
              <a:rect b="b" l="l" r="r" t="t"/>
              <a:pathLst>
                <a:path extrusionOk="0" h="96" w="167">
                  <a:moveTo>
                    <a:pt x="145" y="17"/>
                  </a:moveTo>
                  <a:cubicBezTo>
                    <a:pt x="158" y="19"/>
                    <a:pt x="167" y="32"/>
                    <a:pt x="166" y="45"/>
                  </a:cubicBezTo>
                  <a:cubicBezTo>
                    <a:pt x="162" y="74"/>
                    <a:pt x="162" y="74"/>
                    <a:pt x="162" y="74"/>
                  </a:cubicBezTo>
                  <a:cubicBezTo>
                    <a:pt x="160" y="87"/>
                    <a:pt x="147" y="96"/>
                    <a:pt x="134" y="94"/>
                  </a:cubicBezTo>
                  <a:cubicBezTo>
                    <a:pt x="23" y="79"/>
                    <a:pt x="23" y="79"/>
                    <a:pt x="23" y="79"/>
                  </a:cubicBezTo>
                  <a:cubicBezTo>
                    <a:pt x="9" y="77"/>
                    <a:pt x="0" y="65"/>
                    <a:pt x="2" y="51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8" y="9"/>
                    <a:pt x="20" y="0"/>
                    <a:pt x="33" y="2"/>
                  </a:cubicBezTo>
                  <a:lnTo>
                    <a:pt x="145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g2edc9db61ba_0_525"/>
            <p:cNvSpPr/>
            <p:nvPr/>
          </p:nvSpPr>
          <p:spPr>
            <a:xfrm>
              <a:off x="9372601" y="3209925"/>
              <a:ext cx="244475" cy="249238"/>
            </a:xfrm>
            <a:custGeom>
              <a:rect b="b" l="l" r="r" t="t"/>
              <a:pathLst>
                <a:path extrusionOk="0" h="66" w="65">
                  <a:moveTo>
                    <a:pt x="6" y="12"/>
                  </a:moveTo>
                  <a:cubicBezTo>
                    <a:pt x="7" y="5"/>
                    <a:pt x="13" y="0"/>
                    <a:pt x="20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60" y="7"/>
                    <a:pt x="65" y="13"/>
                    <a:pt x="64" y="20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59" y="61"/>
                    <a:pt x="52" y="66"/>
                    <a:pt x="45" y="65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5" y="59"/>
                    <a:pt x="0" y="53"/>
                    <a:pt x="1" y="46"/>
                  </a:cubicBezTo>
                  <a:lnTo>
                    <a:pt x="6" y="12"/>
                  </a:ln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g2edc9db61ba_0_525"/>
            <p:cNvSpPr/>
            <p:nvPr/>
          </p:nvSpPr>
          <p:spPr>
            <a:xfrm>
              <a:off x="9542463" y="3324225"/>
              <a:ext cx="41275" cy="41275"/>
            </a:xfrm>
            <a:custGeom>
              <a:rect b="b" l="l" r="r" t="t"/>
              <a:pathLst>
                <a:path extrusionOk="0" h="11" w="11">
                  <a:moveTo>
                    <a:pt x="1" y="5"/>
                  </a:moveTo>
                  <a:cubicBezTo>
                    <a:pt x="1" y="2"/>
                    <a:pt x="3" y="0"/>
                    <a:pt x="6" y="1"/>
                  </a:cubicBezTo>
                  <a:cubicBezTo>
                    <a:pt x="9" y="1"/>
                    <a:pt x="11" y="4"/>
                    <a:pt x="10" y="6"/>
                  </a:cubicBezTo>
                  <a:cubicBezTo>
                    <a:pt x="10" y="9"/>
                    <a:pt x="7" y="11"/>
                    <a:pt x="5" y="11"/>
                  </a:cubicBezTo>
                  <a:cubicBezTo>
                    <a:pt x="2" y="10"/>
                    <a:pt x="0" y="8"/>
                    <a:pt x="1" y="5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g2edc9db61ba_0_525"/>
            <p:cNvSpPr/>
            <p:nvPr/>
          </p:nvSpPr>
          <p:spPr>
            <a:xfrm>
              <a:off x="9474201" y="3316288"/>
              <a:ext cx="41275" cy="38100"/>
            </a:xfrm>
            <a:custGeom>
              <a:rect b="b" l="l" r="r" t="t"/>
              <a:pathLst>
                <a:path extrusionOk="0" h="10" w="11">
                  <a:moveTo>
                    <a:pt x="1" y="5"/>
                  </a:moveTo>
                  <a:cubicBezTo>
                    <a:pt x="1" y="2"/>
                    <a:pt x="4" y="0"/>
                    <a:pt x="6" y="0"/>
                  </a:cubicBezTo>
                  <a:cubicBezTo>
                    <a:pt x="9" y="1"/>
                    <a:pt x="11" y="3"/>
                    <a:pt x="10" y="6"/>
                  </a:cubicBezTo>
                  <a:cubicBezTo>
                    <a:pt x="10" y="9"/>
                    <a:pt x="8" y="10"/>
                    <a:pt x="5" y="10"/>
                  </a:cubicBezTo>
                  <a:cubicBezTo>
                    <a:pt x="2" y="10"/>
                    <a:pt x="0" y="7"/>
                    <a:pt x="1" y="5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g2edc9db61ba_0_525"/>
            <p:cNvSpPr/>
            <p:nvPr/>
          </p:nvSpPr>
          <p:spPr>
            <a:xfrm>
              <a:off x="9405938" y="3308350"/>
              <a:ext cx="41275" cy="38100"/>
            </a:xfrm>
            <a:custGeom>
              <a:rect b="b" l="l" r="r" t="t"/>
              <a:pathLst>
                <a:path extrusionOk="0" h="10" w="11">
                  <a:moveTo>
                    <a:pt x="1" y="4"/>
                  </a:moveTo>
                  <a:cubicBezTo>
                    <a:pt x="1" y="1"/>
                    <a:pt x="4" y="0"/>
                    <a:pt x="6" y="0"/>
                  </a:cubicBezTo>
                  <a:cubicBezTo>
                    <a:pt x="9" y="0"/>
                    <a:pt x="11" y="3"/>
                    <a:pt x="11" y="5"/>
                  </a:cubicBezTo>
                  <a:cubicBezTo>
                    <a:pt x="10" y="8"/>
                    <a:pt x="8" y="10"/>
                    <a:pt x="5" y="10"/>
                  </a:cubicBezTo>
                  <a:cubicBezTo>
                    <a:pt x="2" y="9"/>
                    <a:pt x="0" y="7"/>
                    <a:pt x="1" y="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g2edc9db61ba_0_525"/>
            <p:cNvSpPr/>
            <p:nvPr/>
          </p:nvSpPr>
          <p:spPr>
            <a:xfrm>
              <a:off x="9534526" y="3390900"/>
              <a:ext cx="38100" cy="41275"/>
            </a:xfrm>
            <a:custGeom>
              <a:rect b="b" l="l" r="r" t="t"/>
              <a:pathLst>
                <a:path extrusionOk="0" h="11" w="10">
                  <a:moveTo>
                    <a:pt x="0" y="5"/>
                  </a:moveTo>
                  <a:cubicBezTo>
                    <a:pt x="0" y="2"/>
                    <a:pt x="3" y="0"/>
                    <a:pt x="6" y="1"/>
                  </a:cubicBezTo>
                  <a:cubicBezTo>
                    <a:pt x="8" y="1"/>
                    <a:pt x="10" y="4"/>
                    <a:pt x="10" y="6"/>
                  </a:cubicBezTo>
                  <a:cubicBezTo>
                    <a:pt x="9" y="9"/>
                    <a:pt x="7" y="11"/>
                    <a:pt x="4" y="10"/>
                  </a:cubicBezTo>
                  <a:cubicBezTo>
                    <a:pt x="2" y="10"/>
                    <a:pt x="0" y="8"/>
                    <a:pt x="0" y="5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g2edc9db61ba_0_525"/>
            <p:cNvSpPr/>
            <p:nvPr/>
          </p:nvSpPr>
          <p:spPr>
            <a:xfrm>
              <a:off x="9466263" y="3384550"/>
              <a:ext cx="38100" cy="36513"/>
            </a:xfrm>
            <a:custGeom>
              <a:rect b="b" l="l" r="r" t="t"/>
              <a:pathLst>
                <a:path extrusionOk="0" h="10" w="10">
                  <a:moveTo>
                    <a:pt x="0" y="4"/>
                  </a:moveTo>
                  <a:cubicBezTo>
                    <a:pt x="1" y="2"/>
                    <a:pt x="3" y="0"/>
                    <a:pt x="6" y="0"/>
                  </a:cubicBezTo>
                  <a:cubicBezTo>
                    <a:pt x="8" y="1"/>
                    <a:pt x="10" y="3"/>
                    <a:pt x="10" y="6"/>
                  </a:cubicBezTo>
                  <a:cubicBezTo>
                    <a:pt x="10" y="8"/>
                    <a:pt x="7" y="10"/>
                    <a:pt x="4" y="10"/>
                  </a:cubicBezTo>
                  <a:cubicBezTo>
                    <a:pt x="2" y="10"/>
                    <a:pt x="0" y="7"/>
                    <a:pt x="0" y="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g2edc9db61ba_0_525"/>
            <p:cNvSpPr/>
            <p:nvPr/>
          </p:nvSpPr>
          <p:spPr>
            <a:xfrm>
              <a:off x="9398001" y="3371850"/>
              <a:ext cx="38100" cy="41275"/>
            </a:xfrm>
            <a:custGeom>
              <a:rect b="b" l="l" r="r" t="t"/>
              <a:pathLst>
                <a:path extrusionOk="0" h="11" w="10">
                  <a:moveTo>
                    <a:pt x="0" y="5"/>
                  </a:moveTo>
                  <a:cubicBezTo>
                    <a:pt x="1" y="2"/>
                    <a:pt x="3" y="0"/>
                    <a:pt x="6" y="1"/>
                  </a:cubicBezTo>
                  <a:cubicBezTo>
                    <a:pt x="9" y="1"/>
                    <a:pt x="10" y="4"/>
                    <a:pt x="10" y="6"/>
                  </a:cubicBezTo>
                  <a:cubicBezTo>
                    <a:pt x="10" y="9"/>
                    <a:pt x="7" y="11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g2edc9db61ba_0_525"/>
            <p:cNvSpPr/>
            <p:nvPr/>
          </p:nvSpPr>
          <p:spPr>
            <a:xfrm>
              <a:off x="9553576" y="3259138"/>
              <a:ext cx="36513" cy="38100"/>
            </a:xfrm>
            <a:custGeom>
              <a:rect b="b" l="l" r="r" t="t"/>
              <a:pathLst>
                <a:path extrusionOk="0" h="10" w="10">
                  <a:moveTo>
                    <a:pt x="0" y="4"/>
                  </a:moveTo>
                  <a:cubicBezTo>
                    <a:pt x="0" y="1"/>
                    <a:pt x="3" y="0"/>
                    <a:pt x="6" y="0"/>
                  </a:cubicBezTo>
                  <a:cubicBezTo>
                    <a:pt x="8" y="0"/>
                    <a:pt x="10" y="3"/>
                    <a:pt x="10" y="6"/>
                  </a:cubicBezTo>
                  <a:cubicBezTo>
                    <a:pt x="9" y="8"/>
                    <a:pt x="7" y="10"/>
                    <a:pt x="4" y="10"/>
                  </a:cubicBezTo>
                  <a:cubicBezTo>
                    <a:pt x="2" y="9"/>
                    <a:pt x="0" y="7"/>
                    <a:pt x="0" y="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g2edc9db61ba_0_525"/>
            <p:cNvSpPr/>
            <p:nvPr/>
          </p:nvSpPr>
          <p:spPr>
            <a:xfrm>
              <a:off x="9485313" y="3248025"/>
              <a:ext cx="38100" cy="41275"/>
            </a:xfrm>
            <a:custGeom>
              <a:rect b="b" l="l" r="r" t="t"/>
              <a:pathLst>
                <a:path extrusionOk="0" h="11" w="10">
                  <a:moveTo>
                    <a:pt x="0" y="5"/>
                  </a:moveTo>
                  <a:cubicBezTo>
                    <a:pt x="1" y="2"/>
                    <a:pt x="3" y="0"/>
                    <a:pt x="6" y="1"/>
                  </a:cubicBezTo>
                  <a:cubicBezTo>
                    <a:pt x="8" y="1"/>
                    <a:pt x="10" y="3"/>
                    <a:pt x="10" y="6"/>
                  </a:cubicBezTo>
                  <a:cubicBezTo>
                    <a:pt x="9" y="9"/>
                    <a:pt x="7" y="11"/>
                    <a:pt x="4" y="10"/>
                  </a:cubicBezTo>
                  <a:cubicBezTo>
                    <a:pt x="2" y="10"/>
                    <a:pt x="0" y="7"/>
                    <a:pt x="0" y="5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g2edc9db61ba_0_525"/>
            <p:cNvSpPr/>
            <p:nvPr/>
          </p:nvSpPr>
          <p:spPr>
            <a:xfrm>
              <a:off x="9417051" y="3240088"/>
              <a:ext cx="38100" cy="38100"/>
            </a:xfrm>
            <a:custGeom>
              <a:rect b="b" l="l" r="r" t="t"/>
              <a:pathLst>
                <a:path extrusionOk="0" h="10" w="10">
                  <a:moveTo>
                    <a:pt x="0" y="4"/>
                  </a:moveTo>
                  <a:cubicBezTo>
                    <a:pt x="1" y="2"/>
                    <a:pt x="3" y="0"/>
                    <a:pt x="6" y="0"/>
                  </a:cubicBezTo>
                  <a:cubicBezTo>
                    <a:pt x="9" y="0"/>
                    <a:pt x="10" y="3"/>
                    <a:pt x="10" y="6"/>
                  </a:cubicBezTo>
                  <a:cubicBezTo>
                    <a:pt x="10" y="8"/>
                    <a:pt x="7" y="10"/>
                    <a:pt x="4" y="10"/>
                  </a:cubicBezTo>
                  <a:cubicBezTo>
                    <a:pt x="2" y="9"/>
                    <a:pt x="0" y="7"/>
                    <a:pt x="0" y="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g2edc9db61ba_0_525"/>
            <p:cNvSpPr/>
            <p:nvPr/>
          </p:nvSpPr>
          <p:spPr>
            <a:xfrm>
              <a:off x="7180263" y="1527175"/>
              <a:ext cx="609600" cy="560388"/>
            </a:xfrm>
            <a:custGeom>
              <a:rect b="b" l="l" r="r" t="t"/>
              <a:pathLst>
                <a:path extrusionOk="0" h="353" w="384">
                  <a:moveTo>
                    <a:pt x="327" y="214"/>
                  </a:moveTo>
                  <a:lnTo>
                    <a:pt x="64" y="0"/>
                  </a:lnTo>
                  <a:lnTo>
                    <a:pt x="0" y="83"/>
                  </a:lnTo>
                  <a:lnTo>
                    <a:pt x="261" y="294"/>
                  </a:lnTo>
                  <a:lnTo>
                    <a:pt x="232" y="327"/>
                  </a:lnTo>
                  <a:lnTo>
                    <a:pt x="265" y="353"/>
                  </a:lnTo>
                  <a:lnTo>
                    <a:pt x="384" y="204"/>
                  </a:lnTo>
                  <a:lnTo>
                    <a:pt x="353" y="178"/>
                  </a:lnTo>
                  <a:lnTo>
                    <a:pt x="327" y="214"/>
                  </a:lnTo>
                  <a:close/>
                </a:path>
              </a:pathLst>
            </a:custGeom>
            <a:solidFill>
              <a:srgbClr val="7C93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g2edc9db61ba_0_525"/>
            <p:cNvSpPr/>
            <p:nvPr/>
          </p:nvSpPr>
          <p:spPr>
            <a:xfrm>
              <a:off x="6813551" y="1255713"/>
              <a:ext cx="754063" cy="655638"/>
            </a:xfrm>
            <a:custGeom>
              <a:rect b="b" l="l" r="r" t="t"/>
              <a:pathLst>
                <a:path extrusionOk="0" h="174" w="200">
                  <a:moveTo>
                    <a:pt x="191" y="102"/>
                  </a:moveTo>
                  <a:cubicBezTo>
                    <a:pt x="183" y="112"/>
                    <a:pt x="183" y="112"/>
                    <a:pt x="183" y="11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83" y="32"/>
                    <a:pt x="65" y="31"/>
                    <a:pt x="55" y="39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6" y="0"/>
                    <a:pt x="3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9" y="47"/>
                    <a:pt x="49" y="47"/>
                    <a:pt x="49" y="47"/>
                  </a:cubicBezTo>
                  <a:cubicBezTo>
                    <a:pt x="43" y="59"/>
                    <a:pt x="47" y="76"/>
                    <a:pt x="60" y="86"/>
                  </a:cubicBezTo>
                  <a:cubicBezTo>
                    <a:pt x="147" y="156"/>
                    <a:pt x="147" y="156"/>
                    <a:pt x="147" y="156"/>
                  </a:cubicBezTo>
                  <a:cubicBezTo>
                    <a:pt x="138" y="167"/>
                    <a:pt x="138" y="167"/>
                    <a:pt x="138" y="167"/>
                  </a:cubicBezTo>
                  <a:cubicBezTo>
                    <a:pt x="147" y="174"/>
                    <a:pt x="147" y="174"/>
                    <a:pt x="147" y="174"/>
                  </a:cubicBezTo>
                  <a:cubicBezTo>
                    <a:pt x="200" y="109"/>
                    <a:pt x="200" y="109"/>
                    <a:pt x="200" y="109"/>
                  </a:cubicBezTo>
                  <a:lnTo>
                    <a:pt x="191" y="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g2edc9db61ba_0_525"/>
            <p:cNvSpPr/>
            <p:nvPr/>
          </p:nvSpPr>
          <p:spPr>
            <a:xfrm>
              <a:off x="7032626" y="1425575"/>
              <a:ext cx="230188" cy="214313"/>
            </a:xfrm>
            <a:custGeom>
              <a:rect b="b" l="l" r="r" t="t"/>
              <a:pathLst>
                <a:path extrusionOk="0" h="57" w="61">
                  <a:moveTo>
                    <a:pt x="61" y="28"/>
                  </a:moveTo>
                  <a:cubicBezTo>
                    <a:pt x="35" y="8"/>
                    <a:pt x="35" y="8"/>
                    <a:pt x="35" y="8"/>
                  </a:cubicBezTo>
                  <a:cubicBezTo>
                    <a:pt x="26" y="0"/>
                    <a:pt x="13" y="0"/>
                    <a:pt x="6" y="8"/>
                  </a:cubicBezTo>
                  <a:cubicBezTo>
                    <a:pt x="0" y="16"/>
                    <a:pt x="2" y="29"/>
                    <a:pt x="12" y="37"/>
                  </a:cubicBezTo>
                  <a:cubicBezTo>
                    <a:pt x="37" y="57"/>
                    <a:pt x="37" y="57"/>
                    <a:pt x="37" y="57"/>
                  </a:cubicBezTo>
                  <a:lnTo>
                    <a:pt x="61" y="28"/>
                  </a:ln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g2edc9db61ba_0_525"/>
            <p:cNvSpPr/>
            <p:nvPr/>
          </p:nvSpPr>
          <p:spPr>
            <a:xfrm>
              <a:off x="5792788" y="1230313"/>
              <a:ext cx="279400" cy="282575"/>
            </a:xfrm>
            <a:custGeom>
              <a:rect b="b" l="l" r="r" t="t"/>
              <a:pathLst>
                <a:path extrusionOk="0" h="75" w="74">
                  <a:moveTo>
                    <a:pt x="5" y="12"/>
                  </a:moveTo>
                  <a:cubicBezTo>
                    <a:pt x="24" y="31"/>
                    <a:pt x="42" y="51"/>
                    <a:pt x="61" y="70"/>
                  </a:cubicBezTo>
                  <a:cubicBezTo>
                    <a:pt x="66" y="75"/>
                    <a:pt x="74" y="68"/>
                    <a:pt x="69" y="63"/>
                  </a:cubicBezTo>
                  <a:cubicBezTo>
                    <a:pt x="51" y="44"/>
                    <a:pt x="32" y="24"/>
                    <a:pt x="13" y="5"/>
                  </a:cubicBezTo>
                  <a:cubicBezTo>
                    <a:pt x="9" y="0"/>
                    <a:pt x="0" y="7"/>
                    <a:pt x="5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g2edc9db61ba_0_525"/>
            <p:cNvSpPr/>
            <p:nvPr/>
          </p:nvSpPr>
          <p:spPr>
            <a:xfrm>
              <a:off x="5683251" y="1320800"/>
              <a:ext cx="282575" cy="280988"/>
            </a:xfrm>
            <a:custGeom>
              <a:rect b="b" l="l" r="r" t="t"/>
              <a:pathLst>
                <a:path extrusionOk="0" h="75" w="75">
                  <a:moveTo>
                    <a:pt x="5" y="12"/>
                  </a:moveTo>
                  <a:cubicBezTo>
                    <a:pt x="24" y="31"/>
                    <a:pt x="42" y="50"/>
                    <a:pt x="61" y="69"/>
                  </a:cubicBezTo>
                  <a:cubicBezTo>
                    <a:pt x="66" y="75"/>
                    <a:pt x="75" y="68"/>
                    <a:pt x="70" y="62"/>
                  </a:cubicBezTo>
                  <a:cubicBezTo>
                    <a:pt x="51" y="43"/>
                    <a:pt x="32" y="24"/>
                    <a:pt x="14" y="5"/>
                  </a:cubicBezTo>
                  <a:cubicBezTo>
                    <a:pt x="9" y="0"/>
                    <a:pt x="0" y="7"/>
                    <a:pt x="5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g2edc9db61ba_0_525"/>
            <p:cNvSpPr/>
            <p:nvPr/>
          </p:nvSpPr>
          <p:spPr>
            <a:xfrm>
              <a:off x="5364163" y="1655763"/>
              <a:ext cx="260350" cy="277813"/>
            </a:xfrm>
            <a:custGeom>
              <a:rect b="b" l="l" r="r" t="t"/>
              <a:pathLst>
                <a:path extrusionOk="0" h="74" w="69">
                  <a:moveTo>
                    <a:pt x="4" y="12"/>
                  </a:moveTo>
                  <a:cubicBezTo>
                    <a:pt x="22" y="31"/>
                    <a:pt x="39" y="50"/>
                    <a:pt x="56" y="69"/>
                  </a:cubicBezTo>
                  <a:cubicBezTo>
                    <a:pt x="61" y="74"/>
                    <a:pt x="69" y="68"/>
                    <a:pt x="64" y="63"/>
                  </a:cubicBezTo>
                  <a:cubicBezTo>
                    <a:pt x="47" y="44"/>
                    <a:pt x="30" y="24"/>
                    <a:pt x="13" y="5"/>
                  </a:cubicBezTo>
                  <a:cubicBezTo>
                    <a:pt x="8" y="0"/>
                    <a:pt x="0" y="7"/>
                    <a:pt x="4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g2edc9db61ba_0_525"/>
            <p:cNvSpPr/>
            <p:nvPr/>
          </p:nvSpPr>
          <p:spPr>
            <a:xfrm>
              <a:off x="5254626" y="1735138"/>
              <a:ext cx="260350" cy="277813"/>
            </a:xfrm>
            <a:custGeom>
              <a:rect b="b" l="l" r="r" t="t"/>
              <a:pathLst>
                <a:path extrusionOk="0" h="74" w="69">
                  <a:moveTo>
                    <a:pt x="4" y="12"/>
                  </a:moveTo>
                  <a:cubicBezTo>
                    <a:pt x="22" y="31"/>
                    <a:pt x="39" y="50"/>
                    <a:pt x="56" y="69"/>
                  </a:cubicBezTo>
                  <a:cubicBezTo>
                    <a:pt x="61" y="74"/>
                    <a:pt x="69" y="68"/>
                    <a:pt x="64" y="63"/>
                  </a:cubicBezTo>
                  <a:cubicBezTo>
                    <a:pt x="47" y="44"/>
                    <a:pt x="30" y="24"/>
                    <a:pt x="13" y="5"/>
                  </a:cubicBezTo>
                  <a:cubicBezTo>
                    <a:pt x="8" y="0"/>
                    <a:pt x="0" y="7"/>
                    <a:pt x="4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g2edc9db61ba_0_525"/>
            <p:cNvSpPr/>
            <p:nvPr/>
          </p:nvSpPr>
          <p:spPr>
            <a:xfrm>
              <a:off x="5400676" y="1189038"/>
              <a:ext cx="534988" cy="873125"/>
            </a:xfrm>
            <a:custGeom>
              <a:rect b="b" l="l" r="r" t="t"/>
              <a:pathLst>
                <a:path extrusionOk="0" h="232" w="142">
                  <a:moveTo>
                    <a:pt x="122" y="5"/>
                  </a:moveTo>
                  <a:cubicBezTo>
                    <a:pt x="97" y="18"/>
                    <a:pt x="76" y="40"/>
                    <a:pt x="66" y="66"/>
                  </a:cubicBezTo>
                  <a:cubicBezTo>
                    <a:pt x="58" y="88"/>
                    <a:pt x="61" y="114"/>
                    <a:pt x="57" y="137"/>
                  </a:cubicBezTo>
                  <a:cubicBezTo>
                    <a:pt x="52" y="169"/>
                    <a:pt x="37" y="193"/>
                    <a:pt x="10" y="210"/>
                  </a:cubicBezTo>
                  <a:cubicBezTo>
                    <a:pt x="0" y="216"/>
                    <a:pt x="10" y="232"/>
                    <a:pt x="19" y="225"/>
                  </a:cubicBezTo>
                  <a:cubicBezTo>
                    <a:pt x="58" y="200"/>
                    <a:pt x="74" y="163"/>
                    <a:pt x="77" y="118"/>
                  </a:cubicBezTo>
                  <a:cubicBezTo>
                    <a:pt x="80" y="88"/>
                    <a:pt x="81" y="65"/>
                    <a:pt x="102" y="42"/>
                  </a:cubicBezTo>
                  <a:cubicBezTo>
                    <a:pt x="110" y="33"/>
                    <a:pt x="121" y="26"/>
                    <a:pt x="131" y="21"/>
                  </a:cubicBezTo>
                  <a:cubicBezTo>
                    <a:pt x="142" y="16"/>
                    <a:pt x="132" y="0"/>
                    <a:pt x="122" y="5"/>
                  </a:cubicBezTo>
                  <a:close/>
                </a:path>
              </a:pathLst>
            </a:custGeom>
            <a:solidFill>
              <a:srgbClr val="E13D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g2edc9db61ba_0_525"/>
            <p:cNvSpPr/>
            <p:nvPr/>
          </p:nvSpPr>
          <p:spPr>
            <a:xfrm>
              <a:off x="5224463" y="1362075"/>
              <a:ext cx="896938" cy="488950"/>
            </a:xfrm>
            <a:custGeom>
              <a:rect b="b" l="l" r="r" t="t"/>
              <a:pathLst>
                <a:path extrusionOk="0" h="130" w="238">
                  <a:moveTo>
                    <a:pt x="232" y="20"/>
                  </a:moveTo>
                  <a:cubicBezTo>
                    <a:pt x="218" y="45"/>
                    <a:pt x="195" y="64"/>
                    <a:pt x="168" y="73"/>
                  </a:cubicBezTo>
                  <a:cubicBezTo>
                    <a:pt x="146" y="80"/>
                    <a:pt x="120" y="75"/>
                    <a:pt x="97" y="77"/>
                  </a:cubicBezTo>
                  <a:cubicBezTo>
                    <a:pt x="65" y="80"/>
                    <a:pt x="40" y="94"/>
                    <a:pt x="21" y="120"/>
                  </a:cubicBezTo>
                  <a:cubicBezTo>
                    <a:pt x="14" y="130"/>
                    <a:pt x="0" y="119"/>
                    <a:pt x="6" y="110"/>
                  </a:cubicBezTo>
                  <a:cubicBezTo>
                    <a:pt x="34" y="72"/>
                    <a:pt x="72" y="59"/>
                    <a:pt x="117" y="58"/>
                  </a:cubicBezTo>
                  <a:cubicBezTo>
                    <a:pt x="147" y="58"/>
                    <a:pt x="170" y="58"/>
                    <a:pt x="194" y="38"/>
                  </a:cubicBezTo>
                  <a:cubicBezTo>
                    <a:pt x="204" y="30"/>
                    <a:pt x="212" y="20"/>
                    <a:pt x="217" y="10"/>
                  </a:cubicBezTo>
                  <a:cubicBezTo>
                    <a:pt x="223" y="0"/>
                    <a:pt x="238" y="10"/>
                    <a:pt x="232" y="20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35" name="Google Shape;1135;g2edc9db61ba_0_5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60324" y="4071700"/>
            <a:ext cx="2223199" cy="22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12"/>
          <p:cNvSpPr/>
          <p:nvPr/>
        </p:nvSpPr>
        <p:spPr>
          <a:xfrm>
            <a:off x="252925" y="194275"/>
            <a:ext cx="11596500" cy="1005000"/>
          </a:xfrm>
          <a:prstGeom prst="roundRect">
            <a:avLst>
              <a:gd fmla="val 16667" name="adj"/>
            </a:avLst>
          </a:prstGeom>
          <a:solidFill>
            <a:schemeClr val="accent2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43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</a:t>
            </a:r>
            <a:endParaRPr b="1" sz="43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43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 </a:t>
            </a:r>
            <a:r>
              <a:rPr b="1" lang="zh-CN" sz="4300">
                <a:solidFill>
                  <a:schemeClr val="lt1"/>
                </a:solidFill>
              </a:rPr>
              <a:t>Dashboard: Geographical heat maps</a:t>
            </a:r>
            <a:endParaRPr b="1" sz="4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3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142" name="Google Shape;1142;p12"/>
          <p:cNvSpPr txBox="1"/>
          <p:nvPr/>
        </p:nvSpPr>
        <p:spPr>
          <a:xfrm>
            <a:off x="2018161" y="1515228"/>
            <a:ext cx="4341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id="1143" name="Google Shape;1143;p12" title="iSlide™ 版权声明  COPYRIGHT NOTICE"/>
          <p:cNvGrpSpPr/>
          <p:nvPr/>
        </p:nvGrpSpPr>
        <p:grpSpPr>
          <a:xfrm>
            <a:off x="409985" y="282930"/>
            <a:ext cx="1247445" cy="783273"/>
            <a:chOff x="2979738" y="1189038"/>
            <a:chExt cx="7112000" cy="4465638"/>
          </a:xfrm>
        </p:grpSpPr>
        <p:sp>
          <p:nvSpPr>
            <p:cNvPr id="1144" name="Google Shape;1144;p12"/>
            <p:cNvSpPr/>
            <p:nvPr/>
          </p:nvSpPr>
          <p:spPr>
            <a:xfrm>
              <a:off x="4324351" y="4611688"/>
              <a:ext cx="4422775" cy="584200"/>
            </a:xfrm>
            <a:custGeom>
              <a:rect b="b" l="l" r="r" t="t"/>
              <a:pathLst>
                <a:path extrusionOk="0" h="155" w="1174">
                  <a:moveTo>
                    <a:pt x="0" y="0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0" y="116"/>
                    <a:pt x="39" y="155"/>
                    <a:pt x="86" y="155"/>
                  </a:cubicBezTo>
                  <a:cubicBezTo>
                    <a:pt x="1088" y="155"/>
                    <a:pt x="1088" y="155"/>
                    <a:pt x="1088" y="155"/>
                  </a:cubicBezTo>
                  <a:cubicBezTo>
                    <a:pt x="1135" y="155"/>
                    <a:pt x="1174" y="116"/>
                    <a:pt x="1174" y="69"/>
                  </a:cubicBezTo>
                  <a:cubicBezTo>
                    <a:pt x="1174" y="0"/>
                    <a:pt x="1174" y="0"/>
                    <a:pt x="11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12"/>
            <p:cNvSpPr/>
            <p:nvPr/>
          </p:nvSpPr>
          <p:spPr>
            <a:xfrm>
              <a:off x="4324351" y="2197100"/>
              <a:ext cx="4422775" cy="2414588"/>
            </a:xfrm>
            <a:custGeom>
              <a:rect b="b" l="l" r="r" t="t"/>
              <a:pathLst>
                <a:path extrusionOk="0" h="641" w="1174">
                  <a:moveTo>
                    <a:pt x="1174" y="641"/>
                  </a:moveTo>
                  <a:cubicBezTo>
                    <a:pt x="1174" y="87"/>
                    <a:pt x="1174" y="87"/>
                    <a:pt x="1174" y="87"/>
                  </a:cubicBezTo>
                  <a:cubicBezTo>
                    <a:pt x="1174" y="39"/>
                    <a:pt x="1135" y="0"/>
                    <a:pt x="1088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39" y="0"/>
                    <a:pt x="0" y="39"/>
                    <a:pt x="0" y="87"/>
                  </a:cubicBezTo>
                  <a:cubicBezTo>
                    <a:pt x="0" y="641"/>
                    <a:pt x="0" y="641"/>
                    <a:pt x="0" y="641"/>
                  </a:cubicBezTo>
                  <a:lnTo>
                    <a:pt x="1174" y="641"/>
                  </a:lnTo>
                  <a:close/>
                </a:path>
              </a:pathLst>
            </a:custGeom>
            <a:solidFill>
              <a:srgbClr val="7D62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12"/>
            <p:cNvSpPr/>
            <p:nvPr/>
          </p:nvSpPr>
          <p:spPr>
            <a:xfrm>
              <a:off x="6022976" y="5195888"/>
              <a:ext cx="1025525" cy="37147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12"/>
            <p:cNvSpPr/>
            <p:nvPr/>
          </p:nvSpPr>
          <p:spPr>
            <a:xfrm>
              <a:off x="5827713" y="5567363"/>
              <a:ext cx="1416050" cy="87313"/>
            </a:xfrm>
            <a:custGeom>
              <a:rect b="b" l="l" r="r" t="t"/>
              <a:pathLst>
                <a:path extrusionOk="0" h="23" w="376">
                  <a:moveTo>
                    <a:pt x="376" y="11"/>
                  </a:moveTo>
                  <a:cubicBezTo>
                    <a:pt x="376" y="18"/>
                    <a:pt x="371" y="23"/>
                    <a:pt x="364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5" y="23"/>
                    <a:pt x="0" y="18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364" y="0"/>
                    <a:pt x="364" y="0"/>
                    <a:pt x="364" y="0"/>
                  </a:cubicBezTo>
                  <a:cubicBezTo>
                    <a:pt x="371" y="0"/>
                    <a:pt x="376" y="5"/>
                    <a:pt x="376" y="1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12"/>
            <p:cNvSpPr/>
            <p:nvPr/>
          </p:nvSpPr>
          <p:spPr>
            <a:xfrm>
              <a:off x="4541838" y="2408238"/>
              <a:ext cx="3986213" cy="2011363"/>
            </a:xfrm>
            <a:prstGeom prst="rect">
              <a:avLst/>
            </a:prstGeom>
            <a:solidFill>
              <a:srgbClr val="7C93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12"/>
            <p:cNvSpPr/>
            <p:nvPr/>
          </p:nvSpPr>
          <p:spPr>
            <a:xfrm>
              <a:off x="2979738" y="3813175"/>
              <a:ext cx="1597025" cy="1597025"/>
            </a:xfrm>
            <a:prstGeom prst="ellipse">
              <a:avLst/>
            </a:prstGeom>
            <a:solidFill>
              <a:srgbClr val="96DA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12"/>
            <p:cNvSpPr/>
            <p:nvPr/>
          </p:nvSpPr>
          <p:spPr>
            <a:xfrm>
              <a:off x="8494713" y="3813175"/>
              <a:ext cx="1597025" cy="1597025"/>
            </a:xfrm>
            <a:prstGeom prst="ellipse">
              <a:avLst/>
            </a:prstGeom>
            <a:solidFill>
              <a:srgbClr val="96DA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12"/>
            <p:cNvSpPr/>
            <p:nvPr/>
          </p:nvSpPr>
          <p:spPr>
            <a:xfrm>
              <a:off x="6459538" y="2490788"/>
              <a:ext cx="622300" cy="569913"/>
            </a:xfrm>
            <a:custGeom>
              <a:rect b="b" l="l" r="r" t="t"/>
              <a:pathLst>
                <a:path extrusionOk="0" h="151" w="165">
                  <a:moveTo>
                    <a:pt x="139" y="0"/>
                  </a:moveTo>
                  <a:cubicBezTo>
                    <a:pt x="139" y="0"/>
                    <a:pt x="165" y="96"/>
                    <a:pt x="114" y="129"/>
                  </a:cubicBezTo>
                  <a:cubicBezTo>
                    <a:pt x="114" y="129"/>
                    <a:pt x="124" y="113"/>
                    <a:pt x="121" y="95"/>
                  </a:cubicBezTo>
                  <a:cubicBezTo>
                    <a:pt x="121" y="95"/>
                    <a:pt x="115" y="151"/>
                    <a:pt x="0" y="151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139" y="0"/>
                  </a:lnTo>
                  <a:close/>
                </a:path>
              </a:pathLst>
            </a:custGeom>
            <a:solidFill>
              <a:srgbClr val="582A1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12"/>
            <p:cNvSpPr/>
            <p:nvPr/>
          </p:nvSpPr>
          <p:spPr>
            <a:xfrm>
              <a:off x="5857876" y="2490788"/>
              <a:ext cx="620713" cy="569913"/>
            </a:xfrm>
            <a:custGeom>
              <a:rect b="b" l="l" r="r" t="t"/>
              <a:pathLst>
                <a:path extrusionOk="0" h="151" w="165">
                  <a:moveTo>
                    <a:pt x="26" y="0"/>
                  </a:moveTo>
                  <a:cubicBezTo>
                    <a:pt x="26" y="0"/>
                    <a:pt x="0" y="96"/>
                    <a:pt x="50" y="129"/>
                  </a:cubicBezTo>
                  <a:cubicBezTo>
                    <a:pt x="50" y="129"/>
                    <a:pt x="41" y="113"/>
                    <a:pt x="44" y="95"/>
                  </a:cubicBezTo>
                  <a:cubicBezTo>
                    <a:pt x="44" y="95"/>
                    <a:pt x="50" y="151"/>
                    <a:pt x="165" y="151"/>
                  </a:cubicBezTo>
                  <a:cubicBezTo>
                    <a:pt x="165" y="29"/>
                    <a:pt x="165" y="29"/>
                    <a:pt x="165" y="29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582A1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12"/>
            <p:cNvSpPr/>
            <p:nvPr/>
          </p:nvSpPr>
          <p:spPr>
            <a:xfrm>
              <a:off x="6154738" y="2924175"/>
              <a:ext cx="674688" cy="741363"/>
            </a:xfrm>
            <a:custGeom>
              <a:rect b="b" l="l" r="r" t="t"/>
              <a:pathLst>
                <a:path extrusionOk="0" h="197" w="179">
                  <a:moveTo>
                    <a:pt x="144" y="136"/>
                  </a:moveTo>
                  <a:cubicBezTo>
                    <a:pt x="160" y="106"/>
                    <a:pt x="179" y="106"/>
                    <a:pt x="175" y="62"/>
                  </a:cubicBezTo>
                  <a:cubicBezTo>
                    <a:pt x="175" y="62"/>
                    <a:pt x="119" y="54"/>
                    <a:pt x="119" y="2"/>
                  </a:cubicBezTo>
                  <a:cubicBezTo>
                    <a:pt x="119" y="2"/>
                    <a:pt x="101" y="12"/>
                    <a:pt x="85" y="12"/>
                  </a:cubicBezTo>
                  <a:cubicBezTo>
                    <a:pt x="69" y="13"/>
                    <a:pt x="51" y="0"/>
                    <a:pt x="51" y="0"/>
                  </a:cubicBezTo>
                  <a:cubicBezTo>
                    <a:pt x="51" y="0"/>
                    <a:pt x="46" y="56"/>
                    <a:pt x="5" y="66"/>
                  </a:cubicBezTo>
                  <a:cubicBezTo>
                    <a:pt x="0" y="111"/>
                    <a:pt x="17" y="157"/>
                    <a:pt x="44" y="180"/>
                  </a:cubicBezTo>
                  <a:cubicBezTo>
                    <a:pt x="63" y="197"/>
                    <a:pt x="129" y="164"/>
                    <a:pt x="144" y="136"/>
                  </a:cubicBezTo>
                  <a:close/>
                </a:path>
              </a:pathLst>
            </a:custGeom>
            <a:solidFill>
              <a:srgbClr val="FECE9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12"/>
            <p:cNvSpPr/>
            <p:nvPr/>
          </p:nvSpPr>
          <p:spPr>
            <a:xfrm>
              <a:off x="6343651" y="2932113"/>
              <a:ext cx="327025" cy="222250"/>
            </a:xfrm>
            <a:custGeom>
              <a:rect b="b" l="l" r="r" t="t"/>
              <a:pathLst>
                <a:path extrusionOk="0" h="59" w="87">
                  <a:moveTo>
                    <a:pt x="87" y="42"/>
                  </a:moveTo>
                  <a:cubicBezTo>
                    <a:pt x="87" y="42"/>
                    <a:pt x="87" y="42"/>
                    <a:pt x="87" y="42"/>
                  </a:cubicBezTo>
                  <a:cubicBezTo>
                    <a:pt x="78" y="32"/>
                    <a:pt x="69" y="19"/>
                    <a:pt x="69" y="0"/>
                  </a:cubicBezTo>
                  <a:cubicBezTo>
                    <a:pt x="69" y="0"/>
                    <a:pt x="51" y="10"/>
                    <a:pt x="35" y="10"/>
                  </a:cubicBezTo>
                  <a:cubicBezTo>
                    <a:pt x="23" y="11"/>
                    <a:pt x="9" y="3"/>
                    <a:pt x="3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6" y="11"/>
                    <a:pt x="46" y="59"/>
                    <a:pt x="87" y="42"/>
                  </a:cubicBezTo>
                  <a:close/>
                </a:path>
              </a:pathLst>
            </a:custGeom>
            <a:solidFill>
              <a:srgbClr val="EEB8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12"/>
            <p:cNvSpPr/>
            <p:nvPr/>
          </p:nvSpPr>
          <p:spPr>
            <a:xfrm>
              <a:off x="5965826" y="1708150"/>
              <a:ext cx="1009650" cy="1279525"/>
            </a:xfrm>
            <a:custGeom>
              <a:rect b="b" l="l" r="r" t="t"/>
              <a:pathLst>
                <a:path extrusionOk="0" h="340" w="268">
                  <a:moveTo>
                    <a:pt x="262" y="180"/>
                  </a:moveTo>
                  <a:cubicBezTo>
                    <a:pt x="268" y="0"/>
                    <a:pt x="134" y="14"/>
                    <a:pt x="134" y="14"/>
                  </a:cubicBezTo>
                  <a:cubicBezTo>
                    <a:pt x="134" y="14"/>
                    <a:pt x="0" y="0"/>
                    <a:pt x="6" y="180"/>
                  </a:cubicBezTo>
                  <a:cubicBezTo>
                    <a:pt x="6" y="180"/>
                    <a:pt x="6" y="255"/>
                    <a:pt x="26" y="283"/>
                  </a:cubicBezTo>
                  <a:cubicBezTo>
                    <a:pt x="53" y="320"/>
                    <a:pt x="101" y="340"/>
                    <a:pt x="134" y="340"/>
                  </a:cubicBezTo>
                  <a:cubicBezTo>
                    <a:pt x="167" y="340"/>
                    <a:pt x="216" y="323"/>
                    <a:pt x="242" y="283"/>
                  </a:cubicBezTo>
                  <a:cubicBezTo>
                    <a:pt x="263" y="252"/>
                    <a:pt x="262" y="180"/>
                    <a:pt x="262" y="180"/>
                  </a:cubicBezTo>
                  <a:close/>
                </a:path>
              </a:pathLst>
            </a:custGeom>
            <a:solidFill>
              <a:srgbClr val="FECE9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12"/>
            <p:cNvSpPr/>
            <p:nvPr/>
          </p:nvSpPr>
          <p:spPr>
            <a:xfrm>
              <a:off x="6927851" y="2386013"/>
              <a:ext cx="112713" cy="241300"/>
            </a:xfrm>
            <a:custGeom>
              <a:rect b="b" l="l" r="r" t="t"/>
              <a:pathLst>
                <a:path extrusionOk="0" h="64" w="30">
                  <a:moveTo>
                    <a:pt x="4" y="16"/>
                  </a:moveTo>
                  <a:cubicBezTo>
                    <a:pt x="4" y="16"/>
                    <a:pt x="12" y="0"/>
                    <a:pt x="21" y="10"/>
                  </a:cubicBezTo>
                  <a:cubicBezTo>
                    <a:pt x="30" y="21"/>
                    <a:pt x="28" y="64"/>
                    <a:pt x="0" y="64"/>
                  </a:cubicBezTo>
                  <a:cubicBezTo>
                    <a:pt x="0" y="64"/>
                    <a:pt x="4" y="26"/>
                    <a:pt x="4" y="16"/>
                  </a:cubicBezTo>
                  <a:close/>
                </a:path>
              </a:pathLst>
            </a:custGeom>
            <a:solidFill>
              <a:srgbClr val="FECE9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12"/>
            <p:cNvSpPr/>
            <p:nvPr/>
          </p:nvSpPr>
          <p:spPr>
            <a:xfrm>
              <a:off x="6942138" y="2446338"/>
              <a:ext cx="63500" cy="123825"/>
            </a:xfrm>
            <a:custGeom>
              <a:rect b="b" l="l" r="r" t="t"/>
              <a:pathLst>
                <a:path extrusionOk="0" h="33" w="17">
                  <a:moveTo>
                    <a:pt x="0" y="15"/>
                  </a:moveTo>
                  <a:cubicBezTo>
                    <a:pt x="0" y="15"/>
                    <a:pt x="6" y="0"/>
                    <a:pt x="12" y="8"/>
                  </a:cubicBezTo>
                  <a:cubicBezTo>
                    <a:pt x="17" y="16"/>
                    <a:pt x="14" y="26"/>
                    <a:pt x="6" y="33"/>
                  </a:cubicBezTo>
                  <a:cubicBezTo>
                    <a:pt x="6" y="33"/>
                    <a:pt x="10" y="5"/>
                    <a:pt x="0" y="15"/>
                  </a:cubicBezTo>
                  <a:close/>
                </a:path>
              </a:pathLst>
            </a:custGeom>
            <a:solidFill>
              <a:srgbClr val="EEB8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12"/>
            <p:cNvSpPr/>
            <p:nvPr/>
          </p:nvSpPr>
          <p:spPr>
            <a:xfrm>
              <a:off x="5899151" y="2386013"/>
              <a:ext cx="115888" cy="241300"/>
            </a:xfrm>
            <a:custGeom>
              <a:rect b="b" l="l" r="r" t="t"/>
              <a:pathLst>
                <a:path extrusionOk="0" h="64" w="31">
                  <a:moveTo>
                    <a:pt x="26" y="16"/>
                  </a:moveTo>
                  <a:cubicBezTo>
                    <a:pt x="26" y="16"/>
                    <a:pt x="18" y="0"/>
                    <a:pt x="9" y="10"/>
                  </a:cubicBezTo>
                  <a:cubicBezTo>
                    <a:pt x="0" y="21"/>
                    <a:pt x="3" y="64"/>
                    <a:pt x="31" y="64"/>
                  </a:cubicBezTo>
                  <a:cubicBezTo>
                    <a:pt x="31" y="64"/>
                    <a:pt x="26" y="26"/>
                    <a:pt x="26" y="16"/>
                  </a:cubicBezTo>
                  <a:close/>
                </a:path>
              </a:pathLst>
            </a:custGeom>
            <a:solidFill>
              <a:srgbClr val="FECE9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12"/>
            <p:cNvSpPr/>
            <p:nvPr/>
          </p:nvSpPr>
          <p:spPr>
            <a:xfrm>
              <a:off x="5929313" y="2446338"/>
              <a:ext cx="63500" cy="123825"/>
            </a:xfrm>
            <a:custGeom>
              <a:rect b="b" l="l" r="r" t="t"/>
              <a:pathLst>
                <a:path extrusionOk="0" h="33" w="17">
                  <a:moveTo>
                    <a:pt x="17" y="15"/>
                  </a:moveTo>
                  <a:cubicBezTo>
                    <a:pt x="17" y="15"/>
                    <a:pt x="12" y="0"/>
                    <a:pt x="6" y="8"/>
                  </a:cubicBezTo>
                  <a:cubicBezTo>
                    <a:pt x="0" y="16"/>
                    <a:pt x="3" y="26"/>
                    <a:pt x="12" y="33"/>
                  </a:cubicBezTo>
                  <a:cubicBezTo>
                    <a:pt x="12" y="33"/>
                    <a:pt x="8" y="5"/>
                    <a:pt x="17" y="15"/>
                  </a:cubicBezTo>
                  <a:close/>
                </a:path>
              </a:pathLst>
            </a:custGeom>
            <a:solidFill>
              <a:srgbClr val="EEB8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12"/>
            <p:cNvSpPr/>
            <p:nvPr/>
          </p:nvSpPr>
          <p:spPr>
            <a:xfrm>
              <a:off x="6418263" y="2600325"/>
              <a:ext cx="112713" cy="71438"/>
            </a:xfrm>
            <a:prstGeom prst="ellipse">
              <a:avLst/>
            </a:prstGeom>
            <a:solidFill>
              <a:srgbClr val="EEB8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12"/>
            <p:cNvSpPr/>
            <p:nvPr/>
          </p:nvSpPr>
          <p:spPr>
            <a:xfrm>
              <a:off x="6275388" y="2698750"/>
              <a:ext cx="395288" cy="90488"/>
            </a:xfrm>
            <a:custGeom>
              <a:rect b="b" l="l" r="r" t="t"/>
              <a:pathLst>
                <a:path extrusionOk="0" h="24" w="105">
                  <a:moveTo>
                    <a:pt x="0" y="4"/>
                  </a:moveTo>
                  <a:cubicBezTo>
                    <a:pt x="0" y="4"/>
                    <a:pt x="2" y="5"/>
                    <a:pt x="4" y="6"/>
                  </a:cubicBezTo>
                  <a:cubicBezTo>
                    <a:pt x="7" y="7"/>
                    <a:pt x="11" y="9"/>
                    <a:pt x="16" y="11"/>
                  </a:cubicBezTo>
                  <a:cubicBezTo>
                    <a:pt x="19" y="12"/>
                    <a:pt x="21" y="12"/>
                    <a:pt x="24" y="13"/>
                  </a:cubicBezTo>
                  <a:cubicBezTo>
                    <a:pt x="27" y="14"/>
                    <a:pt x="30" y="15"/>
                    <a:pt x="33" y="15"/>
                  </a:cubicBezTo>
                  <a:cubicBezTo>
                    <a:pt x="35" y="15"/>
                    <a:pt x="36" y="16"/>
                    <a:pt x="38" y="16"/>
                  </a:cubicBezTo>
                  <a:cubicBezTo>
                    <a:pt x="40" y="16"/>
                    <a:pt x="41" y="16"/>
                    <a:pt x="43" y="16"/>
                  </a:cubicBezTo>
                  <a:cubicBezTo>
                    <a:pt x="46" y="17"/>
                    <a:pt x="50" y="16"/>
                    <a:pt x="53" y="16"/>
                  </a:cubicBezTo>
                  <a:cubicBezTo>
                    <a:pt x="56" y="16"/>
                    <a:pt x="60" y="15"/>
                    <a:pt x="63" y="15"/>
                  </a:cubicBezTo>
                  <a:cubicBezTo>
                    <a:pt x="66" y="15"/>
                    <a:pt x="69" y="14"/>
                    <a:pt x="72" y="13"/>
                  </a:cubicBezTo>
                  <a:cubicBezTo>
                    <a:pt x="76" y="12"/>
                    <a:pt x="78" y="11"/>
                    <a:pt x="81" y="10"/>
                  </a:cubicBezTo>
                  <a:cubicBezTo>
                    <a:pt x="83" y="10"/>
                    <a:pt x="84" y="9"/>
                    <a:pt x="85" y="9"/>
                  </a:cubicBezTo>
                  <a:cubicBezTo>
                    <a:pt x="87" y="8"/>
                    <a:pt x="88" y="8"/>
                    <a:pt x="89" y="7"/>
                  </a:cubicBezTo>
                  <a:cubicBezTo>
                    <a:pt x="91" y="6"/>
                    <a:pt x="94" y="5"/>
                    <a:pt x="96" y="4"/>
                  </a:cubicBezTo>
                  <a:cubicBezTo>
                    <a:pt x="97" y="3"/>
                    <a:pt x="99" y="3"/>
                    <a:pt x="101" y="2"/>
                  </a:cubicBezTo>
                  <a:cubicBezTo>
                    <a:pt x="103" y="1"/>
                    <a:pt x="105" y="0"/>
                    <a:pt x="105" y="0"/>
                  </a:cubicBezTo>
                  <a:cubicBezTo>
                    <a:pt x="105" y="0"/>
                    <a:pt x="104" y="1"/>
                    <a:pt x="101" y="3"/>
                  </a:cubicBezTo>
                  <a:cubicBezTo>
                    <a:pt x="100" y="4"/>
                    <a:pt x="99" y="6"/>
                    <a:pt x="97" y="7"/>
                  </a:cubicBezTo>
                  <a:cubicBezTo>
                    <a:pt x="96" y="9"/>
                    <a:pt x="93" y="10"/>
                    <a:pt x="91" y="11"/>
                  </a:cubicBezTo>
                  <a:cubicBezTo>
                    <a:pt x="89" y="13"/>
                    <a:pt x="87" y="15"/>
                    <a:pt x="84" y="16"/>
                  </a:cubicBezTo>
                  <a:cubicBezTo>
                    <a:pt x="81" y="17"/>
                    <a:pt x="78" y="19"/>
                    <a:pt x="75" y="20"/>
                  </a:cubicBezTo>
                  <a:cubicBezTo>
                    <a:pt x="71" y="21"/>
                    <a:pt x="68" y="22"/>
                    <a:pt x="64" y="23"/>
                  </a:cubicBezTo>
                  <a:cubicBezTo>
                    <a:pt x="61" y="23"/>
                    <a:pt x="57" y="24"/>
                    <a:pt x="53" y="24"/>
                  </a:cubicBezTo>
                  <a:cubicBezTo>
                    <a:pt x="50" y="24"/>
                    <a:pt x="46" y="24"/>
                    <a:pt x="42" y="24"/>
                  </a:cubicBezTo>
                  <a:cubicBezTo>
                    <a:pt x="39" y="24"/>
                    <a:pt x="35" y="23"/>
                    <a:pt x="32" y="22"/>
                  </a:cubicBezTo>
                  <a:cubicBezTo>
                    <a:pt x="28" y="21"/>
                    <a:pt x="25" y="20"/>
                    <a:pt x="22" y="19"/>
                  </a:cubicBezTo>
                  <a:cubicBezTo>
                    <a:pt x="19" y="18"/>
                    <a:pt x="17" y="16"/>
                    <a:pt x="14" y="15"/>
                  </a:cubicBezTo>
                  <a:cubicBezTo>
                    <a:pt x="12" y="14"/>
                    <a:pt x="10" y="12"/>
                    <a:pt x="8" y="11"/>
                  </a:cubicBezTo>
                  <a:cubicBezTo>
                    <a:pt x="6" y="10"/>
                    <a:pt x="5" y="9"/>
                    <a:pt x="4" y="7"/>
                  </a:cubicBezTo>
                  <a:cubicBezTo>
                    <a:pt x="1" y="5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EA81A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12"/>
            <p:cNvSpPr/>
            <p:nvPr/>
          </p:nvSpPr>
          <p:spPr>
            <a:xfrm>
              <a:off x="6667501" y="2430463"/>
              <a:ext cx="120650" cy="117475"/>
            </a:xfrm>
            <a:prstGeom prst="ellipse">
              <a:avLst/>
            </a:prstGeom>
            <a:solidFill>
              <a:srgbClr val="35221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12"/>
            <p:cNvSpPr/>
            <p:nvPr/>
          </p:nvSpPr>
          <p:spPr>
            <a:xfrm>
              <a:off x="6727826" y="2441575"/>
              <a:ext cx="38100" cy="38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12"/>
            <p:cNvSpPr/>
            <p:nvPr/>
          </p:nvSpPr>
          <p:spPr>
            <a:xfrm>
              <a:off x="6154738" y="2430463"/>
              <a:ext cx="120650" cy="117475"/>
            </a:xfrm>
            <a:prstGeom prst="ellipse">
              <a:avLst/>
            </a:prstGeom>
            <a:solidFill>
              <a:srgbClr val="35221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12"/>
            <p:cNvSpPr/>
            <p:nvPr/>
          </p:nvSpPr>
          <p:spPr>
            <a:xfrm>
              <a:off x="6215063" y="2441575"/>
              <a:ext cx="38100" cy="38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12"/>
            <p:cNvSpPr/>
            <p:nvPr/>
          </p:nvSpPr>
          <p:spPr>
            <a:xfrm>
              <a:off x="5786438" y="3089275"/>
              <a:ext cx="1385888" cy="1330325"/>
            </a:xfrm>
            <a:custGeom>
              <a:rect b="b" l="l" r="r" t="t"/>
              <a:pathLst>
                <a:path extrusionOk="0" h="353" w="368">
                  <a:moveTo>
                    <a:pt x="358" y="48"/>
                  </a:moveTo>
                  <a:cubicBezTo>
                    <a:pt x="349" y="37"/>
                    <a:pt x="234" y="0"/>
                    <a:pt x="234" y="0"/>
                  </a:cubicBezTo>
                  <a:cubicBezTo>
                    <a:pt x="184" y="36"/>
                    <a:pt x="184" y="36"/>
                    <a:pt x="184" y="36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3" y="0"/>
                    <a:pt x="19" y="37"/>
                    <a:pt x="9" y="48"/>
                  </a:cubicBezTo>
                  <a:cubicBezTo>
                    <a:pt x="0" y="59"/>
                    <a:pt x="70" y="155"/>
                    <a:pt x="70" y="155"/>
                  </a:cubicBezTo>
                  <a:cubicBezTo>
                    <a:pt x="81" y="353"/>
                    <a:pt x="81" y="353"/>
                    <a:pt x="81" y="353"/>
                  </a:cubicBezTo>
                  <a:cubicBezTo>
                    <a:pt x="184" y="353"/>
                    <a:pt x="184" y="353"/>
                    <a:pt x="184" y="353"/>
                  </a:cubicBezTo>
                  <a:cubicBezTo>
                    <a:pt x="184" y="353"/>
                    <a:pt x="184" y="353"/>
                    <a:pt x="184" y="353"/>
                  </a:cubicBezTo>
                  <a:cubicBezTo>
                    <a:pt x="290" y="353"/>
                    <a:pt x="290" y="353"/>
                    <a:pt x="290" y="353"/>
                  </a:cubicBezTo>
                  <a:cubicBezTo>
                    <a:pt x="298" y="155"/>
                    <a:pt x="298" y="155"/>
                    <a:pt x="298" y="155"/>
                  </a:cubicBezTo>
                  <a:cubicBezTo>
                    <a:pt x="298" y="155"/>
                    <a:pt x="368" y="59"/>
                    <a:pt x="358" y="48"/>
                  </a:cubicBezTo>
                  <a:close/>
                </a:path>
              </a:pathLst>
            </a:custGeom>
            <a:solidFill>
              <a:srgbClr val="5FA3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12"/>
            <p:cNvSpPr/>
            <p:nvPr/>
          </p:nvSpPr>
          <p:spPr>
            <a:xfrm>
              <a:off x="6154738" y="3089275"/>
              <a:ext cx="323850" cy="298450"/>
            </a:xfrm>
            <a:custGeom>
              <a:rect b="b" l="l" r="r" t="t"/>
              <a:pathLst>
                <a:path extrusionOk="0" h="188" w="204">
                  <a:moveTo>
                    <a:pt x="83" y="0"/>
                  </a:moveTo>
                  <a:lnTo>
                    <a:pt x="0" y="29"/>
                  </a:lnTo>
                  <a:lnTo>
                    <a:pt x="126" y="188"/>
                  </a:lnTo>
                  <a:lnTo>
                    <a:pt x="204" y="86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75C4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12"/>
            <p:cNvSpPr/>
            <p:nvPr/>
          </p:nvSpPr>
          <p:spPr>
            <a:xfrm>
              <a:off x="6478588" y="3089275"/>
              <a:ext cx="323850" cy="298450"/>
            </a:xfrm>
            <a:custGeom>
              <a:rect b="b" l="l" r="r" t="t"/>
              <a:pathLst>
                <a:path extrusionOk="0" h="188" w="204">
                  <a:moveTo>
                    <a:pt x="119" y="0"/>
                  </a:moveTo>
                  <a:lnTo>
                    <a:pt x="204" y="29"/>
                  </a:lnTo>
                  <a:lnTo>
                    <a:pt x="79" y="188"/>
                  </a:lnTo>
                  <a:lnTo>
                    <a:pt x="0" y="86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75C4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12"/>
            <p:cNvSpPr/>
            <p:nvPr/>
          </p:nvSpPr>
          <p:spPr>
            <a:xfrm>
              <a:off x="6437313" y="3395663"/>
              <a:ext cx="79375" cy="77788"/>
            </a:xfrm>
            <a:prstGeom prst="ellipse">
              <a:avLst/>
            </a:prstGeom>
            <a:solidFill>
              <a:srgbClr val="75C4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12"/>
            <p:cNvSpPr/>
            <p:nvPr/>
          </p:nvSpPr>
          <p:spPr>
            <a:xfrm>
              <a:off x="6437313" y="3665538"/>
              <a:ext cx="79375" cy="79375"/>
            </a:xfrm>
            <a:prstGeom prst="ellipse">
              <a:avLst/>
            </a:prstGeom>
            <a:solidFill>
              <a:srgbClr val="75C4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12"/>
            <p:cNvSpPr/>
            <p:nvPr/>
          </p:nvSpPr>
          <p:spPr>
            <a:xfrm>
              <a:off x="6437313" y="3937000"/>
              <a:ext cx="79375" cy="76200"/>
            </a:xfrm>
            <a:prstGeom prst="ellipse">
              <a:avLst/>
            </a:prstGeom>
            <a:solidFill>
              <a:srgbClr val="75C4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12"/>
            <p:cNvSpPr/>
            <p:nvPr/>
          </p:nvSpPr>
          <p:spPr>
            <a:xfrm>
              <a:off x="6437313" y="4208463"/>
              <a:ext cx="79375" cy="74613"/>
            </a:xfrm>
            <a:prstGeom prst="ellipse">
              <a:avLst/>
            </a:prstGeom>
            <a:solidFill>
              <a:srgbClr val="75C4C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12"/>
            <p:cNvSpPr/>
            <p:nvPr/>
          </p:nvSpPr>
          <p:spPr>
            <a:xfrm>
              <a:off x="5600701" y="3105150"/>
              <a:ext cx="701675" cy="1314450"/>
            </a:xfrm>
            <a:custGeom>
              <a:rect b="b" l="l" r="r" t="t"/>
              <a:pathLst>
                <a:path extrusionOk="0" h="349" w="186">
                  <a:moveTo>
                    <a:pt x="76" y="349"/>
                  </a:moveTo>
                  <a:cubicBezTo>
                    <a:pt x="91" y="243"/>
                    <a:pt x="110" y="170"/>
                    <a:pt x="110" y="170"/>
                  </a:cubicBezTo>
                  <a:cubicBezTo>
                    <a:pt x="102" y="220"/>
                    <a:pt x="94" y="285"/>
                    <a:pt x="88" y="349"/>
                  </a:cubicBezTo>
                  <a:cubicBezTo>
                    <a:pt x="186" y="349"/>
                    <a:pt x="186" y="349"/>
                    <a:pt x="186" y="349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26" y="4"/>
                    <a:pt x="47" y="44"/>
                    <a:pt x="47" y="44"/>
                  </a:cubicBezTo>
                  <a:cubicBezTo>
                    <a:pt x="29" y="75"/>
                    <a:pt x="12" y="222"/>
                    <a:pt x="0" y="349"/>
                  </a:cubicBezTo>
                  <a:lnTo>
                    <a:pt x="76" y="3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12"/>
            <p:cNvSpPr/>
            <p:nvPr/>
          </p:nvSpPr>
          <p:spPr>
            <a:xfrm>
              <a:off x="6053138" y="3105150"/>
              <a:ext cx="225425" cy="831850"/>
            </a:xfrm>
            <a:custGeom>
              <a:rect b="b" l="l" r="r" t="t"/>
              <a:pathLst>
                <a:path extrusionOk="0" h="524" w="142">
                  <a:moveTo>
                    <a:pt x="119" y="0"/>
                  </a:moveTo>
                  <a:lnTo>
                    <a:pt x="10" y="74"/>
                  </a:lnTo>
                  <a:lnTo>
                    <a:pt x="74" y="140"/>
                  </a:lnTo>
                  <a:lnTo>
                    <a:pt x="0" y="194"/>
                  </a:lnTo>
                  <a:lnTo>
                    <a:pt x="142" y="524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ED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12"/>
            <p:cNvSpPr/>
            <p:nvPr/>
          </p:nvSpPr>
          <p:spPr>
            <a:xfrm>
              <a:off x="6648451" y="3105150"/>
              <a:ext cx="696913" cy="1314450"/>
            </a:xfrm>
            <a:custGeom>
              <a:rect b="b" l="l" r="r" t="t"/>
              <a:pathLst>
                <a:path extrusionOk="0" h="349" w="185">
                  <a:moveTo>
                    <a:pt x="109" y="349"/>
                  </a:moveTo>
                  <a:cubicBezTo>
                    <a:pt x="94" y="243"/>
                    <a:pt x="75" y="170"/>
                    <a:pt x="75" y="170"/>
                  </a:cubicBezTo>
                  <a:cubicBezTo>
                    <a:pt x="84" y="220"/>
                    <a:pt x="91" y="285"/>
                    <a:pt x="97" y="349"/>
                  </a:cubicBezTo>
                  <a:cubicBezTo>
                    <a:pt x="0" y="349"/>
                    <a:pt x="0" y="349"/>
                    <a:pt x="0" y="349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0" y="4"/>
                    <a:pt x="138" y="44"/>
                    <a:pt x="138" y="44"/>
                  </a:cubicBezTo>
                  <a:cubicBezTo>
                    <a:pt x="157" y="75"/>
                    <a:pt x="174" y="222"/>
                    <a:pt x="185" y="349"/>
                  </a:cubicBezTo>
                  <a:lnTo>
                    <a:pt x="109" y="3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12"/>
            <p:cNvSpPr/>
            <p:nvPr/>
          </p:nvSpPr>
          <p:spPr>
            <a:xfrm>
              <a:off x="6667502" y="3105152"/>
              <a:ext cx="225425" cy="831852"/>
            </a:xfrm>
            <a:custGeom>
              <a:rect b="b" l="l" r="r" t="t"/>
              <a:pathLst>
                <a:path extrusionOk="0" h="524" w="142">
                  <a:moveTo>
                    <a:pt x="24" y="0"/>
                  </a:moveTo>
                  <a:lnTo>
                    <a:pt x="133" y="74"/>
                  </a:lnTo>
                  <a:lnTo>
                    <a:pt x="69" y="140"/>
                  </a:lnTo>
                  <a:lnTo>
                    <a:pt x="142" y="194"/>
                  </a:lnTo>
                  <a:lnTo>
                    <a:pt x="0" y="52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ED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12"/>
            <p:cNvSpPr/>
            <p:nvPr/>
          </p:nvSpPr>
          <p:spPr>
            <a:xfrm>
              <a:off x="5894388" y="1595438"/>
              <a:ext cx="1179513" cy="858838"/>
            </a:xfrm>
            <a:custGeom>
              <a:rect b="b" l="l" r="r" t="t"/>
              <a:pathLst>
                <a:path extrusionOk="0" h="228" w="313">
                  <a:moveTo>
                    <a:pt x="76" y="112"/>
                  </a:moveTo>
                  <a:cubicBezTo>
                    <a:pt x="76" y="112"/>
                    <a:pt x="87" y="180"/>
                    <a:pt x="149" y="200"/>
                  </a:cubicBezTo>
                  <a:cubicBezTo>
                    <a:pt x="149" y="200"/>
                    <a:pt x="119" y="151"/>
                    <a:pt x="115" y="136"/>
                  </a:cubicBezTo>
                  <a:cubicBezTo>
                    <a:pt x="115" y="136"/>
                    <a:pt x="160" y="208"/>
                    <a:pt x="197" y="217"/>
                  </a:cubicBezTo>
                  <a:cubicBezTo>
                    <a:pt x="197" y="217"/>
                    <a:pt x="162" y="159"/>
                    <a:pt x="163" y="145"/>
                  </a:cubicBezTo>
                  <a:cubicBezTo>
                    <a:pt x="163" y="145"/>
                    <a:pt x="188" y="221"/>
                    <a:pt x="278" y="228"/>
                  </a:cubicBezTo>
                  <a:cubicBezTo>
                    <a:pt x="278" y="228"/>
                    <a:pt x="290" y="218"/>
                    <a:pt x="296" y="222"/>
                  </a:cubicBezTo>
                  <a:cubicBezTo>
                    <a:pt x="296" y="222"/>
                    <a:pt x="313" y="13"/>
                    <a:pt x="156" y="27"/>
                  </a:cubicBezTo>
                  <a:cubicBezTo>
                    <a:pt x="156" y="27"/>
                    <a:pt x="0" y="0"/>
                    <a:pt x="9" y="222"/>
                  </a:cubicBezTo>
                  <a:cubicBezTo>
                    <a:pt x="9" y="222"/>
                    <a:pt x="18" y="216"/>
                    <a:pt x="27" y="228"/>
                  </a:cubicBezTo>
                  <a:cubicBezTo>
                    <a:pt x="27" y="228"/>
                    <a:pt x="67" y="163"/>
                    <a:pt x="76" y="112"/>
                  </a:cubicBezTo>
                  <a:close/>
                </a:path>
              </a:pathLst>
            </a:custGeom>
            <a:solidFill>
              <a:srgbClr val="582A1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12"/>
            <p:cNvSpPr/>
            <p:nvPr/>
          </p:nvSpPr>
          <p:spPr>
            <a:xfrm>
              <a:off x="6110288" y="2284413"/>
              <a:ext cx="165100" cy="55563"/>
            </a:xfrm>
            <a:custGeom>
              <a:rect b="b" l="l" r="r" t="t"/>
              <a:pathLst>
                <a:path extrusionOk="0" h="15" w="44">
                  <a:moveTo>
                    <a:pt x="0" y="15"/>
                  </a:moveTo>
                  <a:cubicBezTo>
                    <a:pt x="0" y="15"/>
                    <a:pt x="1" y="12"/>
                    <a:pt x="5" y="9"/>
                  </a:cubicBezTo>
                  <a:cubicBezTo>
                    <a:pt x="6" y="7"/>
                    <a:pt x="9" y="6"/>
                    <a:pt x="11" y="4"/>
                  </a:cubicBezTo>
                  <a:cubicBezTo>
                    <a:pt x="12" y="4"/>
                    <a:pt x="14" y="3"/>
                    <a:pt x="15" y="2"/>
                  </a:cubicBezTo>
                  <a:cubicBezTo>
                    <a:pt x="17" y="2"/>
                    <a:pt x="18" y="1"/>
                    <a:pt x="20" y="1"/>
                  </a:cubicBezTo>
                  <a:cubicBezTo>
                    <a:pt x="21" y="1"/>
                    <a:pt x="23" y="0"/>
                    <a:pt x="25" y="0"/>
                  </a:cubicBezTo>
                  <a:cubicBezTo>
                    <a:pt x="26" y="0"/>
                    <a:pt x="28" y="0"/>
                    <a:pt x="29" y="0"/>
                  </a:cubicBezTo>
                  <a:cubicBezTo>
                    <a:pt x="31" y="0"/>
                    <a:pt x="32" y="1"/>
                    <a:pt x="33" y="1"/>
                  </a:cubicBezTo>
                  <a:cubicBezTo>
                    <a:pt x="35" y="1"/>
                    <a:pt x="36" y="1"/>
                    <a:pt x="37" y="2"/>
                  </a:cubicBezTo>
                  <a:cubicBezTo>
                    <a:pt x="38" y="2"/>
                    <a:pt x="39" y="2"/>
                    <a:pt x="40" y="3"/>
                  </a:cubicBezTo>
                  <a:cubicBezTo>
                    <a:pt x="41" y="3"/>
                    <a:pt x="42" y="4"/>
                    <a:pt x="42" y="4"/>
                  </a:cubicBezTo>
                  <a:cubicBezTo>
                    <a:pt x="43" y="5"/>
                    <a:pt x="44" y="5"/>
                    <a:pt x="44" y="5"/>
                  </a:cubicBezTo>
                  <a:cubicBezTo>
                    <a:pt x="44" y="5"/>
                    <a:pt x="43" y="5"/>
                    <a:pt x="42" y="5"/>
                  </a:cubicBezTo>
                  <a:cubicBezTo>
                    <a:pt x="41" y="5"/>
                    <a:pt x="41" y="5"/>
                    <a:pt x="40" y="5"/>
                  </a:cubicBezTo>
                  <a:cubicBezTo>
                    <a:pt x="39" y="5"/>
                    <a:pt x="38" y="5"/>
                    <a:pt x="37" y="5"/>
                  </a:cubicBezTo>
                  <a:cubicBezTo>
                    <a:pt x="35" y="5"/>
                    <a:pt x="34" y="5"/>
                    <a:pt x="33" y="5"/>
                  </a:cubicBezTo>
                  <a:cubicBezTo>
                    <a:pt x="32" y="5"/>
                    <a:pt x="31" y="5"/>
                    <a:pt x="29" y="5"/>
                  </a:cubicBezTo>
                  <a:cubicBezTo>
                    <a:pt x="28" y="6"/>
                    <a:pt x="27" y="6"/>
                    <a:pt x="25" y="6"/>
                  </a:cubicBezTo>
                  <a:cubicBezTo>
                    <a:pt x="24" y="6"/>
                    <a:pt x="23" y="6"/>
                    <a:pt x="21" y="7"/>
                  </a:cubicBezTo>
                  <a:cubicBezTo>
                    <a:pt x="19" y="7"/>
                    <a:pt x="16" y="8"/>
                    <a:pt x="13" y="9"/>
                  </a:cubicBezTo>
                  <a:cubicBezTo>
                    <a:pt x="11" y="10"/>
                    <a:pt x="9" y="11"/>
                    <a:pt x="7" y="12"/>
                  </a:cubicBezTo>
                  <a:cubicBezTo>
                    <a:pt x="3" y="14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582A1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12"/>
            <p:cNvSpPr/>
            <p:nvPr/>
          </p:nvSpPr>
          <p:spPr>
            <a:xfrm>
              <a:off x="5743576" y="3429000"/>
              <a:ext cx="493713" cy="458788"/>
            </a:xfrm>
            <a:custGeom>
              <a:rect b="b" l="l" r="r" t="t"/>
              <a:pathLst>
                <a:path extrusionOk="0" h="122" w="131">
                  <a:moveTo>
                    <a:pt x="118" y="59"/>
                  </a:moveTo>
                  <a:cubicBezTo>
                    <a:pt x="114" y="47"/>
                    <a:pt x="110" y="36"/>
                    <a:pt x="106" y="25"/>
                  </a:cubicBezTo>
                  <a:cubicBezTo>
                    <a:pt x="97" y="5"/>
                    <a:pt x="87" y="0"/>
                    <a:pt x="67" y="0"/>
                  </a:cubicBezTo>
                  <a:cubicBezTo>
                    <a:pt x="66" y="0"/>
                    <a:pt x="66" y="0"/>
                    <a:pt x="65" y="0"/>
                  </a:cubicBezTo>
                  <a:cubicBezTo>
                    <a:pt x="65" y="0"/>
                    <a:pt x="64" y="0"/>
                    <a:pt x="63" y="0"/>
                  </a:cubicBezTo>
                  <a:cubicBezTo>
                    <a:pt x="43" y="0"/>
                    <a:pt x="33" y="5"/>
                    <a:pt x="25" y="25"/>
                  </a:cubicBezTo>
                  <a:cubicBezTo>
                    <a:pt x="20" y="36"/>
                    <a:pt x="16" y="47"/>
                    <a:pt x="12" y="59"/>
                  </a:cubicBezTo>
                  <a:cubicBezTo>
                    <a:pt x="7" y="74"/>
                    <a:pt x="2" y="88"/>
                    <a:pt x="3" y="104"/>
                  </a:cubicBezTo>
                  <a:cubicBezTo>
                    <a:pt x="4" y="121"/>
                    <a:pt x="24" y="122"/>
                    <a:pt x="37" y="122"/>
                  </a:cubicBezTo>
                  <a:cubicBezTo>
                    <a:pt x="43" y="122"/>
                    <a:pt x="43" y="112"/>
                    <a:pt x="37" y="112"/>
                  </a:cubicBezTo>
                  <a:cubicBezTo>
                    <a:pt x="0" y="112"/>
                    <a:pt x="16" y="78"/>
                    <a:pt x="23" y="58"/>
                  </a:cubicBezTo>
                  <a:cubicBezTo>
                    <a:pt x="26" y="50"/>
                    <a:pt x="29" y="42"/>
                    <a:pt x="32" y="34"/>
                  </a:cubicBezTo>
                  <a:cubicBezTo>
                    <a:pt x="37" y="18"/>
                    <a:pt x="45" y="10"/>
                    <a:pt x="63" y="10"/>
                  </a:cubicBezTo>
                  <a:cubicBezTo>
                    <a:pt x="64" y="10"/>
                    <a:pt x="65" y="9"/>
                    <a:pt x="65" y="9"/>
                  </a:cubicBezTo>
                  <a:cubicBezTo>
                    <a:pt x="66" y="9"/>
                    <a:pt x="66" y="10"/>
                    <a:pt x="67" y="10"/>
                  </a:cubicBezTo>
                  <a:cubicBezTo>
                    <a:pt x="85" y="10"/>
                    <a:pt x="93" y="18"/>
                    <a:pt x="98" y="34"/>
                  </a:cubicBezTo>
                  <a:cubicBezTo>
                    <a:pt x="101" y="42"/>
                    <a:pt x="104" y="50"/>
                    <a:pt x="107" y="58"/>
                  </a:cubicBezTo>
                  <a:cubicBezTo>
                    <a:pt x="114" y="78"/>
                    <a:pt x="131" y="112"/>
                    <a:pt x="93" y="112"/>
                  </a:cubicBezTo>
                  <a:cubicBezTo>
                    <a:pt x="87" y="112"/>
                    <a:pt x="87" y="122"/>
                    <a:pt x="93" y="122"/>
                  </a:cubicBezTo>
                  <a:cubicBezTo>
                    <a:pt x="106" y="122"/>
                    <a:pt x="126" y="121"/>
                    <a:pt x="127" y="104"/>
                  </a:cubicBezTo>
                  <a:cubicBezTo>
                    <a:pt x="128" y="88"/>
                    <a:pt x="123" y="74"/>
                    <a:pt x="118" y="59"/>
                  </a:cubicBezTo>
                  <a:close/>
                </a:path>
              </a:pathLst>
            </a:custGeom>
            <a:solidFill>
              <a:srgbClr val="7D62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12"/>
            <p:cNvSpPr/>
            <p:nvPr/>
          </p:nvSpPr>
          <p:spPr>
            <a:xfrm>
              <a:off x="5857876" y="3835400"/>
              <a:ext cx="71438" cy="68263"/>
            </a:xfrm>
            <a:prstGeom prst="ellipse">
              <a:avLst/>
            </a:prstGeom>
            <a:solidFill>
              <a:srgbClr val="CAB9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12"/>
            <p:cNvSpPr/>
            <p:nvPr/>
          </p:nvSpPr>
          <p:spPr>
            <a:xfrm>
              <a:off x="6049963" y="3835400"/>
              <a:ext cx="71438" cy="68263"/>
            </a:xfrm>
            <a:prstGeom prst="ellipse">
              <a:avLst/>
            </a:prstGeom>
            <a:solidFill>
              <a:srgbClr val="CAB9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12"/>
            <p:cNvSpPr/>
            <p:nvPr/>
          </p:nvSpPr>
          <p:spPr>
            <a:xfrm>
              <a:off x="5970588" y="3067050"/>
              <a:ext cx="334963" cy="384175"/>
            </a:xfrm>
            <a:custGeom>
              <a:rect b="b" l="l" r="r" t="t"/>
              <a:pathLst>
                <a:path extrusionOk="0" h="102" w="89">
                  <a:moveTo>
                    <a:pt x="10" y="96"/>
                  </a:moveTo>
                  <a:cubicBezTo>
                    <a:pt x="12" y="52"/>
                    <a:pt x="36" y="16"/>
                    <a:pt x="80" y="10"/>
                  </a:cubicBezTo>
                  <a:cubicBezTo>
                    <a:pt x="86" y="9"/>
                    <a:pt x="89" y="0"/>
                    <a:pt x="83" y="1"/>
                  </a:cubicBezTo>
                  <a:cubicBezTo>
                    <a:pt x="35" y="8"/>
                    <a:pt x="2" y="48"/>
                    <a:pt x="0" y="96"/>
                  </a:cubicBezTo>
                  <a:cubicBezTo>
                    <a:pt x="0" y="102"/>
                    <a:pt x="10" y="102"/>
                    <a:pt x="10" y="96"/>
                  </a:cubicBezTo>
                  <a:close/>
                </a:path>
              </a:pathLst>
            </a:custGeom>
            <a:solidFill>
              <a:srgbClr val="7D62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12"/>
            <p:cNvSpPr/>
            <p:nvPr/>
          </p:nvSpPr>
          <p:spPr>
            <a:xfrm>
              <a:off x="6645276" y="3067050"/>
              <a:ext cx="360363" cy="384175"/>
            </a:xfrm>
            <a:custGeom>
              <a:rect b="b" l="l" r="r" t="t"/>
              <a:pathLst>
                <a:path extrusionOk="0" h="102" w="96">
                  <a:moveTo>
                    <a:pt x="86" y="96"/>
                  </a:moveTo>
                  <a:cubicBezTo>
                    <a:pt x="84" y="52"/>
                    <a:pt x="57" y="14"/>
                    <a:pt x="13" y="8"/>
                  </a:cubicBezTo>
                  <a:cubicBezTo>
                    <a:pt x="7" y="8"/>
                    <a:pt x="0" y="0"/>
                    <a:pt x="6" y="1"/>
                  </a:cubicBezTo>
                  <a:cubicBezTo>
                    <a:pt x="54" y="7"/>
                    <a:pt x="93" y="36"/>
                    <a:pt x="96" y="96"/>
                  </a:cubicBezTo>
                  <a:cubicBezTo>
                    <a:pt x="96" y="102"/>
                    <a:pt x="86" y="102"/>
                    <a:pt x="86" y="96"/>
                  </a:cubicBezTo>
                  <a:close/>
                </a:path>
              </a:pathLst>
            </a:custGeom>
            <a:solidFill>
              <a:srgbClr val="7D62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12"/>
            <p:cNvSpPr/>
            <p:nvPr/>
          </p:nvSpPr>
          <p:spPr>
            <a:xfrm>
              <a:off x="6892926" y="3384550"/>
              <a:ext cx="180975" cy="176213"/>
            </a:xfrm>
            <a:prstGeom prst="ellipse">
              <a:avLst/>
            </a:prstGeom>
            <a:solidFill>
              <a:srgbClr val="CAB9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12"/>
            <p:cNvSpPr/>
            <p:nvPr/>
          </p:nvSpPr>
          <p:spPr>
            <a:xfrm>
              <a:off x="6927851" y="3417888"/>
              <a:ext cx="112713" cy="109538"/>
            </a:xfrm>
            <a:prstGeom prst="ellipse">
              <a:avLst/>
            </a:prstGeom>
            <a:solidFill>
              <a:srgbClr val="E5D6E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12"/>
            <p:cNvSpPr/>
            <p:nvPr/>
          </p:nvSpPr>
          <p:spPr>
            <a:xfrm>
              <a:off x="3702051" y="1403350"/>
              <a:ext cx="1357313" cy="1355725"/>
            </a:xfrm>
            <a:prstGeom prst="ellipse">
              <a:avLst/>
            </a:prstGeom>
            <a:solidFill>
              <a:srgbClr val="96DA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12"/>
            <p:cNvSpPr/>
            <p:nvPr/>
          </p:nvSpPr>
          <p:spPr>
            <a:xfrm>
              <a:off x="4060826" y="1727200"/>
              <a:ext cx="523875" cy="738188"/>
            </a:xfrm>
            <a:custGeom>
              <a:rect b="b" l="l" r="r" t="t"/>
              <a:pathLst>
                <a:path extrusionOk="0" h="196" w="139">
                  <a:moveTo>
                    <a:pt x="139" y="140"/>
                  </a:moveTo>
                  <a:cubicBezTo>
                    <a:pt x="139" y="171"/>
                    <a:pt x="114" y="196"/>
                    <a:pt x="83" y="196"/>
                  </a:cubicBezTo>
                  <a:cubicBezTo>
                    <a:pt x="56" y="196"/>
                    <a:pt x="56" y="196"/>
                    <a:pt x="56" y="196"/>
                  </a:cubicBezTo>
                  <a:cubicBezTo>
                    <a:pt x="25" y="196"/>
                    <a:pt x="0" y="171"/>
                    <a:pt x="0" y="140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25"/>
                    <a:pt x="25" y="0"/>
                    <a:pt x="56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14" y="0"/>
                    <a:pt x="139" y="25"/>
                    <a:pt x="139" y="56"/>
                  </a:cubicBezTo>
                  <a:lnTo>
                    <a:pt x="139" y="140"/>
                  </a:lnTo>
                  <a:close/>
                </a:path>
              </a:pathLst>
            </a:custGeom>
            <a:solidFill>
              <a:srgbClr val="E13D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12"/>
            <p:cNvSpPr/>
            <p:nvPr/>
          </p:nvSpPr>
          <p:spPr>
            <a:xfrm>
              <a:off x="4121151" y="1595438"/>
              <a:ext cx="403225" cy="176213"/>
            </a:xfrm>
            <a:custGeom>
              <a:rect b="b" l="l" r="r" t="t"/>
              <a:pathLst>
                <a:path extrusionOk="0" h="47" w="107">
                  <a:moveTo>
                    <a:pt x="107" y="33"/>
                  </a:moveTo>
                  <a:cubicBezTo>
                    <a:pt x="107" y="41"/>
                    <a:pt x="101" y="47"/>
                    <a:pt x="93" y="4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6" y="47"/>
                    <a:pt x="0" y="41"/>
                    <a:pt x="0" y="3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01" y="0"/>
                    <a:pt x="107" y="6"/>
                    <a:pt x="107" y="14"/>
                  </a:cubicBezTo>
                  <a:lnTo>
                    <a:pt x="107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12"/>
            <p:cNvSpPr/>
            <p:nvPr/>
          </p:nvSpPr>
          <p:spPr>
            <a:xfrm>
              <a:off x="4187826" y="1617663"/>
              <a:ext cx="46038" cy="134938"/>
            </a:xfrm>
            <a:custGeom>
              <a:rect b="b" l="l" r="r" t="t"/>
              <a:pathLst>
                <a:path extrusionOk="0" h="36" w="12">
                  <a:moveTo>
                    <a:pt x="12" y="30"/>
                  </a:moveTo>
                  <a:cubicBezTo>
                    <a:pt x="12" y="33"/>
                    <a:pt x="9" y="36"/>
                    <a:pt x="6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EAE5E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12"/>
            <p:cNvSpPr/>
            <p:nvPr/>
          </p:nvSpPr>
          <p:spPr>
            <a:xfrm>
              <a:off x="4294188" y="1617663"/>
              <a:ext cx="44450" cy="134938"/>
            </a:xfrm>
            <a:custGeom>
              <a:rect b="b" l="l" r="r" t="t"/>
              <a:pathLst>
                <a:path extrusionOk="0" h="36" w="12">
                  <a:moveTo>
                    <a:pt x="12" y="30"/>
                  </a:moveTo>
                  <a:cubicBezTo>
                    <a:pt x="12" y="33"/>
                    <a:pt x="9" y="36"/>
                    <a:pt x="6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EAE5E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12"/>
            <p:cNvSpPr/>
            <p:nvPr/>
          </p:nvSpPr>
          <p:spPr>
            <a:xfrm>
              <a:off x="4398963" y="1617663"/>
              <a:ext cx="46038" cy="134938"/>
            </a:xfrm>
            <a:custGeom>
              <a:rect b="b" l="l" r="r" t="t"/>
              <a:pathLst>
                <a:path extrusionOk="0" h="36" w="12">
                  <a:moveTo>
                    <a:pt x="12" y="30"/>
                  </a:moveTo>
                  <a:cubicBezTo>
                    <a:pt x="12" y="33"/>
                    <a:pt x="9" y="36"/>
                    <a:pt x="6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EAE5E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12"/>
            <p:cNvSpPr/>
            <p:nvPr/>
          </p:nvSpPr>
          <p:spPr>
            <a:xfrm>
              <a:off x="4138613" y="1911350"/>
              <a:ext cx="366713" cy="3651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12"/>
            <p:cNvSpPr/>
            <p:nvPr/>
          </p:nvSpPr>
          <p:spPr>
            <a:xfrm>
              <a:off x="4229101" y="2001838"/>
              <a:ext cx="185738" cy="184150"/>
            </a:xfrm>
            <a:custGeom>
              <a:rect b="b" l="l" r="r" t="t"/>
              <a:pathLst>
                <a:path extrusionOk="0" h="116" w="117">
                  <a:moveTo>
                    <a:pt x="117" y="40"/>
                  </a:moveTo>
                  <a:lnTo>
                    <a:pt x="79" y="40"/>
                  </a:lnTo>
                  <a:lnTo>
                    <a:pt x="79" y="0"/>
                  </a:lnTo>
                  <a:lnTo>
                    <a:pt x="38" y="0"/>
                  </a:lnTo>
                  <a:lnTo>
                    <a:pt x="38" y="40"/>
                  </a:lnTo>
                  <a:lnTo>
                    <a:pt x="0" y="40"/>
                  </a:lnTo>
                  <a:lnTo>
                    <a:pt x="0" y="78"/>
                  </a:lnTo>
                  <a:lnTo>
                    <a:pt x="38" y="78"/>
                  </a:lnTo>
                  <a:lnTo>
                    <a:pt x="38" y="116"/>
                  </a:lnTo>
                  <a:lnTo>
                    <a:pt x="79" y="116"/>
                  </a:lnTo>
                  <a:lnTo>
                    <a:pt x="79" y="78"/>
                  </a:lnTo>
                  <a:lnTo>
                    <a:pt x="117" y="78"/>
                  </a:lnTo>
                  <a:lnTo>
                    <a:pt x="117" y="40"/>
                  </a:ln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12"/>
            <p:cNvSpPr/>
            <p:nvPr/>
          </p:nvSpPr>
          <p:spPr>
            <a:xfrm>
              <a:off x="4297363" y="2306638"/>
              <a:ext cx="354013" cy="342900"/>
            </a:xfrm>
            <a:custGeom>
              <a:rect b="b" l="l" r="r" t="t"/>
              <a:pathLst>
                <a:path extrusionOk="0" h="91" w="94">
                  <a:moveTo>
                    <a:pt x="58" y="0"/>
                  </a:moveTo>
                  <a:cubicBezTo>
                    <a:pt x="20" y="25"/>
                    <a:pt x="20" y="25"/>
                    <a:pt x="20" y="25"/>
                  </a:cubicBezTo>
                  <a:cubicBezTo>
                    <a:pt x="4" y="35"/>
                    <a:pt x="0" y="56"/>
                    <a:pt x="10" y="71"/>
                  </a:cubicBezTo>
                  <a:cubicBezTo>
                    <a:pt x="19" y="87"/>
                    <a:pt x="40" y="91"/>
                    <a:pt x="56" y="81"/>
                  </a:cubicBezTo>
                  <a:cubicBezTo>
                    <a:pt x="94" y="57"/>
                    <a:pt x="94" y="57"/>
                    <a:pt x="94" y="57"/>
                  </a:cubicBezTo>
                  <a:lnTo>
                    <a:pt x="58" y="0"/>
                  </a:ln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12"/>
            <p:cNvSpPr/>
            <p:nvPr/>
          </p:nvSpPr>
          <p:spPr>
            <a:xfrm>
              <a:off x="4516438" y="2178050"/>
              <a:ext cx="357188" cy="342900"/>
            </a:xfrm>
            <a:custGeom>
              <a:rect b="b" l="l" r="r" t="t"/>
              <a:pathLst>
                <a:path extrusionOk="0" h="91" w="95">
                  <a:moveTo>
                    <a:pt x="36" y="91"/>
                  </a:moveTo>
                  <a:cubicBezTo>
                    <a:pt x="75" y="66"/>
                    <a:pt x="75" y="66"/>
                    <a:pt x="75" y="66"/>
                  </a:cubicBezTo>
                  <a:cubicBezTo>
                    <a:pt x="90" y="56"/>
                    <a:pt x="95" y="36"/>
                    <a:pt x="85" y="20"/>
                  </a:cubicBezTo>
                  <a:cubicBezTo>
                    <a:pt x="75" y="5"/>
                    <a:pt x="55" y="0"/>
                    <a:pt x="39" y="10"/>
                  </a:cubicBezTo>
                  <a:cubicBezTo>
                    <a:pt x="0" y="34"/>
                    <a:pt x="0" y="34"/>
                    <a:pt x="0" y="34"/>
                  </a:cubicBezTo>
                  <a:lnTo>
                    <a:pt x="36" y="91"/>
                  </a:lnTo>
                  <a:close/>
                </a:path>
              </a:pathLst>
            </a:custGeom>
            <a:solidFill>
              <a:srgbClr val="F97A7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12"/>
            <p:cNvSpPr/>
            <p:nvPr/>
          </p:nvSpPr>
          <p:spPr>
            <a:xfrm>
              <a:off x="7672388" y="2924175"/>
              <a:ext cx="1093788" cy="862013"/>
            </a:xfrm>
            <a:custGeom>
              <a:rect b="b" l="l" r="r" t="t"/>
              <a:pathLst>
                <a:path extrusionOk="0" h="229" w="290">
                  <a:moveTo>
                    <a:pt x="290" y="77"/>
                  </a:moveTo>
                  <a:cubicBezTo>
                    <a:pt x="290" y="35"/>
                    <a:pt x="256" y="0"/>
                    <a:pt x="213" y="0"/>
                  </a:cubicBezTo>
                  <a:cubicBezTo>
                    <a:pt x="184" y="0"/>
                    <a:pt x="158" y="17"/>
                    <a:pt x="145" y="42"/>
                  </a:cubicBezTo>
                  <a:cubicBezTo>
                    <a:pt x="132" y="17"/>
                    <a:pt x="107" y="0"/>
                    <a:pt x="77" y="0"/>
                  </a:cubicBezTo>
                  <a:cubicBezTo>
                    <a:pt x="35" y="0"/>
                    <a:pt x="0" y="35"/>
                    <a:pt x="0" y="77"/>
                  </a:cubicBezTo>
                  <a:cubicBezTo>
                    <a:pt x="0" y="91"/>
                    <a:pt x="4" y="104"/>
                    <a:pt x="11" y="116"/>
                  </a:cubicBezTo>
                  <a:cubicBezTo>
                    <a:pt x="11" y="116"/>
                    <a:pt x="40" y="145"/>
                    <a:pt x="145" y="229"/>
                  </a:cubicBezTo>
                  <a:cubicBezTo>
                    <a:pt x="250" y="145"/>
                    <a:pt x="279" y="116"/>
                    <a:pt x="280" y="116"/>
                  </a:cubicBezTo>
                  <a:cubicBezTo>
                    <a:pt x="286" y="104"/>
                    <a:pt x="290" y="91"/>
                    <a:pt x="290" y="77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12"/>
            <p:cNvSpPr/>
            <p:nvPr/>
          </p:nvSpPr>
          <p:spPr>
            <a:xfrm>
              <a:off x="7635876" y="3048000"/>
              <a:ext cx="1166813" cy="614363"/>
            </a:xfrm>
            <a:custGeom>
              <a:rect b="b" l="l" r="r" t="t"/>
              <a:pathLst>
                <a:path extrusionOk="0" h="163" w="310">
                  <a:moveTo>
                    <a:pt x="306" y="80"/>
                  </a:moveTo>
                  <a:cubicBezTo>
                    <a:pt x="293" y="80"/>
                    <a:pt x="279" y="80"/>
                    <a:pt x="266" y="80"/>
                  </a:cubicBezTo>
                  <a:cubicBezTo>
                    <a:pt x="265" y="80"/>
                    <a:pt x="263" y="81"/>
                    <a:pt x="263" y="83"/>
                  </a:cubicBezTo>
                  <a:cubicBezTo>
                    <a:pt x="261" y="95"/>
                    <a:pt x="259" y="108"/>
                    <a:pt x="257" y="119"/>
                  </a:cubicBezTo>
                  <a:cubicBezTo>
                    <a:pt x="252" y="86"/>
                    <a:pt x="247" y="54"/>
                    <a:pt x="242" y="21"/>
                  </a:cubicBezTo>
                  <a:cubicBezTo>
                    <a:pt x="241" y="18"/>
                    <a:pt x="236" y="18"/>
                    <a:pt x="236" y="21"/>
                  </a:cubicBezTo>
                  <a:cubicBezTo>
                    <a:pt x="230" y="58"/>
                    <a:pt x="223" y="95"/>
                    <a:pt x="217" y="132"/>
                  </a:cubicBezTo>
                  <a:cubicBezTo>
                    <a:pt x="214" y="89"/>
                    <a:pt x="210" y="47"/>
                    <a:pt x="206" y="4"/>
                  </a:cubicBezTo>
                  <a:cubicBezTo>
                    <a:pt x="206" y="1"/>
                    <a:pt x="201" y="0"/>
                    <a:pt x="200" y="3"/>
                  </a:cubicBezTo>
                  <a:cubicBezTo>
                    <a:pt x="194" y="26"/>
                    <a:pt x="188" y="48"/>
                    <a:pt x="182" y="70"/>
                  </a:cubicBezTo>
                  <a:cubicBezTo>
                    <a:pt x="181" y="75"/>
                    <a:pt x="180" y="79"/>
                    <a:pt x="179" y="83"/>
                  </a:cubicBezTo>
                  <a:cubicBezTo>
                    <a:pt x="179" y="83"/>
                    <a:pt x="177" y="83"/>
                    <a:pt x="173" y="83"/>
                  </a:cubicBezTo>
                  <a:cubicBezTo>
                    <a:pt x="161" y="83"/>
                    <a:pt x="150" y="83"/>
                    <a:pt x="138" y="83"/>
                  </a:cubicBezTo>
                  <a:cubicBezTo>
                    <a:pt x="138" y="83"/>
                    <a:pt x="137" y="83"/>
                    <a:pt x="137" y="83"/>
                  </a:cubicBezTo>
                  <a:cubicBezTo>
                    <a:pt x="135" y="83"/>
                    <a:pt x="133" y="83"/>
                    <a:pt x="131" y="83"/>
                  </a:cubicBezTo>
                  <a:cubicBezTo>
                    <a:pt x="130" y="83"/>
                    <a:pt x="128" y="84"/>
                    <a:pt x="128" y="85"/>
                  </a:cubicBezTo>
                  <a:cubicBezTo>
                    <a:pt x="126" y="98"/>
                    <a:pt x="124" y="111"/>
                    <a:pt x="123" y="122"/>
                  </a:cubicBezTo>
                  <a:cubicBezTo>
                    <a:pt x="117" y="89"/>
                    <a:pt x="112" y="56"/>
                    <a:pt x="107" y="24"/>
                  </a:cubicBezTo>
                  <a:cubicBezTo>
                    <a:pt x="107" y="21"/>
                    <a:pt x="102" y="21"/>
                    <a:pt x="101" y="24"/>
                  </a:cubicBezTo>
                  <a:cubicBezTo>
                    <a:pt x="95" y="61"/>
                    <a:pt x="89" y="98"/>
                    <a:pt x="83" y="135"/>
                  </a:cubicBezTo>
                  <a:cubicBezTo>
                    <a:pt x="79" y="92"/>
                    <a:pt x="75" y="50"/>
                    <a:pt x="71" y="7"/>
                  </a:cubicBezTo>
                  <a:cubicBezTo>
                    <a:pt x="71" y="4"/>
                    <a:pt x="66" y="3"/>
                    <a:pt x="65" y="6"/>
                  </a:cubicBezTo>
                  <a:cubicBezTo>
                    <a:pt x="59" y="29"/>
                    <a:pt x="53" y="51"/>
                    <a:pt x="48" y="73"/>
                  </a:cubicBezTo>
                  <a:cubicBezTo>
                    <a:pt x="46" y="77"/>
                    <a:pt x="45" y="82"/>
                    <a:pt x="44" y="86"/>
                  </a:cubicBezTo>
                  <a:cubicBezTo>
                    <a:pt x="44" y="86"/>
                    <a:pt x="43" y="86"/>
                    <a:pt x="38" y="86"/>
                  </a:cubicBezTo>
                  <a:cubicBezTo>
                    <a:pt x="27" y="86"/>
                    <a:pt x="15" y="86"/>
                    <a:pt x="4" y="86"/>
                  </a:cubicBezTo>
                  <a:cubicBezTo>
                    <a:pt x="0" y="86"/>
                    <a:pt x="0" y="92"/>
                    <a:pt x="4" y="92"/>
                  </a:cubicBezTo>
                  <a:cubicBezTo>
                    <a:pt x="18" y="92"/>
                    <a:pt x="32" y="92"/>
                    <a:pt x="47" y="92"/>
                  </a:cubicBezTo>
                  <a:cubicBezTo>
                    <a:pt x="48" y="92"/>
                    <a:pt x="49" y="91"/>
                    <a:pt x="50" y="89"/>
                  </a:cubicBezTo>
                  <a:cubicBezTo>
                    <a:pt x="55" y="68"/>
                    <a:pt x="61" y="46"/>
                    <a:pt x="67" y="25"/>
                  </a:cubicBezTo>
                  <a:cubicBezTo>
                    <a:pt x="71" y="70"/>
                    <a:pt x="75" y="114"/>
                    <a:pt x="79" y="159"/>
                  </a:cubicBezTo>
                  <a:cubicBezTo>
                    <a:pt x="79" y="162"/>
                    <a:pt x="84" y="163"/>
                    <a:pt x="85" y="160"/>
                  </a:cubicBezTo>
                  <a:cubicBezTo>
                    <a:pt x="91" y="121"/>
                    <a:pt x="98" y="82"/>
                    <a:pt x="104" y="44"/>
                  </a:cubicBezTo>
                  <a:cubicBezTo>
                    <a:pt x="109" y="77"/>
                    <a:pt x="114" y="110"/>
                    <a:pt x="120" y="143"/>
                  </a:cubicBezTo>
                  <a:cubicBezTo>
                    <a:pt x="120" y="145"/>
                    <a:pt x="125" y="146"/>
                    <a:pt x="125" y="143"/>
                  </a:cubicBezTo>
                  <a:cubicBezTo>
                    <a:pt x="128" y="125"/>
                    <a:pt x="131" y="111"/>
                    <a:pt x="133" y="94"/>
                  </a:cubicBezTo>
                  <a:cubicBezTo>
                    <a:pt x="134" y="91"/>
                    <a:pt x="134" y="90"/>
                    <a:pt x="134" y="89"/>
                  </a:cubicBezTo>
                  <a:cubicBezTo>
                    <a:pt x="138" y="89"/>
                    <a:pt x="141" y="89"/>
                    <a:pt x="145" y="89"/>
                  </a:cubicBezTo>
                  <a:cubicBezTo>
                    <a:pt x="154" y="89"/>
                    <a:pt x="163" y="89"/>
                    <a:pt x="172" y="89"/>
                  </a:cubicBezTo>
                  <a:cubicBezTo>
                    <a:pt x="172" y="89"/>
                    <a:pt x="173" y="89"/>
                    <a:pt x="173" y="89"/>
                  </a:cubicBezTo>
                  <a:cubicBezTo>
                    <a:pt x="176" y="89"/>
                    <a:pt x="179" y="89"/>
                    <a:pt x="181" y="89"/>
                  </a:cubicBezTo>
                  <a:cubicBezTo>
                    <a:pt x="183" y="89"/>
                    <a:pt x="184" y="88"/>
                    <a:pt x="184" y="87"/>
                  </a:cubicBezTo>
                  <a:cubicBezTo>
                    <a:pt x="190" y="65"/>
                    <a:pt x="196" y="44"/>
                    <a:pt x="201" y="22"/>
                  </a:cubicBezTo>
                  <a:cubicBezTo>
                    <a:pt x="205" y="67"/>
                    <a:pt x="209" y="111"/>
                    <a:pt x="213" y="156"/>
                  </a:cubicBezTo>
                  <a:cubicBezTo>
                    <a:pt x="214" y="159"/>
                    <a:pt x="219" y="161"/>
                    <a:pt x="219" y="157"/>
                  </a:cubicBezTo>
                  <a:cubicBezTo>
                    <a:pt x="226" y="118"/>
                    <a:pt x="232" y="80"/>
                    <a:pt x="239" y="41"/>
                  </a:cubicBezTo>
                  <a:cubicBezTo>
                    <a:pt x="244" y="74"/>
                    <a:pt x="249" y="107"/>
                    <a:pt x="254" y="140"/>
                  </a:cubicBezTo>
                  <a:cubicBezTo>
                    <a:pt x="255" y="143"/>
                    <a:pt x="260" y="143"/>
                    <a:pt x="260" y="140"/>
                  </a:cubicBezTo>
                  <a:cubicBezTo>
                    <a:pt x="263" y="122"/>
                    <a:pt x="265" y="108"/>
                    <a:pt x="268" y="91"/>
                  </a:cubicBezTo>
                  <a:cubicBezTo>
                    <a:pt x="268" y="88"/>
                    <a:pt x="269" y="87"/>
                    <a:pt x="269" y="86"/>
                  </a:cubicBezTo>
                  <a:cubicBezTo>
                    <a:pt x="272" y="86"/>
                    <a:pt x="276" y="86"/>
                    <a:pt x="279" y="86"/>
                  </a:cubicBezTo>
                  <a:cubicBezTo>
                    <a:pt x="288" y="86"/>
                    <a:pt x="297" y="86"/>
                    <a:pt x="306" y="86"/>
                  </a:cubicBezTo>
                  <a:cubicBezTo>
                    <a:pt x="310" y="86"/>
                    <a:pt x="310" y="80"/>
                    <a:pt x="306" y="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12"/>
            <p:cNvSpPr/>
            <p:nvPr/>
          </p:nvSpPr>
          <p:spPr>
            <a:xfrm>
              <a:off x="8012113" y="1403350"/>
              <a:ext cx="1355725" cy="1355725"/>
            </a:xfrm>
            <a:prstGeom prst="ellipse">
              <a:avLst/>
            </a:prstGeom>
            <a:solidFill>
              <a:srgbClr val="96DA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12"/>
            <p:cNvSpPr/>
            <p:nvPr/>
          </p:nvSpPr>
          <p:spPr>
            <a:xfrm>
              <a:off x="8610601" y="1655763"/>
              <a:ext cx="558800" cy="752475"/>
            </a:xfrm>
            <a:custGeom>
              <a:rect b="b" l="l" r="r" t="t"/>
              <a:pathLst>
                <a:path extrusionOk="0" h="200" w="148">
                  <a:moveTo>
                    <a:pt x="119" y="179"/>
                  </a:moveTo>
                  <a:cubicBezTo>
                    <a:pt x="117" y="192"/>
                    <a:pt x="104" y="200"/>
                    <a:pt x="91" y="198"/>
                  </a:cubicBezTo>
                  <a:cubicBezTo>
                    <a:pt x="21" y="184"/>
                    <a:pt x="21" y="184"/>
                    <a:pt x="21" y="184"/>
                  </a:cubicBezTo>
                  <a:cubicBezTo>
                    <a:pt x="8" y="181"/>
                    <a:pt x="0" y="169"/>
                    <a:pt x="2" y="156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1" y="9"/>
                    <a:pt x="44" y="0"/>
                    <a:pt x="57" y="3"/>
                  </a:cubicBezTo>
                  <a:cubicBezTo>
                    <a:pt x="127" y="17"/>
                    <a:pt x="127" y="17"/>
                    <a:pt x="127" y="17"/>
                  </a:cubicBezTo>
                  <a:cubicBezTo>
                    <a:pt x="140" y="19"/>
                    <a:pt x="148" y="32"/>
                    <a:pt x="146" y="45"/>
                  </a:cubicBezTo>
                  <a:lnTo>
                    <a:pt x="119" y="179"/>
                  </a:lnTo>
                  <a:close/>
                </a:path>
              </a:pathLst>
            </a:custGeom>
            <a:solidFill>
              <a:srgbClr val="F4F3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12"/>
            <p:cNvSpPr/>
            <p:nvPr/>
          </p:nvSpPr>
          <p:spPr>
            <a:xfrm>
              <a:off x="8815388" y="1768475"/>
              <a:ext cx="149225" cy="530225"/>
            </a:xfrm>
            <a:custGeom>
              <a:rect b="b" l="l" r="r" t="t"/>
              <a:pathLst>
                <a:path extrusionOk="0" h="141" w="40">
                  <a:moveTo>
                    <a:pt x="15" y="134"/>
                  </a:moveTo>
                  <a:cubicBezTo>
                    <a:pt x="14" y="138"/>
                    <a:pt x="10" y="141"/>
                    <a:pt x="6" y="140"/>
                  </a:cubicBezTo>
                  <a:cubicBezTo>
                    <a:pt x="6" y="140"/>
                    <a:pt x="6" y="140"/>
                    <a:pt x="6" y="140"/>
                  </a:cubicBezTo>
                  <a:cubicBezTo>
                    <a:pt x="2" y="139"/>
                    <a:pt x="0" y="136"/>
                    <a:pt x="1" y="132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6" y="2"/>
                    <a:pt x="30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8" y="1"/>
                    <a:pt x="40" y="5"/>
                    <a:pt x="40" y="9"/>
                  </a:cubicBezTo>
                  <a:lnTo>
                    <a:pt x="15" y="134"/>
                  </a:lnTo>
                  <a:close/>
                </a:path>
              </a:pathLst>
            </a:custGeom>
            <a:solidFill>
              <a:srgbClr val="D7E2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12"/>
            <p:cNvSpPr/>
            <p:nvPr/>
          </p:nvSpPr>
          <p:spPr>
            <a:xfrm>
              <a:off x="8739188" y="1730375"/>
              <a:ext cx="142875" cy="142875"/>
            </a:xfrm>
            <a:custGeom>
              <a:rect b="b" l="l" r="r" t="t"/>
              <a:pathLst>
                <a:path extrusionOk="0" h="38" w="38">
                  <a:moveTo>
                    <a:pt x="36" y="22"/>
                  </a:moveTo>
                  <a:cubicBezTo>
                    <a:pt x="34" y="32"/>
                    <a:pt x="25" y="38"/>
                    <a:pt x="16" y="36"/>
                  </a:cubicBezTo>
                  <a:cubicBezTo>
                    <a:pt x="6" y="34"/>
                    <a:pt x="0" y="25"/>
                    <a:pt x="2" y="16"/>
                  </a:cubicBezTo>
                  <a:cubicBezTo>
                    <a:pt x="4" y="6"/>
                    <a:pt x="13" y="0"/>
                    <a:pt x="23" y="2"/>
                  </a:cubicBezTo>
                  <a:cubicBezTo>
                    <a:pt x="32" y="4"/>
                    <a:pt x="38" y="13"/>
                    <a:pt x="36" y="22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12"/>
            <p:cNvSpPr/>
            <p:nvPr/>
          </p:nvSpPr>
          <p:spPr>
            <a:xfrm>
              <a:off x="8777288" y="1757363"/>
              <a:ext cx="71438" cy="90488"/>
            </a:xfrm>
            <a:custGeom>
              <a:rect b="b" l="l" r="r" t="t"/>
              <a:pathLst>
                <a:path extrusionOk="0" h="24" w="19">
                  <a:moveTo>
                    <a:pt x="17" y="23"/>
                  </a:moveTo>
                  <a:cubicBezTo>
                    <a:pt x="15" y="24"/>
                    <a:pt x="13" y="24"/>
                    <a:pt x="12" y="2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9" y="20"/>
                    <a:pt x="18" y="22"/>
                    <a:pt x="17" y="23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12"/>
            <p:cNvSpPr/>
            <p:nvPr/>
          </p:nvSpPr>
          <p:spPr>
            <a:xfrm>
              <a:off x="8697913" y="1938338"/>
              <a:ext cx="142875" cy="142875"/>
            </a:xfrm>
            <a:custGeom>
              <a:rect b="b" l="l" r="r" t="t"/>
              <a:pathLst>
                <a:path extrusionOk="0" h="38" w="38">
                  <a:moveTo>
                    <a:pt x="37" y="22"/>
                  </a:moveTo>
                  <a:cubicBezTo>
                    <a:pt x="35" y="32"/>
                    <a:pt x="25" y="38"/>
                    <a:pt x="16" y="36"/>
                  </a:cubicBezTo>
                  <a:cubicBezTo>
                    <a:pt x="6" y="34"/>
                    <a:pt x="0" y="25"/>
                    <a:pt x="2" y="16"/>
                  </a:cubicBezTo>
                  <a:cubicBezTo>
                    <a:pt x="4" y="6"/>
                    <a:pt x="13" y="0"/>
                    <a:pt x="23" y="2"/>
                  </a:cubicBezTo>
                  <a:cubicBezTo>
                    <a:pt x="32" y="4"/>
                    <a:pt x="38" y="13"/>
                    <a:pt x="37" y="22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12"/>
            <p:cNvSpPr/>
            <p:nvPr/>
          </p:nvSpPr>
          <p:spPr>
            <a:xfrm>
              <a:off x="8736013" y="1963738"/>
              <a:ext cx="71438" cy="90488"/>
            </a:xfrm>
            <a:custGeom>
              <a:rect b="b" l="l" r="r" t="t"/>
              <a:pathLst>
                <a:path extrusionOk="0" h="24" w="19">
                  <a:moveTo>
                    <a:pt x="17" y="23"/>
                  </a:moveTo>
                  <a:cubicBezTo>
                    <a:pt x="15" y="24"/>
                    <a:pt x="13" y="24"/>
                    <a:pt x="12" y="2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6" y="0"/>
                    <a:pt x="7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9" y="20"/>
                    <a:pt x="18" y="22"/>
                    <a:pt x="17" y="23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12"/>
            <p:cNvSpPr/>
            <p:nvPr/>
          </p:nvSpPr>
          <p:spPr>
            <a:xfrm>
              <a:off x="8656638" y="2144713"/>
              <a:ext cx="146050" cy="142875"/>
            </a:xfrm>
            <a:custGeom>
              <a:rect b="b" l="l" r="r" t="t"/>
              <a:pathLst>
                <a:path extrusionOk="0" h="38" w="39">
                  <a:moveTo>
                    <a:pt x="37" y="22"/>
                  </a:moveTo>
                  <a:cubicBezTo>
                    <a:pt x="35" y="32"/>
                    <a:pt x="26" y="38"/>
                    <a:pt x="16" y="36"/>
                  </a:cubicBezTo>
                  <a:cubicBezTo>
                    <a:pt x="7" y="34"/>
                    <a:pt x="0" y="25"/>
                    <a:pt x="2" y="16"/>
                  </a:cubicBezTo>
                  <a:cubicBezTo>
                    <a:pt x="4" y="6"/>
                    <a:pt x="13" y="0"/>
                    <a:pt x="23" y="2"/>
                  </a:cubicBezTo>
                  <a:cubicBezTo>
                    <a:pt x="32" y="4"/>
                    <a:pt x="39" y="13"/>
                    <a:pt x="37" y="22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12"/>
            <p:cNvSpPr/>
            <p:nvPr/>
          </p:nvSpPr>
          <p:spPr>
            <a:xfrm>
              <a:off x="8694738" y="2171700"/>
              <a:ext cx="71438" cy="90488"/>
            </a:xfrm>
            <a:custGeom>
              <a:rect b="b" l="l" r="r" t="t"/>
              <a:pathLst>
                <a:path extrusionOk="0" h="24" w="19">
                  <a:moveTo>
                    <a:pt x="17" y="23"/>
                  </a:moveTo>
                  <a:cubicBezTo>
                    <a:pt x="15" y="24"/>
                    <a:pt x="13" y="24"/>
                    <a:pt x="12" y="2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6" y="0"/>
                    <a:pt x="7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9" y="20"/>
                    <a:pt x="19" y="22"/>
                    <a:pt x="17" y="23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12"/>
            <p:cNvSpPr/>
            <p:nvPr/>
          </p:nvSpPr>
          <p:spPr>
            <a:xfrm>
              <a:off x="8980488" y="1779588"/>
              <a:ext cx="142875" cy="142875"/>
            </a:xfrm>
            <a:custGeom>
              <a:rect b="b" l="l" r="r" t="t"/>
              <a:pathLst>
                <a:path extrusionOk="0" h="38" w="38">
                  <a:moveTo>
                    <a:pt x="36" y="22"/>
                  </a:moveTo>
                  <a:cubicBezTo>
                    <a:pt x="34" y="31"/>
                    <a:pt x="25" y="38"/>
                    <a:pt x="15" y="36"/>
                  </a:cubicBezTo>
                  <a:cubicBezTo>
                    <a:pt x="6" y="34"/>
                    <a:pt x="0" y="25"/>
                    <a:pt x="1" y="15"/>
                  </a:cubicBezTo>
                  <a:cubicBezTo>
                    <a:pt x="3" y="6"/>
                    <a:pt x="12" y="0"/>
                    <a:pt x="22" y="1"/>
                  </a:cubicBezTo>
                  <a:cubicBezTo>
                    <a:pt x="31" y="3"/>
                    <a:pt x="38" y="12"/>
                    <a:pt x="36" y="22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12"/>
            <p:cNvSpPr/>
            <p:nvPr/>
          </p:nvSpPr>
          <p:spPr>
            <a:xfrm>
              <a:off x="9013826" y="1801813"/>
              <a:ext cx="71438" cy="95250"/>
            </a:xfrm>
            <a:custGeom>
              <a:rect b="b" l="l" r="r" t="t"/>
              <a:pathLst>
                <a:path extrusionOk="0" h="25" w="19">
                  <a:moveTo>
                    <a:pt x="17" y="24"/>
                  </a:moveTo>
                  <a:cubicBezTo>
                    <a:pt x="15" y="25"/>
                    <a:pt x="13" y="24"/>
                    <a:pt x="12" y="23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3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6" y="1"/>
                    <a:pt x="7" y="2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20"/>
                    <a:pt x="19" y="23"/>
                    <a:pt x="17" y="2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12"/>
            <p:cNvSpPr/>
            <p:nvPr/>
          </p:nvSpPr>
          <p:spPr>
            <a:xfrm>
              <a:off x="8939213" y="1982788"/>
              <a:ext cx="142875" cy="147638"/>
            </a:xfrm>
            <a:custGeom>
              <a:rect b="b" l="l" r="r" t="t"/>
              <a:pathLst>
                <a:path extrusionOk="0" h="39" w="38">
                  <a:moveTo>
                    <a:pt x="36" y="23"/>
                  </a:moveTo>
                  <a:cubicBezTo>
                    <a:pt x="34" y="32"/>
                    <a:pt x="25" y="39"/>
                    <a:pt x="15" y="37"/>
                  </a:cubicBezTo>
                  <a:cubicBezTo>
                    <a:pt x="6" y="35"/>
                    <a:pt x="0" y="26"/>
                    <a:pt x="2" y="16"/>
                  </a:cubicBezTo>
                  <a:cubicBezTo>
                    <a:pt x="3" y="7"/>
                    <a:pt x="13" y="0"/>
                    <a:pt x="22" y="2"/>
                  </a:cubicBezTo>
                  <a:cubicBezTo>
                    <a:pt x="32" y="4"/>
                    <a:pt x="38" y="13"/>
                    <a:pt x="36" y="23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12"/>
            <p:cNvSpPr/>
            <p:nvPr/>
          </p:nvSpPr>
          <p:spPr>
            <a:xfrm>
              <a:off x="8972551" y="2009775"/>
              <a:ext cx="71438" cy="93663"/>
            </a:xfrm>
            <a:custGeom>
              <a:rect b="b" l="l" r="r" t="t"/>
              <a:pathLst>
                <a:path extrusionOk="0" h="25" w="19">
                  <a:moveTo>
                    <a:pt x="17" y="24"/>
                  </a:moveTo>
                  <a:cubicBezTo>
                    <a:pt x="16" y="25"/>
                    <a:pt x="13" y="24"/>
                    <a:pt x="12" y="23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1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6" y="1"/>
                    <a:pt x="7" y="2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20"/>
                    <a:pt x="19" y="23"/>
                    <a:pt x="17" y="2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12"/>
            <p:cNvSpPr/>
            <p:nvPr/>
          </p:nvSpPr>
          <p:spPr>
            <a:xfrm>
              <a:off x="8897938" y="2190750"/>
              <a:ext cx="142875" cy="142875"/>
            </a:xfrm>
            <a:custGeom>
              <a:rect b="b" l="l" r="r" t="t"/>
              <a:pathLst>
                <a:path extrusionOk="0" h="38" w="38">
                  <a:moveTo>
                    <a:pt x="36" y="23"/>
                  </a:moveTo>
                  <a:cubicBezTo>
                    <a:pt x="34" y="32"/>
                    <a:pt x="25" y="38"/>
                    <a:pt x="16" y="37"/>
                  </a:cubicBezTo>
                  <a:cubicBezTo>
                    <a:pt x="6" y="35"/>
                    <a:pt x="0" y="26"/>
                    <a:pt x="2" y="16"/>
                  </a:cubicBezTo>
                  <a:cubicBezTo>
                    <a:pt x="4" y="7"/>
                    <a:pt x="13" y="0"/>
                    <a:pt x="22" y="2"/>
                  </a:cubicBezTo>
                  <a:cubicBezTo>
                    <a:pt x="32" y="4"/>
                    <a:pt x="38" y="13"/>
                    <a:pt x="36" y="23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12"/>
            <p:cNvSpPr/>
            <p:nvPr/>
          </p:nvSpPr>
          <p:spPr>
            <a:xfrm>
              <a:off x="8931276" y="2216150"/>
              <a:ext cx="71438" cy="93663"/>
            </a:xfrm>
            <a:custGeom>
              <a:rect b="b" l="l" r="r" t="t"/>
              <a:pathLst>
                <a:path extrusionOk="0" h="25" w="19">
                  <a:moveTo>
                    <a:pt x="17" y="24"/>
                  </a:moveTo>
                  <a:cubicBezTo>
                    <a:pt x="16" y="25"/>
                    <a:pt x="13" y="24"/>
                    <a:pt x="12" y="23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1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6" y="1"/>
                    <a:pt x="7" y="2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20"/>
                    <a:pt x="19" y="22"/>
                    <a:pt x="17" y="2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12"/>
            <p:cNvSpPr/>
            <p:nvPr/>
          </p:nvSpPr>
          <p:spPr>
            <a:xfrm>
              <a:off x="8212138" y="1749425"/>
              <a:ext cx="546100" cy="749300"/>
            </a:xfrm>
            <a:custGeom>
              <a:rect b="b" l="l" r="r" t="t"/>
              <a:pathLst>
                <a:path extrusionOk="0" h="199" w="145">
                  <a:moveTo>
                    <a:pt x="143" y="157"/>
                  </a:moveTo>
                  <a:cubicBezTo>
                    <a:pt x="145" y="170"/>
                    <a:pt x="136" y="182"/>
                    <a:pt x="123" y="185"/>
                  </a:cubicBezTo>
                  <a:cubicBezTo>
                    <a:pt x="53" y="196"/>
                    <a:pt x="53" y="196"/>
                    <a:pt x="53" y="196"/>
                  </a:cubicBezTo>
                  <a:cubicBezTo>
                    <a:pt x="40" y="199"/>
                    <a:pt x="27" y="190"/>
                    <a:pt x="25" y="177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0" y="29"/>
                    <a:pt x="9" y="17"/>
                    <a:pt x="22" y="14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105" y="0"/>
                    <a:pt x="118" y="9"/>
                    <a:pt x="120" y="22"/>
                  </a:cubicBezTo>
                  <a:lnTo>
                    <a:pt x="143" y="1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12"/>
            <p:cNvSpPr/>
            <p:nvPr/>
          </p:nvSpPr>
          <p:spPr>
            <a:xfrm>
              <a:off x="8415338" y="1858963"/>
              <a:ext cx="139700" cy="530225"/>
            </a:xfrm>
            <a:custGeom>
              <a:rect b="b" l="l" r="r" t="t"/>
              <a:pathLst>
                <a:path extrusionOk="0" h="141" w="37">
                  <a:moveTo>
                    <a:pt x="36" y="132"/>
                  </a:moveTo>
                  <a:cubicBezTo>
                    <a:pt x="37" y="136"/>
                    <a:pt x="34" y="140"/>
                    <a:pt x="30" y="141"/>
                  </a:cubicBezTo>
                  <a:cubicBezTo>
                    <a:pt x="30" y="141"/>
                    <a:pt x="30" y="141"/>
                    <a:pt x="30" y="141"/>
                  </a:cubicBezTo>
                  <a:cubicBezTo>
                    <a:pt x="26" y="141"/>
                    <a:pt x="23" y="139"/>
                    <a:pt x="22" y="135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5"/>
                    <a:pt x="3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6"/>
                  </a:cubicBezTo>
                  <a:lnTo>
                    <a:pt x="36" y="132"/>
                  </a:lnTo>
                  <a:close/>
                </a:path>
              </a:pathLst>
            </a:custGeom>
            <a:solidFill>
              <a:srgbClr val="DC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12"/>
            <p:cNvSpPr/>
            <p:nvPr/>
          </p:nvSpPr>
          <p:spPr>
            <a:xfrm>
              <a:off x="8324851" y="1889125"/>
              <a:ext cx="71438" cy="55563"/>
            </a:xfrm>
            <a:custGeom>
              <a:rect b="b" l="l" r="r" t="t"/>
              <a:pathLst>
                <a:path extrusionOk="0" h="15" w="19">
                  <a:moveTo>
                    <a:pt x="11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7" y="13"/>
                    <a:pt x="19" y="9"/>
                    <a:pt x="18" y="6"/>
                  </a:cubicBezTo>
                  <a:cubicBezTo>
                    <a:pt x="18" y="2"/>
                    <a:pt x="14" y="0"/>
                    <a:pt x="11" y="0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12"/>
            <p:cNvSpPr/>
            <p:nvPr/>
          </p:nvSpPr>
          <p:spPr>
            <a:xfrm>
              <a:off x="8261351" y="1897063"/>
              <a:ext cx="71438" cy="58738"/>
            </a:xfrm>
            <a:custGeom>
              <a:rect b="b" l="l" r="r" t="t"/>
              <a:pathLst>
                <a:path extrusionOk="0" h="16" w="19">
                  <a:moveTo>
                    <a:pt x="9" y="15"/>
                  </a:moveTo>
                  <a:cubicBezTo>
                    <a:pt x="19" y="13"/>
                    <a:pt x="19" y="13"/>
                    <a:pt x="19" y="13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3" y="2"/>
                    <a:pt x="0" y="6"/>
                    <a:pt x="1" y="10"/>
                  </a:cubicBezTo>
                  <a:cubicBezTo>
                    <a:pt x="2" y="13"/>
                    <a:pt x="5" y="16"/>
                    <a:pt x="9" y="15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12"/>
            <p:cNvSpPr/>
            <p:nvPr/>
          </p:nvSpPr>
          <p:spPr>
            <a:xfrm>
              <a:off x="8351838" y="2035175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10" y="1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6" y="13"/>
                    <a:pt x="19" y="10"/>
                    <a:pt x="18" y="6"/>
                  </a:cubicBezTo>
                  <a:cubicBezTo>
                    <a:pt x="17" y="2"/>
                    <a:pt x="14" y="0"/>
                    <a:pt x="10" y="1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12"/>
            <p:cNvSpPr/>
            <p:nvPr/>
          </p:nvSpPr>
          <p:spPr>
            <a:xfrm>
              <a:off x="8286751" y="2043113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8" y="16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2" y="3"/>
                    <a:pt x="0" y="6"/>
                    <a:pt x="1" y="10"/>
                  </a:cubicBezTo>
                  <a:cubicBezTo>
                    <a:pt x="1" y="14"/>
                    <a:pt x="5" y="16"/>
                    <a:pt x="8" y="16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12"/>
            <p:cNvSpPr/>
            <p:nvPr/>
          </p:nvSpPr>
          <p:spPr>
            <a:xfrm>
              <a:off x="8374063" y="2182813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11" y="1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7" y="14"/>
                    <a:pt x="19" y="10"/>
                    <a:pt x="19" y="7"/>
                  </a:cubicBezTo>
                  <a:cubicBezTo>
                    <a:pt x="18" y="3"/>
                    <a:pt x="15" y="0"/>
                    <a:pt x="11" y="1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12"/>
            <p:cNvSpPr/>
            <p:nvPr/>
          </p:nvSpPr>
          <p:spPr>
            <a:xfrm>
              <a:off x="8313738" y="2193925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8" y="15"/>
                  </a:moveTo>
                  <a:cubicBezTo>
                    <a:pt x="19" y="13"/>
                    <a:pt x="19" y="13"/>
                    <a:pt x="19" y="1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2" y="2"/>
                    <a:pt x="0" y="6"/>
                    <a:pt x="0" y="9"/>
                  </a:cubicBezTo>
                  <a:cubicBezTo>
                    <a:pt x="1" y="13"/>
                    <a:pt x="4" y="16"/>
                    <a:pt x="8" y="15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12"/>
            <p:cNvSpPr/>
            <p:nvPr/>
          </p:nvSpPr>
          <p:spPr>
            <a:xfrm>
              <a:off x="8399463" y="2333625"/>
              <a:ext cx="73025" cy="60325"/>
            </a:xfrm>
            <a:custGeom>
              <a:rect b="b" l="l" r="r" t="t"/>
              <a:pathLst>
                <a:path extrusionOk="0" h="16" w="19">
                  <a:moveTo>
                    <a:pt x="11" y="1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7" y="13"/>
                    <a:pt x="19" y="10"/>
                    <a:pt x="18" y="6"/>
                  </a:cubicBezTo>
                  <a:cubicBezTo>
                    <a:pt x="18" y="2"/>
                    <a:pt x="14" y="0"/>
                    <a:pt x="11" y="1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12"/>
            <p:cNvSpPr/>
            <p:nvPr/>
          </p:nvSpPr>
          <p:spPr>
            <a:xfrm>
              <a:off x="8335963" y="2339975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9" y="15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3" y="3"/>
                    <a:pt x="0" y="6"/>
                    <a:pt x="1" y="10"/>
                  </a:cubicBezTo>
                  <a:cubicBezTo>
                    <a:pt x="2" y="14"/>
                    <a:pt x="5" y="16"/>
                    <a:pt x="9" y="15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12"/>
            <p:cNvSpPr/>
            <p:nvPr/>
          </p:nvSpPr>
          <p:spPr>
            <a:xfrm>
              <a:off x="8562976" y="1847850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10" y="1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6" y="13"/>
                    <a:pt x="19" y="10"/>
                    <a:pt x="18" y="6"/>
                  </a:cubicBezTo>
                  <a:cubicBezTo>
                    <a:pt x="18" y="2"/>
                    <a:pt x="14" y="0"/>
                    <a:pt x="10" y="1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12"/>
            <p:cNvSpPr/>
            <p:nvPr/>
          </p:nvSpPr>
          <p:spPr>
            <a:xfrm>
              <a:off x="8497888" y="1854200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8" y="16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2" y="3"/>
                    <a:pt x="0" y="6"/>
                    <a:pt x="1" y="10"/>
                  </a:cubicBezTo>
                  <a:cubicBezTo>
                    <a:pt x="1" y="14"/>
                    <a:pt x="5" y="16"/>
                    <a:pt x="8" y="16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12"/>
            <p:cNvSpPr/>
            <p:nvPr/>
          </p:nvSpPr>
          <p:spPr>
            <a:xfrm>
              <a:off x="8585201" y="1993900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11" y="1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7" y="14"/>
                    <a:pt x="19" y="10"/>
                    <a:pt x="19" y="7"/>
                  </a:cubicBezTo>
                  <a:cubicBezTo>
                    <a:pt x="18" y="3"/>
                    <a:pt x="15" y="0"/>
                    <a:pt x="11" y="1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12"/>
            <p:cNvSpPr/>
            <p:nvPr/>
          </p:nvSpPr>
          <p:spPr>
            <a:xfrm>
              <a:off x="8524876" y="2005013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8" y="15"/>
                  </a:moveTo>
                  <a:cubicBezTo>
                    <a:pt x="19" y="13"/>
                    <a:pt x="19" y="13"/>
                    <a:pt x="19" y="1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2" y="2"/>
                    <a:pt x="0" y="6"/>
                    <a:pt x="0" y="9"/>
                  </a:cubicBezTo>
                  <a:cubicBezTo>
                    <a:pt x="1" y="13"/>
                    <a:pt x="4" y="16"/>
                    <a:pt x="8" y="15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12"/>
            <p:cNvSpPr/>
            <p:nvPr/>
          </p:nvSpPr>
          <p:spPr>
            <a:xfrm>
              <a:off x="8610601" y="2144713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11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7" y="13"/>
                    <a:pt x="19" y="10"/>
                    <a:pt x="18" y="6"/>
                  </a:cubicBezTo>
                  <a:cubicBezTo>
                    <a:pt x="18" y="2"/>
                    <a:pt x="14" y="0"/>
                    <a:pt x="11" y="0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12"/>
            <p:cNvSpPr/>
            <p:nvPr/>
          </p:nvSpPr>
          <p:spPr>
            <a:xfrm>
              <a:off x="8547101" y="2152650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9" y="15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3" y="3"/>
                    <a:pt x="0" y="6"/>
                    <a:pt x="1" y="10"/>
                  </a:cubicBezTo>
                  <a:cubicBezTo>
                    <a:pt x="2" y="14"/>
                    <a:pt x="5" y="16"/>
                    <a:pt x="9" y="15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12"/>
            <p:cNvSpPr/>
            <p:nvPr/>
          </p:nvSpPr>
          <p:spPr>
            <a:xfrm>
              <a:off x="8637588" y="2292350"/>
              <a:ext cx="71438" cy="60325"/>
            </a:xfrm>
            <a:custGeom>
              <a:rect b="b" l="l" r="r" t="t"/>
              <a:pathLst>
                <a:path extrusionOk="0" h="16" w="19">
                  <a:moveTo>
                    <a:pt x="10" y="1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6" y="14"/>
                    <a:pt x="19" y="10"/>
                    <a:pt x="18" y="6"/>
                  </a:cubicBezTo>
                  <a:cubicBezTo>
                    <a:pt x="18" y="3"/>
                    <a:pt x="14" y="0"/>
                    <a:pt x="10" y="1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12"/>
            <p:cNvSpPr/>
            <p:nvPr/>
          </p:nvSpPr>
          <p:spPr>
            <a:xfrm>
              <a:off x="8574088" y="2303463"/>
              <a:ext cx="71438" cy="55563"/>
            </a:xfrm>
            <a:custGeom>
              <a:rect b="b" l="l" r="r" t="t"/>
              <a:pathLst>
                <a:path extrusionOk="0" h="15" w="19">
                  <a:moveTo>
                    <a:pt x="8" y="15"/>
                  </a:moveTo>
                  <a:cubicBezTo>
                    <a:pt x="19" y="13"/>
                    <a:pt x="19" y="13"/>
                    <a:pt x="19" y="13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2" y="2"/>
                    <a:pt x="0" y="6"/>
                    <a:pt x="1" y="9"/>
                  </a:cubicBezTo>
                  <a:cubicBezTo>
                    <a:pt x="1" y="13"/>
                    <a:pt x="5" y="15"/>
                    <a:pt x="8" y="15"/>
                  </a:cubicBez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12"/>
            <p:cNvSpPr/>
            <p:nvPr/>
          </p:nvSpPr>
          <p:spPr>
            <a:xfrm>
              <a:off x="3284538" y="4291013"/>
              <a:ext cx="968375" cy="723900"/>
            </a:xfrm>
            <a:custGeom>
              <a:rect b="b" l="l" r="r" t="t"/>
              <a:pathLst>
                <a:path extrusionOk="0" h="192" w="257">
                  <a:moveTo>
                    <a:pt x="257" y="159"/>
                  </a:moveTo>
                  <a:cubicBezTo>
                    <a:pt x="257" y="177"/>
                    <a:pt x="243" y="192"/>
                    <a:pt x="225" y="192"/>
                  </a:cubicBezTo>
                  <a:cubicBezTo>
                    <a:pt x="33" y="192"/>
                    <a:pt x="33" y="192"/>
                    <a:pt x="33" y="192"/>
                  </a:cubicBezTo>
                  <a:cubicBezTo>
                    <a:pt x="15" y="192"/>
                    <a:pt x="0" y="177"/>
                    <a:pt x="0" y="159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43" y="0"/>
                    <a:pt x="257" y="15"/>
                    <a:pt x="257" y="33"/>
                  </a:cubicBezTo>
                  <a:lnTo>
                    <a:pt x="257" y="1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12"/>
            <p:cNvSpPr/>
            <p:nvPr/>
          </p:nvSpPr>
          <p:spPr>
            <a:xfrm>
              <a:off x="3567113" y="4137025"/>
              <a:ext cx="403225" cy="153988"/>
            </a:xfrm>
            <a:custGeom>
              <a:rect b="b" l="l" r="r" t="t"/>
              <a:pathLst>
                <a:path extrusionOk="0" h="41" w="107">
                  <a:moveTo>
                    <a:pt x="107" y="41"/>
                  </a:moveTo>
                  <a:cubicBezTo>
                    <a:pt x="95" y="41"/>
                    <a:pt x="95" y="41"/>
                    <a:pt x="95" y="41"/>
                  </a:cubicBezTo>
                  <a:cubicBezTo>
                    <a:pt x="95" y="22"/>
                    <a:pt x="95" y="22"/>
                    <a:pt x="95" y="22"/>
                  </a:cubicBezTo>
                  <a:cubicBezTo>
                    <a:pt x="95" y="17"/>
                    <a:pt x="91" y="12"/>
                    <a:pt x="85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17" y="12"/>
                    <a:pt x="13" y="17"/>
                    <a:pt x="13" y="2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97" y="0"/>
                    <a:pt x="107" y="10"/>
                    <a:pt x="107" y="22"/>
                  </a:cubicBezTo>
                  <a:lnTo>
                    <a:pt x="107" y="41"/>
                  </a:lnTo>
                  <a:close/>
                </a:path>
              </a:pathLst>
            </a:custGeom>
            <a:solidFill>
              <a:srgbClr val="7D62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12"/>
            <p:cNvSpPr/>
            <p:nvPr/>
          </p:nvSpPr>
          <p:spPr>
            <a:xfrm>
              <a:off x="3544888" y="4438650"/>
              <a:ext cx="447675" cy="447675"/>
            </a:xfrm>
            <a:prstGeom prst="ellipse">
              <a:avLst/>
            </a:pr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12"/>
            <p:cNvSpPr/>
            <p:nvPr/>
          </p:nvSpPr>
          <p:spPr>
            <a:xfrm>
              <a:off x="3657601" y="4551363"/>
              <a:ext cx="225425" cy="222250"/>
            </a:xfrm>
            <a:custGeom>
              <a:rect b="b" l="l" r="r" t="t"/>
              <a:pathLst>
                <a:path extrusionOk="0" h="140" w="142">
                  <a:moveTo>
                    <a:pt x="142" y="47"/>
                  </a:moveTo>
                  <a:lnTo>
                    <a:pt x="95" y="47"/>
                  </a:lnTo>
                  <a:lnTo>
                    <a:pt x="95" y="0"/>
                  </a:lnTo>
                  <a:lnTo>
                    <a:pt x="47" y="0"/>
                  </a:lnTo>
                  <a:lnTo>
                    <a:pt x="47" y="47"/>
                  </a:lnTo>
                  <a:lnTo>
                    <a:pt x="0" y="47"/>
                  </a:lnTo>
                  <a:lnTo>
                    <a:pt x="0" y="92"/>
                  </a:lnTo>
                  <a:lnTo>
                    <a:pt x="47" y="92"/>
                  </a:lnTo>
                  <a:lnTo>
                    <a:pt x="47" y="140"/>
                  </a:lnTo>
                  <a:lnTo>
                    <a:pt x="95" y="140"/>
                  </a:lnTo>
                  <a:lnTo>
                    <a:pt x="95" y="92"/>
                  </a:lnTo>
                  <a:lnTo>
                    <a:pt x="142" y="92"/>
                  </a:lnTo>
                  <a:lnTo>
                    <a:pt x="142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12"/>
            <p:cNvSpPr/>
            <p:nvPr/>
          </p:nvSpPr>
          <p:spPr>
            <a:xfrm>
              <a:off x="8897938" y="4114800"/>
              <a:ext cx="782638" cy="1023938"/>
            </a:xfrm>
            <a:custGeom>
              <a:rect b="b" l="l" r="r" t="t"/>
              <a:pathLst>
                <a:path extrusionOk="0" h="272" w="208">
                  <a:moveTo>
                    <a:pt x="208" y="252"/>
                  </a:moveTo>
                  <a:cubicBezTo>
                    <a:pt x="208" y="263"/>
                    <a:pt x="199" y="272"/>
                    <a:pt x="188" y="27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9" y="272"/>
                    <a:pt x="0" y="263"/>
                    <a:pt x="0" y="25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9" y="0"/>
                    <a:pt x="208" y="9"/>
                    <a:pt x="208" y="20"/>
                  </a:cubicBezTo>
                  <a:lnTo>
                    <a:pt x="208" y="252"/>
                  </a:lnTo>
                  <a:close/>
                </a:path>
              </a:pathLst>
            </a:custGeom>
            <a:solidFill>
              <a:srgbClr val="7D627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12"/>
            <p:cNvSpPr/>
            <p:nvPr/>
          </p:nvSpPr>
          <p:spPr>
            <a:xfrm>
              <a:off x="8980488" y="4194175"/>
              <a:ext cx="617538" cy="8350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12"/>
            <p:cNvSpPr/>
            <p:nvPr/>
          </p:nvSpPr>
          <p:spPr>
            <a:xfrm>
              <a:off x="9085263" y="4027488"/>
              <a:ext cx="407988" cy="203200"/>
            </a:xfrm>
            <a:custGeom>
              <a:rect b="b" l="l" r="r" t="t"/>
              <a:pathLst>
                <a:path extrusionOk="0" h="54" w="108">
                  <a:moveTo>
                    <a:pt x="97" y="31"/>
                  </a:moveTo>
                  <a:cubicBezTo>
                    <a:pt x="76" y="31"/>
                    <a:pt x="76" y="31"/>
                    <a:pt x="76" y="31"/>
                  </a:cubicBezTo>
                  <a:cubicBezTo>
                    <a:pt x="77" y="29"/>
                    <a:pt x="78" y="26"/>
                    <a:pt x="78" y="24"/>
                  </a:cubicBezTo>
                  <a:cubicBezTo>
                    <a:pt x="78" y="11"/>
                    <a:pt x="67" y="0"/>
                    <a:pt x="54" y="0"/>
                  </a:cubicBezTo>
                  <a:cubicBezTo>
                    <a:pt x="41" y="0"/>
                    <a:pt x="31" y="11"/>
                    <a:pt x="31" y="24"/>
                  </a:cubicBezTo>
                  <a:cubicBezTo>
                    <a:pt x="31" y="26"/>
                    <a:pt x="31" y="29"/>
                    <a:pt x="3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5" y="31"/>
                    <a:pt x="0" y="36"/>
                    <a:pt x="0" y="43"/>
                  </a:cubicBezTo>
                  <a:cubicBezTo>
                    <a:pt x="0" y="49"/>
                    <a:pt x="5" y="54"/>
                    <a:pt x="12" y="54"/>
                  </a:cubicBezTo>
                  <a:cubicBezTo>
                    <a:pt x="97" y="54"/>
                    <a:pt x="97" y="54"/>
                    <a:pt x="97" y="54"/>
                  </a:cubicBezTo>
                  <a:cubicBezTo>
                    <a:pt x="103" y="54"/>
                    <a:pt x="108" y="49"/>
                    <a:pt x="108" y="43"/>
                  </a:cubicBezTo>
                  <a:cubicBezTo>
                    <a:pt x="108" y="36"/>
                    <a:pt x="103" y="31"/>
                    <a:pt x="97" y="31"/>
                  </a:cubicBezTo>
                  <a:close/>
                  <a:moveTo>
                    <a:pt x="54" y="30"/>
                  </a:moveTo>
                  <a:cubicBezTo>
                    <a:pt x="49" y="30"/>
                    <a:pt x="46" y="26"/>
                    <a:pt x="46" y="21"/>
                  </a:cubicBezTo>
                  <a:cubicBezTo>
                    <a:pt x="46" y="16"/>
                    <a:pt x="49" y="12"/>
                    <a:pt x="54" y="12"/>
                  </a:cubicBezTo>
                  <a:cubicBezTo>
                    <a:pt x="59" y="12"/>
                    <a:pt x="63" y="16"/>
                    <a:pt x="63" y="21"/>
                  </a:cubicBezTo>
                  <a:cubicBezTo>
                    <a:pt x="63" y="26"/>
                    <a:pt x="59" y="30"/>
                    <a:pt x="54" y="30"/>
                  </a:cubicBez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12"/>
            <p:cNvSpPr/>
            <p:nvPr/>
          </p:nvSpPr>
          <p:spPr>
            <a:xfrm>
              <a:off x="9040813" y="4295775"/>
              <a:ext cx="219075" cy="304800"/>
            </a:xfrm>
            <a:prstGeom prst="rect">
              <a:avLst/>
            </a:pr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12"/>
            <p:cNvSpPr/>
            <p:nvPr/>
          </p:nvSpPr>
          <p:spPr>
            <a:xfrm>
              <a:off x="9296401" y="4295775"/>
              <a:ext cx="241300" cy="33338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12"/>
            <p:cNvSpPr/>
            <p:nvPr/>
          </p:nvSpPr>
          <p:spPr>
            <a:xfrm>
              <a:off x="9296401" y="4386263"/>
              <a:ext cx="241300" cy="33338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12"/>
            <p:cNvSpPr/>
            <p:nvPr/>
          </p:nvSpPr>
          <p:spPr>
            <a:xfrm>
              <a:off x="9296401" y="4475163"/>
              <a:ext cx="241300" cy="34925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12"/>
            <p:cNvSpPr/>
            <p:nvPr/>
          </p:nvSpPr>
          <p:spPr>
            <a:xfrm>
              <a:off x="9296401" y="4565650"/>
              <a:ext cx="241300" cy="34925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12"/>
            <p:cNvSpPr/>
            <p:nvPr/>
          </p:nvSpPr>
          <p:spPr>
            <a:xfrm>
              <a:off x="9040813" y="4656138"/>
              <a:ext cx="496888" cy="34925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12"/>
            <p:cNvSpPr/>
            <p:nvPr/>
          </p:nvSpPr>
          <p:spPr>
            <a:xfrm>
              <a:off x="9040813" y="4746625"/>
              <a:ext cx="496888" cy="34925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12"/>
            <p:cNvSpPr/>
            <p:nvPr/>
          </p:nvSpPr>
          <p:spPr>
            <a:xfrm>
              <a:off x="9040813" y="4837113"/>
              <a:ext cx="496888" cy="34925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12"/>
            <p:cNvSpPr/>
            <p:nvPr/>
          </p:nvSpPr>
          <p:spPr>
            <a:xfrm>
              <a:off x="9040813" y="4927600"/>
              <a:ext cx="496888" cy="33338"/>
            </a:xfrm>
            <a:prstGeom prst="rect">
              <a:avLst/>
            </a:prstGeom>
            <a:solidFill>
              <a:srgbClr val="CDEE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12"/>
            <p:cNvSpPr/>
            <p:nvPr/>
          </p:nvSpPr>
          <p:spPr>
            <a:xfrm>
              <a:off x="3336926" y="2811463"/>
              <a:ext cx="2466975" cy="831850"/>
            </a:xfrm>
            <a:custGeom>
              <a:rect b="b" l="l" r="r" t="t"/>
              <a:pathLst>
                <a:path extrusionOk="0" h="221" w="655">
                  <a:moveTo>
                    <a:pt x="647" y="13"/>
                  </a:moveTo>
                  <a:cubicBezTo>
                    <a:pt x="655" y="4"/>
                    <a:pt x="652" y="0"/>
                    <a:pt x="641" y="5"/>
                  </a:cubicBezTo>
                  <a:cubicBezTo>
                    <a:pt x="578" y="33"/>
                    <a:pt x="578" y="33"/>
                    <a:pt x="578" y="33"/>
                  </a:cubicBezTo>
                  <a:cubicBezTo>
                    <a:pt x="567" y="38"/>
                    <a:pt x="548" y="42"/>
                    <a:pt x="536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1"/>
                    <a:pt x="0" y="64"/>
                  </a:cubicBezTo>
                  <a:cubicBezTo>
                    <a:pt x="0" y="199"/>
                    <a:pt x="0" y="199"/>
                    <a:pt x="0" y="199"/>
                  </a:cubicBezTo>
                  <a:cubicBezTo>
                    <a:pt x="0" y="211"/>
                    <a:pt x="10" y="221"/>
                    <a:pt x="22" y="221"/>
                  </a:cubicBezTo>
                  <a:cubicBezTo>
                    <a:pt x="536" y="221"/>
                    <a:pt x="536" y="221"/>
                    <a:pt x="536" y="221"/>
                  </a:cubicBezTo>
                  <a:cubicBezTo>
                    <a:pt x="548" y="221"/>
                    <a:pt x="558" y="211"/>
                    <a:pt x="558" y="199"/>
                  </a:cubicBezTo>
                  <a:cubicBezTo>
                    <a:pt x="558" y="143"/>
                    <a:pt x="558" y="143"/>
                    <a:pt x="558" y="143"/>
                  </a:cubicBezTo>
                  <a:cubicBezTo>
                    <a:pt x="558" y="131"/>
                    <a:pt x="564" y="114"/>
                    <a:pt x="572" y="104"/>
                  </a:cubicBezTo>
                  <a:lnTo>
                    <a:pt x="647" y="13"/>
                  </a:ln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12"/>
            <p:cNvSpPr/>
            <p:nvPr/>
          </p:nvSpPr>
          <p:spPr>
            <a:xfrm>
              <a:off x="3592513" y="3071813"/>
              <a:ext cx="1574800" cy="55563"/>
            </a:xfrm>
            <a:prstGeom prst="rect">
              <a:avLst/>
            </a:prstGeom>
            <a:solidFill>
              <a:srgbClr val="FFD1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12"/>
            <p:cNvSpPr/>
            <p:nvPr/>
          </p:nvSpPr>
          <p:spPr>
            <a:xfrm>
              <a:off x="3592513" y="3341688"/>
              <a:ext cx="1574800" cy="57150"/>
            </a:xfrm>
            <a:prstGeom prst="rect">
              <a:avLst/>
            </a:prstGeom>
            <a:solidFill>
              <a:srgbClr val="FFD1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12"/>
            <p:cNvSpPr/>
            <p:nvPr/>
          </p:nvSpPr>
          <p:spPr>
            <a:xfrm>
              <a:off x="3592513" y="3206750"/>
              <a:ext cx="1574800" cy="57150"/>
            </a:xfrm>
            <a:prstGeom prst="rect">
              <a:avLst/>
            </a:prstGeom>
            <a:solidFill>
              <a:srgbClr val="FFD1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12"/>
            <p:cNvSpPr/>
            <p:nvPr/>
          </p:nvSpPr>
          <p:spPr>
            <a:xfrm>
              <a:off x="3592513" y="3478213"/>
              <a:ext cx="1574800" cy="55563"/>
            </a:xfrm>
            <a:prstGeom prst="rect">
              <a:avLst/>
            </a:prstGeom>
            <a:solidFill>
              <a:srgbClr val="FFD1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12"/>
            <p:cNvSpPr/>
            <p:nvPr/>
          </p:nvSpPr>
          <p:spPr>
            <a:xfrm>
              <a:off x="9290051" y="2555875"/>
              <a:ext cx="636588" cy="492125"/>
            </a:xfrm>
            <a:custGeom>
              <a:rect b="b" l="l" r="r" t="t"/>
              <a:pathLst>
                <a:path extrusionOk="0" h="131" w="169">
                  <a:moveTo>
                    <a:pt x="118" y="5"/>
                  </a:moveTo>
                  <a:cubicBezTo>
                    <a:pt x="130" y="0"/>
                    <a:pt x="144" y="4"/>
                    <a:pt x="150" y="16"/>
                  </a:cubicBezTo>
                  <a:cubicBezTo>
                    <a:pt x="163" y="42"/>
                    <a:pt x="163" y="42"/>
                    <a:pt x="163" y="42"/>
                  </a:cubicBezTo>
                  <a:cubicBezTo>
                    <a:pt x="169" y="54"/>
                    <a:pt x="164" y="69"/>
                    <a:pt x="153" y="75"/>
                  </a:cubicBezTo>
                  <a:cubicBezTo>
                    <a:pt x="52" y="125"/>
                    <a:pt x="52" y="125"/>
                    <a:pt x="52" y="125"/>
                  </a:cubicBezTo>
                  <a:cubicBezTo>
                    <a:pt x="40" y="131"/>
                    <a:pt x="25" y="126"/>
                    <a:pt x="19" y="114"/>
                  </a:cubicBezTo>
                  <a:cubicBezTo>
                    <a:pt x="6" y="88"/>
                    <a:pt x="6" y="88"/>
                    <a:pt x="6" y="88"/>
                  </a:cubicBezTo>
                  <a:cubicBezTo>
                    <a:pt x="0" y="76"/>
                    <a:pt x="5" y="62"/>
                    <a:pt x="17" y="56"/>
                  </a:cubicBezTo>
                  <a:lnTo>
                    <a:pt x="118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12"/>
            <p:cNvSpPr/>
            <p:nvPr/>
          </p:nvSpPr>
          <p:spPr>
            <a:xfrm>
              <a:off x="9469438" y="2660650"/>
              <a:ext cx="282575" cy="279400"/>
            </a:xfrm>
            <a:custGeom>
              <a:rect b="b" l="l" r="r" t="t"/>
              <a:pathLst>
                <a:path extrusionOk="0" h="74" w="75">
                  <a:moveTo>
                    <a:pt x="3" y="35"/>
                  </a:moveTo>
                  <a:cubicBezTo>
                    <a:pt x="0" y="29"/>
                    <a:pt x="3" y="21"/>
                    <a:pt x="9" y="18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46" y="0"/>
                    <a:pt x="53" y="2"/>
                    <a:pt x="56" y="8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5" y="45"/>
                    <a:pt x="72" y="53"/>
                    <a:pt x="66" y="56"/>
                  </a:cubicBezTo>
                  <a:cubicBezTo>
                    <a:pt x="36" y="71"/>
                    <a:pt x="36" y="71"/>
                    <a:pt x="36" y="71"/>
                  </a:cubicBezTo>
                  <a:cubicBezTo>
                    <a:pt x="29" y="74"/>
                    <a:pt x="22" y="72"/>
                    <a:pt x="19" y="66"/>
                  </a:cubicBezTo>
                  <a:lnTo>
                    <a:pt x="3" y="35"/>
                  </a:ln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12"/>
            <p:cNvSpPr/>
            <p:nvPr/>
          </p:nvSpPr>
          <p:spPr>
            <a:xfrm>
              <a:off x="9650413" y="2747963"/>
              <a:ext cx="41275" cy="44450"/>
            </a:xfrm>
            <a:custGeom>
              <a:rect b="b" l="l" r="r" t="t"/>
              <a:pathLst>
                <a:path extrusionOk="0" h="12" w="11">
                  <a:moveTo>
                    <a:pt x="1" y="8"/>
                  </a:moveTo>
                  <a:cubicBezTo>
                    <a:pt x="0" y="6"/>
                    <a:pt x="1" y="3"/>
                    <a:pt x="3" y="2"/>
                  </a:cubicBezTo>
                  <a:cubicBezTo>
                    <a:pt x="6" y="0"/>
                    <a:pt x="9" y="1"/>
                    <a:pt x="10" y="4"/>
                  </a:cubicBezTo>
                  <a:cubicBezTo>
                    <a:pt x="11" y="6"/>
                    <a:pt x="10" y="9"/>
                    <a:pt x="8" y="10"/>
                  </a:cubicBezTo>
                  <a:cubicBezTo>
                    <a:pt x="5" y="12"/>
                    <a:pt x="2" y="11"/>
                    <a:pt x="1" y="8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12"/>
            <p:cNvSpPr/>
            <p:nvPr/>
          </p:nvSpPr>
          <p:spPr>
            <a:xfrm>
              <a:off x="9590088" y="2778125"/>
              <a:ext cx="41275" cy="44450"/>
            </a:xfrm>
            <a:custGeom>
              <a:rect b="b" l="l" r="r" t="t"/>
              <a:pathLst>
                <a:path extrusionOk="0" h="12" w="11">
                  <a:moveTo>
                    <a:pt x="1" y="8"/>
                  </a:moveTo>
                  <a:cubicBezTo>
                    <a:pt x="0" y="6"/>
                    <a:pt x="1" y="3"/>
                    <a:pt x="3" y="2"/>
                  </a:cubicBezTo>
                  <a:cubicBezTo>
                    <a:pt x="6" y="0"/>
                    <a:pt x="9" y="1"/>
                    <a:pt x="10" y="4"/>
                  </a:cubicBezTo>
                  <a:cubicBezTo>
                    <a:pt x="11" y="6"/>
                    <a:pt x="10" y="9"/>
                    <a:pt x="8" y="10"/>
                  </a:cubicBezTo>
                  <a:cubicBezTo>
                    <a:pt x="5" y="12"/>
                    <a:pt x="2" y="11"/>
                    <a:pt x="1" y="8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12"/>
            <p:cNvSpPr/>
            <p:nvPr/>
          </p:nvSpPr>
          <p:spPr>
            <a:xfrm>
              <a:off x="9529763" y="2811463"/>
              <a:ext cx="42863" cy="41275"/>
            </a:xfrm>
            <a:custGeom>
              <a:rect b="b" l="l" r="r" t="t"/>
              <a:pathLst>
                <a:path extrusionOk="0" h="11" w="11">
                  <a:moveTo>
                    <a:pt x="1" y="7"/>
                  </a:moveTo>
                  <a:cubicBezTo>
                    <a:pt x="0" y="5"/>
                    <a:pt x="1" y="2"/>
                    <a:pt x="3" y="1"/>
                  </a:cubicBezTo>
                  <a:cubicBezTo>
                    <a:pt x="6" y="0"/>
                    <a:pt x="9" y="1"/>
                    <a:pt x="10" y="3"/>
                  </a:cubicBezTo>
                  <a:cubicBezTo>
                    <a:pt x="11" y="5"/>
                    <a:pt x="10" y="8"/>
                    <a:pt x="8" y="9"/>
                  </a:cubicBezTo>
                  <a:cubicBezTo>
                    <a:pt x="5" y="11"/>
                    <a:pt x="2" y="10"/>
                    <a:pt x="1" y="7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12"/>
            <p:cNvSpPr/>
            <p:nvPr/>
          </p:nvSpPr>
          <p:spPr>
            <a:xfrm>
              <a:off x="9680576" y="2811463"/>
              <a:ext cx="41275" cy="41275"/>
            </a:xfrm>
            <a:custGeom>
              <a:rect b="b" l="l" r="r" t="t"/>
              <a:pathLst>
                <a:path extrusionOk="0" h="11" w="11">
                  <a:moveTo>
                    <a:pt x="1" y="7"/>
                  </a:moveTo>
                  <a:cubicBezTo>
                    <a:pt x="0" y="5"/>
                    <a:pt x="1" y="2"/>
                    <a:pt x="4" y="1"/>
                  </a:cubicBezTo>
                  <a:cubicBezTo>
                    <a:pt x="6" y="0"/>
                    <a:pt x="9" y="1"/>
                    <a:pt x="10" y="3"/>
                  </a:cubicBezTo>
                  <a:cubicBezTo>
                    <a:pt x="11" y="5"/>
                    <a:pt x="10" y="8"/>
                    <a:pt x="8" y="10"/>
                  </a:cubicBezTo>
                  <a:cubicBezTo>
                    <a:pt x="5" y="11"/>
                    <a:pt x="3" y="10"/>
                    <a:pt x="1" y="7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12"/>
            <p:cNvSpPr/>
            <p:nvPr/>
          </p:nvSpPr>
          <p:spPr>
            <a:xfrm>
              <a:off x="9620251" y="2841625"/>
              <a:ext cx="41275" cy="41275"/>
            </a:xfrm>
            <a:custGeom>
              <a:rect b="b" l="l" r="r" t="t"/>
              <a:pathLst>
                <a:path extrusionOk="0" h="11" w="11">
                  <a:moveTo>
                    <a:pt x="1" y="7"/>
                  </a:moveTo>
                  <a:cubicBezTo>
                    <a:pt x="0" y="5"/>
                    <a:pt x="1" y="2"/>
                    <a:pt x="3" y="1"/>
                  </a:cubicBezTo>
                  <a:cubicBezTo>
                    <a:pt x="6" y="0"/>
                    <a:pt x="9" y="1"/>
                    <a:pt x="10" y="3"/>
                  </a:cubicBezTo>
                  <a:cubicBezTo>
                    <a:pt x="11" y="5"/>
                    <a:pt x="10" y="8"/>
                    <a:pt x="8" y="10"/>
                  </a:cubicBezTo>
                  <a:cubicBezTo>
                    <a:pt x="5" y="11"/>
                    <a:pt x="2" y="10"/>
                    <a:pt x="1" y="7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12"/>
            <p:cNvSpPr/>
            <p:nvPr/>
          </p:nvSpPr>
          <p:spPr>
            <a:xfrm>
              <a:off x="9559926" y="2871788"/>
              <a:ext cx="42863" cy="41275"/>
            </a:xfrm>
            <a:custGeom>
              <a:rect b="b" l="l" r="r" t="t"/>
              <a:pathLst>
                <a:path extrusionOk="0" h="11" w="11">
                  <a:moveTo>
                    <a:pt x="1" y="7"/>
                  </a:moveTo>
                  <a:cubicBezTo>
                    <a:pt x="0" y="5"/>
                    <a:pt x="1" y="2"/>
                    <a:pt x="3" y="1"/>
                  </a:cubicBezTo>
                  <a:cubicBezTo>
                    <a:pt x="6" y="0"/>
                    <a:pt x="9" y="1"/>
                    <a:pt x="10" y="3"/>
                  </a:cubicBezTo>
                  <a:cubicBezTo>
                    <a:pt x="11" y="5"/>
                    <a:pt x="10" y="8"/>
                    <a:pt x="8" y="10"/>
                  </a:cubicBezTo>
                  <a:cubicBezTo>
                    <a:pt x="5" y="11"/>
                    <a:pt x="2" y="10"/>
                    <a:pt x="1" y="7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12"/>
            <p:cNvSpPr/>
            <p:nvPr/>
          </p:nvSpPr>
          <p:spPr>
            <a:xfrm>
              <a:off x="9620251" y="2687638"/>
              <a:ext cx="41275" cy="41275"/>
            </a:xfrm>
            <a:custGeom>
              <a:rect b="b" l="l" r="r" t="t"/>
              <a:pathLst>
                <a:path extrusionOk="0" h="11" w="11">
                  <a:moveTo>
                    <a:pt x="1" y="8"/>
                  </a:moveTo>
                  <a:cubicBezTo>
                    <a:pt x="0" y="6"/>
                    <a:pt x="1" y="3"/>
                    <a:pt x="3" y="1"/>
                  </a:cubicBezTo>
                  <a:cubicBezTo>
                    <a:pt x="6" y="0"/>
                    <a:pt x="9" y="1"/>
                    <a:pt x="10" y="4"/>
                  </a:cubicBezTo>
                  <a:cubicBezTo>
                    <a:pt x="11" y="6"/>
                    <a:pt x="10" y="9"/>
                    <a:pt x="8" y="10"/>
                  </a:cubicBezTo>
                  <a:cubicBezTo>
                    <a:pt x="5" y="11"/>
                    <a:pt x="2" y="10"/>
                    <a:pt x="1" y="8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12"/>
            <p:cNvSpPr/>
            <p:nvPr/>
          </p:nvSpPr>
          <p:spPr>
            <a:xfrm>
              <a:off x="9559926" y="2717800"/>
              <a:ext cx="42863" cy="44450"/>
            </a:xfrm>
            <a:custGeom>
              <a:rect b="b" l="l" r="r" t="t"/>
              <a:pathLst>
                <a:path extrusionOk="0" h="12" w="11">
                  <a:moveTo>
                    <a:pt x="1" y="8"/>
                  </a:moveTo>
                  <a:cubicBezTo>
                    <a:pt x="0" y="6"/>
                    <a:pt x="1" y="3"/>
                    <a:pt x="3" y="2"/>
                  </a:cubicBezTo>
                  <a:cubicBezTo>
                    <a:pt x="6" y="0"/>
                    <a:pt x="9" y="1"/>
                    <a:pt x="10" y="4"/>
                  </a:cubicBezTo>
                  <a:cubicBezTo>
                    <a:pt x="11" y="6"/>
                    <a:pt x="10" y="9"/>
                    <a:pt x="8" y="10"/>
                  </a:cubicBezTo>
                  <a:cubicBezTo>
                    <a:pt x="5" y="12"/>
                    <a:pt x="2" y="11"/>
                    <a:pt x="1" y="8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12"/>
            <p:cNvSpPr/>
            <p:nvPr/>
          </p:nvSpPr>
          <p:spPr>
            <a:xfrm>
              <a:off x="9499601" y="2747963"/>
              <a:ext cx="42863" cy="44450"/>
            </a:xfrm>
            <a:custGeom>
              <a:rect b="b" l="l" r="r" t="t"/>
              <a:pathLst>
                <a:path extrusionOk="0" h="12" w="11">
                  <a:moveTo>
                    <a:pt x="1" y="8"/>
                  </a:moveTo>
                  <a:cubicBezTo>
                    <a:pt x="0" y="6"/>
                    <a:pt x="1" y="3"/>
                    <a:pt x="3" y="2"/>
                  </a:cubicBezTo>
                  <a:cubicBezTo>
                    <a:pt x="6" y="0"/>
                    <a:pt x="8" y="1"/>
                    <a:pt x="10" y="4"/>
                  </a:cubicBezTo>
                  <a:cubicBezTo>
                    <a:pt x="11" y="6"/>
                    <a:pt x="10" y="9"/>
                    <a:pt x="7" y="10"/>
                  </a:cubicBezTo>
                  <a:cubicBezTo>
                    <a:pt x="5" y="12"/>
                    <a:pt x="2" y="11"/>
                    <a:pt x="1" y="8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12"/>
            <p:cNvSpPr/>
            <p:nvPr/>
          </p:nvSpPr>
          <p:spPr>
            <a:xfrm>
              <a:off x="9175751" y="3154363"/>
              <a:ext cx="630238" cy="361950"/>
            </a:xfrm>
            <a:custGeom>
              <a:rect b="b" l="l" r="r" t="t"/>
              <a:pathLst>
                <a:path extrusionOk="0" h="96" w="167">
                  <a:moveTo>
                    <a:pt x="145" y="17"/>
                  </a:moveTo>
                  <a:cubicBezTo>
                    <a:pt x="158" y="19"/>
                    <a:pt x="167" y="32"/>
                    <a:pt x="166" y="45"/>
                  </a:cubicBezTo>
                  <a:cubicBezTo>
                    <a:pt x="162" y="74"/>
                    <a:pt x="162" y="74"/>
                    <a:pt x="162" y="74"/>
                  </a:cubicBezTo>
                  <a:cubicBezTo>
                    <a:pt x="160" y="87"/>
                    <a:pt x="147" y="96"/>
                    <a:pt x="134" y="94"/>
                  </a:cubicBezTo>
                  <a:cubicBezTo>
                    <a:pt x="23" y="79"/>
                    <a:pt x="23" y="79"/>
                    <a:pt x="23" y="79"/>
                  </a:cubicBezTo>
                  <a:cubicBezTo>
                    <a:pt x="9" y="77"/>
                    <a:pt x="0" y="65"/>
                    <a:pt x="2" y="51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8" y="9"/>
                    <a:pt x="20" y="0"/>
                    <a:pt x="33" y="2"/>
                  </a:cubicBezTo>
                  <a:lnTo>
                    <a:pt x="145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12"/>
            <p:cNvSpPr/>
            <p:nvPr/>
          </p:nvSpPr>
          <p:spPr>
            <a:xfrm>
              <a:off x="9372601" y="3209925"/>
              <a:ext cx="244475" cy="249238"/>
            </a:xfrm>
            <a:custGeom>
              <a:rect b="b" l="l" r="r" t="t"/>
              <a:pathLst>
                <a:path extrusionOk="0" h="66" w="65">
                  <a:moveTo>
                    <a:pt x="6" y="12"/>
                  </a:moveTo>
                  <a:cubicBezTo>
                    <a:pt x="7" y="5"/>
                    <a:pt x="13" y="0"/>
                    <a:pt x="20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60" y="7"/>
                    <a:pt x="65" y="13"/>
                    <a:pt x="64" y="20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59" y="61"/>
                    <a:pt x="52" y="66"/>
                    <a:pt x="45" y="65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5" y="59"/>
                    <a:pt x="0" y="53"/>
                    <a:pt x="1" y="46"/>
                  </a:cubicBezTo>
                  <a:lnTo>
                    <a:pt x="6" y="12"/>
                  </a:lnTo>
                  <a:close/>
                </a:path>
              </a:pathLst>
            </a:custGeom>
            <a:solidFill>
              <a:srgbClr val="F9BE5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12"/>
            <p:cNvSpPr/>
            <p:nvPr/>
          </p:nvSpPr>
          <p:spPr>
            <a:xfrm>
              <a:off x="9542463" y="3324225"/>
              <a:ext cx="41275" cy="41275"/>
            </a:xfrm>
            <a:custGeom>
              <a:rect b="b" l="l" r="r" t="t"/>
              <a:pathLst>
                <a:path extrusionOk="0" h="11" w="11">
                  <a:moveTo>
                    <a:pt x="1" y="5"/>
                  </a:moveTo>
                  <a:cubicBezTo>
                    <a:pt x="1" y="2"/>
                    <a:pt x="3" y="0"/>
                    <a:pt x="6" y="1"/>
                  </a:cubicBezTo>
                  <a:cubicBezTo>
                    <a:pt x="9" y="1"/>
                    <a:pt x="11" y="4"/>
                    <a:pt x="10" y="6"/>
                  </a:cubicBezTo>
                  <a:cubicBezTo>
                    <a:pt x="10" y="9"/>
                    <a:pt x="7" y="11"/>
                    <a:pt x="5" y="11"/>
                  </a:cubicBezTo>
                  <a:cubicBezTo>
                    <a:pt x="2" y="10"/>
                    <a:pt x="0" y="8"/>
                    <a:pt x="1" y="5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12"/>
            <p:cNvSpPr/>
            <p:nvPr/>
          </p:nvSpPr>
          <p:spPr>
            <a:xfrm>
              <a:off x="9474201" y="3316288"/>
              <a:ext cx="41275" cy="38100"/>
            </a:xfrm>
            <a:custGeom>
              <a:rect b="b" l="l" r="r" t="t"/>
              <a:pathLst>
                <a:path extrusionOk="0" h="10" w="11">
                  <a:moveTo>
                    <a:pt x="1" y="5"/>
                  </a:moveTo>
                  <a:cubicBezTo>
                    <a:pt x="1" y="2"/>
                    <a:pt x="4" y="0"/>
                    <a:pt x="6" y="0"/>
                  </a:cubicBezTo>
                  <a:cubicBezTo>
                    <a:pt x="9" y="1"/>
                    <a:pt x="11" y="3"/>
                    <a:pt x="10" y="6"/>
                  </a:cubicBezTo>
                  <a:cubicBezTo>
                    <a:pt x="10" y="9"/>
                    <a:pt x="8" y="10"/>
                    <a:pt x="5" y="10"/>
                  </a:cubicBezTo>
                  <a:cubicBezTo>
                    <a:pt x="2" y="10"/>
                    <a:pt x="0" y="7"/>
                    <a:pt x="1" y="5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12"/>
            <p:cNvSpPr/>
            <p:nvPr/>
          </p:nvSpPr>
          <p:spPr>
            <a:xfrm>
              <a:off x="9405938" y="3308350"/>
              <a:ext cx="41275" cy="38100"/>
            </a:xfrm>
            <a:custGeom>
              <a:rect b="b" l="l" r="r" t="t"/>
              <a:pathLst>
                <a:path extrusionOk="0" h="10" w="11">
                  <a:moveTo>
                    <a:pt x="1" y="4"/>
                  </a:moveTo>
                  <a:cubicBezTo>
                    <a:pt x="1" y="1"/>
                    <a:pt x="4" y="0"/>
                    <a:pt x="6" y="0"/>
                  </a:cubicBezTo>
                  <a:cubicBezTo>
                    <a:pt x="9" y="0"/>
                    <a:pt x="11" y="3"/>
                    <a:pt x="11" y="5"/>
                  </a:cubicBezTo>
                  <a:cubicBezTo>
                    <a:pt x="10" y="8"/>
                    <a:pt x="8" y="10"/>
                    <a:pt x="5" y="10"/>
                  </a:cubicBezTo>
                  <a:cubicBezTo>
                    <a:pt x="2" y="9"/>
                    <a:pt x="0" y="7"/>
                    <a:pt x="1" y="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12"/>
            <p:cNvSpPr/>
            <p:nvPr/>
          </p:nvSpPr>
          <p:spPr>
            <a:xfrm>
              <a:off x="9534526" y="3390900"/>
              <a:ext cx="38100" cy="41275"/>
            </a:xfrm>
            <a:custGeom>
              <a:rect b="b" l="l" r="r" t="t"/>
              <a:pathLst>
                <a:path extrusionOk="0" h="11" w="10">
                  <a:moveTo>
                    <a:pt x="0" y="5"/>
                  </a:moveTo>
                  <a:cubicBezTo>
                    <a:pt x="0" y="2"/>
                    <a:pt x="3" y="0"/>
                    <a:pt x="6" y="1"/>
                  </a:cubicBezTo>
                  <a:cubicBezTo>
                    <a:pt x="8" y="1"/>
                    <a:pt x="10" y="4"/>
                    <a:pt x="10" y="6"/>
                  </a:cubicBezTo>
                  <a:cubicBezTo>
                    <a:pt x="9" y="9"/>
                    <a:pt x="7" y="11"/>
                    <a:pt x="4" y="10"/>
                  </a:cubicBezTo>
                  <a:cubicBezTo>
                    <a:pt x="2" y="10"/>
                    <a:pt x="0" y="8"/>
                    <a:pt x="0" y="5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12"/>
            <p:cNvSpPr/>
            <p:nvPr/>
          </p:nvSpPr>
          <p:spPr>
            <a:xfrm>
              <a:off x="9466263" y="3384550"/>
              <a:ext cx="38100" cy="36513"/>
            </a:xfrm>
            <a:custGeom>
              <a:rect b="b" l="l" r="r" t="t"/>
              <a:pathLst>
                <a:path extrusionOk="0" h="10" w="10">
                  <a:moveTo>
                    <a:pt x="0" y="4"/>
                  </a:moveTo>
                  <a:cubicBezTo>
                    <a:pt x="1" y="2"/>
                    <a:pt x="3" y="0"/>
                    <a:pt x="6" y="0"/>
                  </a:cubicBezTo>
                  <a:cubicBezTo>
                    <a:pt x="8" y="1"/>
                    <a:pt x="10" y="3"/>
                    <a:pt x="10" y="6"/>
                  </a:cubicBezTo>
                  <a:cubicBezTo>
                    <a:pt x="10" y="8"/>
                    <a:pt x="7" y="10"/>
                    <a:pt x="4" y="10"/>
                  </a:cubicBezTo>
                  <a:cubicBezTo>
                    <a:pt x="2" y="10"/>
                    <a:pt x="0" y="7"/>
                    <a:pt x="0" y="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12"/>
            <p:cNvSpPr/>
            <p:nvPr/>
          </p:nvSpPr>
          <p:spPr>
            <a:xfrm>
              <a:off x="9398001" y="3371850"/>
              <a:ext cx="38100" cy="41275"/>
            </a:xfrm>
            <a:custGeom>
              <a:rect b="b" l="l" r="r" t="t"/>
              <a:pathLst>
                <a:path extrusionOk="0" h="11" w="10">
                  <a:moveTo>
                    <a:pt x="0" y="5"/>
                  </a:moveTo>
                  <a:cubicBezTo>
                    <a:pt x="1" y="2"/>
                    <a:pt x="3" y="0"/>
                    <a:pt x="6" y="1"/>
                  </a:cubicBezTo>
                  <a:cubicBezTo>
                    <a:pt x="9" y="1"/>
                    <a:pt x="10" y="4"/>
                    <a:pt x="10" y="6"/>
                  </a:cubicBezTo>
                  <a:cubicBezTo>
                    <a:pt x="10" y="9"/>
                    <a:pt x="7" y="11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12"/>
            <p:cNvSpPr/>
            <p:nvPr/>
          </p:nvSpPr>
          <p:spPr>
            <a:xfrm>
              <a:off x="9553576" y="3259138"/>
              <a:ext cx="36513" cy="38100"/>
            </a:xfrm>
            <a:custGeom>
              <a:rect b="b" l="l" r="r" t="t"/>
              <a:pathLst>
                <a:path extrusionOk="0" h="10" w="10">
                  <a:moveTo>
                    <a:pt x="0" y="4"/>
                  </a:moveTo>
                  <a:cubicBezTo>
                    <a:pt x="0" y="1"/>
                    <a:pt x="3" y="0"/>
                    <a:pt x="6" y="0"/>
                  </a:cubicBezTo>
                  <a:cubicBezTo>
                    <a:pt x="8" y="0"/>
                    <a:pt x="10" y="3"/>
                    <a:pt x="10" y="6"/>
                  </a:cubicBezTo>
                  <a:cubicBezTo>
                    <a:pt x="9" y="8"/>
                    <a:pt x="7" y="10"/>
                    <a:pt x="4" y="10"/>
                  </a:cubicBezTo>
                  <a:cubicBezTo>
                    <a:pt x="2" y="9"/>
                    <a:pt x="0" y="7"/>
                    <a:pt x="0" y="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12"/>
            <p:cNvSpPr/>
            <p:nvPr/>
          </p:nvSpPr>
          <p:spPr>
            <a:xfrm>
              <a:off x="9485313" y="3248025"/>
              <a:ext cx="38100" cy="41275"/>
            </a:xfrm>
            <a:custGeom>
              <a:rect b="b" l="l" r="r" t="t"/>
              <a:pathLst>
                <a:path extrusionOk="0" h="11" w="10">
                  <a:moveTo>
                    <a:pt x="0" y="5"/>
                  </a:moveTo>
                  <a:cubicBezTo>
                    <a:pt x="1" y="2"/>
                    <a:pt x="3" y="0"/>
                    <a:pt x="6" y="1"/>
                  </a:cubicBezTo>
                  <a:cubicBezTo>
                    <a:pt x="8" y="1"/>
                    <a:pt x="10" y="3"/>
                    <a:pt x="10" y="6"/>
                  </a:cubicBezTo>
                  <a:cubicBezTo>
                    <a:pt x="9" y="9"/>
                    <a:pt x="7" y="11"/>
                    <a:pt x="4" y="10"/>
                  </a:cubicBezTo>
                  <a:cubicBezTo>
                    <a:pt x="2" y="10"/>
                    <a:pt x="0" y="7"/>
                    <a:pt x="0" y="5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12"/>
            <p:cNvSpPr/>
            <p:nvPr/>
          </p:nvSpPr>
          <p:spPr>
            <a:xfrm>
              <a:off x="9417051" y="3240088"/>
              <a:ext cx="38100" cy="38100"/>
            </a:xfrm>
            <a:custGeom>
              <a:rect b="b" l="l" r="r" t="t"/>
              <a:pathLst>
                <a:path extrusionOk="0" h="10" w="10">
                  <a:moveTo>
                    <a:pt x="0" y="4"/>
                  </a:moveTo>
                  <a:cubicBezTo>
                    <a:pt x="1" y="2"/>
                    <a:pt x="3" y="0"/>
                    <a:pt x="6" y="0"/>
                  </a:cubicBezTo>
                  <a:cubicBezTo>
                    <a:pt x="9" y="0"/>
                    <a:pt x="10" y="3"/>
                    <a:pt x="10" y="6"/>
                  </a:cubicBezTo>
                  <a:cubicBezTo>
                    <a:pt x="10" y="8"/>
                    <a:pt x="7" y="10"/>
                    <a:pt x="4" y="10"/>
                  </a:cubicBezTo>
                  <a:cubicBezTo>
                    <a:pt x="2" y="9"/>
                    <a:pt x="0" y="7"/>
                    <a:pt x="0" y="4"/>
                  </a:cubicBezTo>
                  <a:close/>
                </a:path>
              </a:pathLst>
            </a:custGeom>
            <a:solidFill>
              <a:srgbClr val="F2A2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12"/>
            <p:cNvSpPr/>
            <p:nvPr/>
          </p:nvSpPr>
          <p:spPr>
            <a:xfrm>
              <a:off x="7180263" y="1527175"/>
              <a:ext cx="609600" cy="560388"/>
            </a:xfrm>
            <a:custGeom>
              <a:rect b="b" l="l" r="r" t="t"/>
              <a:pathLst>
                <a:path extrusionOk="0" h="353" w="384">
                  <a:moveTo>
                    <a:pt x="327" y="214"/>
                  </a:moveTo>
                  <a:lnTo>
                    <a:pt x="64" y="0"/>
                  </a:lnTo>
                  <a:lnTo>
                    <a:pt x="0" y="83"/>
                  </a:lnTo>
                  <a:lnTo>
                    <a:pt x="261" y="294"/>
                  </a:lnTo>
                  <a:lnTo>
                    <a:pt x="232" y="327"/>
                  </a:lnTo>
                  <a:lnTo>
                    <a:pt x="265" y="353"/>
                  </a:lnTo>
                  <a:lnTo>
                    <a:pt x="384" y="204"/>
                  </a:lnTo>
                  <a:lnTo>
                    <a:pt x="353" y="178"/>
                  </a:lnTo>
                  <a:lnTo>
                    <a:pt x="327" y="214"/>
                  </a:lnTo>
                  <a:close/>
                </a:path>
              </a:pathLst>
            </a:custGeom>
            <a:solidFill>
              <a:srgbClr val="7C93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12"/>
            <p:cNvSpPr/>
            <p:nvPr/>
          </p:nvSpPr>
          <p:spPr>
            <a:xfrm>
              <a:off x="6813551" y="1255713"/>
              <a:ext cx="754063" cy="655638"/>
            </a:xfrm>
            <a:custGeom>
              <a:rect b="b" l="l" r="r" t="t"/>
              <a:pathLst>
                <a:path extrusionOk="0" h="174" w="200">
                  <a:moveTo>
                    <a:pt x="191" y="102"/>
                  </a:moveTo>
                  <a:cubicBezTo>
                    <a:pt x="183" y="112"/>
                    <a:pt x="183" y="112"/>
                    <a:pt x="183" y="11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83" y="32"/>
                    <a:pt x="65" y="31"/>
                    <a:pt x="55" y="39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6" y="0"/>
                    <a:pt x="3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49" y="47"/>
                    <a:pt x="49" y="47"/>
                    <a:pt x="49" y="47"/>
                  </a:cubicBezTo>
                  <a:cubicBezTo>
                    <a:pt x="43" y="59"/>
                    <a:pt x="47" y="76"/>
                    <a:pt x="60" y="86"/>
                  </a:cubicBezTo>
                  <a:cubicBezTo>
                    <a:pt x="147" y="156"/>
                    <a:pt x="147" y="156"/>
                    <a:pt x="147" y="156"/>
                  </a:cubicBezTo>
                  <a:cubicBezTo>
                    <a:pt x="138" y="167"/>
                    <a:pt x="138" y="167"/>
                    <a:pt x="138" y="167"/>
                  </a:cubicBezTo>
                  <a:cubicBezTo>
                    <a:pt x="147" y="174"/>
                    <a:pt x="147" y="174"/>
                    <a:pt x="147" y="174"/>
                  </a:cubicBezTo>
                  <a:cubicBezTo>
                    <a:pt x="200" y="109"/>
                    <a:pt x="200" y="109"/>
                    <a:pt x="200" y="109"/>
                  </a:cubicBezTo>
                  <a:lnTo>
                    <a:pt x="191" y="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12"/>
            <p:cNvSpPr/>
            <p:nvPr/>
          </p:nvSpPr>
          <p:spPr>
            <a:xfrm>
              <a:off x="7032626" y="1425575"/>
              <a:ext cx="230188" cy="214313"/>
            </a:xfrm>
            <a:custGeom>
              <a:rect b="b" l="l" r="r" t="t"/>
              <a:pathLst>
                <a:path extrusionOk="0" h="57" w="61">
                  <a:moveTo>
                    <a:pt x="61" y="28"/>
                  </a:moveTo>
                  <a:cubicBezTo>
                    <a:pt x="35" y="8"/>
                    <a:pt x="35" y="8"/>
                    <a:pt x="35" y="8"/>
                  </a:cubicBezTo>
                  <a:cubicBezTo>
                    <a:pt x="26" y="0"/>
                    <a:pt x="13" y="0"/>
                    <a:pt x="6" y="8"/>
                  </a:cubicBezTo>
                  <a:cubicBezTo>
                    <a:pt x="0" y="16"/>
                    <a:pt x="2" y="29"/>
                    <a:pt x="12" y="37"/>
                  </a:cubicBezTo>
                  <a:cubicBezTo>
                    <a:pt x="37" y="57"/>
                    <a:pt x="37" y="57"/>
                    <a:pt x="37" y="57"/>
                  </a:cubicBezTo>
                  <a:lnTo>
                    <a:pt x="61" y="28"/>
                  </a:lnTo>
                  <a:close/>
                </a:path>
              </a:pathLst>
            </a:custGeom>
            <a:solidFill>
              <a:srgbClr val="F469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12"/>
            <p:cNvSpPr/>
            <p:nvPr/>
          </p:nvSpPr>
          <p:spPr>
            <a:xfrm>
              <a:off x="5792788" y="1230313"/>
              <a:ext cx="279400" cy="282575"/>
            </a:xfrm>
            <a:custGeom>
              <a:rect b="b" l="l" r="r" t="t"/>
              <a:pathLst>
                <a:path extrusionOk="0" h="75" w="74">
                  <a:moveTo>
                    <a:pt x="5" y="12"/>
                  </a:moveTo>
                  <a:cubicBezTo>
                    <a:pt x="24" y="31"/>
                    <a:pt x="42" y="51"/>
                    <a:pt x="61" y="70"/>
                  </a:cubicBezTo>
                  <a:cubicBezTo>
                    <a:pt x="66" y="75"/>
                    <a:pt x="74" y="68"/>
                    <a:pt x="69" y="63"/>
                  </a:cubicBezTo>
                  <a:cubicBezTo>
                    <a:pt x="51" y="44"/>
                    <a:pt x="32" y="24"/>
                    <a:pt x="13" y="5"/>
                  </a:cubicBezTo>
                  <a:cubicBezTo>
                    <a:pt x="9" y="0"/>
                    <a:pt x="0" y="7"/>
                    <a:pt x="5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12"/>
            <p:cNvSpPr/>
            <p:nvPr/>
          </p:nvSpPr>
          <p:spPr>
            <a:xfrm>
              <a:off x="5683251" y="1320800"/>
              <a:ext cx="282575" cy="280988"/>
            </a:xfrm>
            <a:custGeom>
              <a:rect b="b" l="l" r="r" t="t"/>
              <a:pathLst>
                <a:path extrusionOk="0" h="75" w="75">
                  <a:moveTo>
                    <a:pt x="5" y="12"/>
                  </a:moveTo>
                  <a:cubicBezTo>
                    <a:pt x="24" y="31"/>
                    <a:pt x="42" y="50"/>
                    <a:pt x="61" y="69"/>
                  </a:cubicBezTo>
                  <a:cubicBezTo>
                    <a:pt x="66" y="75"/>
                    <a:pt x="75" y="68"/>
                    <a:pt x="70" y="62"/>
                  </a:cubicBezTo>
                  <a:cubicBezTo>
                    <a:pt x="51" y="43"/>
                    <a:pt x="32" y="24"/>
                    <a:pt x="14" y="5"/>
                  </a:cubicBezTo>
                  <a:cubicBezTo>
                    <a:pt x="9" y="0"/>
                    <a:pt x="0" y="7"/>
                    <a:pt x="5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12"/>
            <p:cNvSpPr/>
            <p:nvPr/>
          </p:nvSpPr>
          <p:spPr>
            <a:xfrm>
              <a:off x="5364163" y="1655763"/>
              <a:ext cx="260350" cy="277813"/>
            </a:xfrm>
            <a:custGeom>
              <a:rect b="b" l="l" r="r" t="t"/>
              <a:pathLst>
                <a:path extrusionOk="0" h="74" w="69">
                  <a:moveTo>
                    <a:pt x="4" y="12"/>
                  </a:moveTo>
                  <a:cubicBezTo>
                    <a:pt x="22" y="31"/>
                    <a:pt x="39" y="50"/>
                    <a:pt x="56" y="69"/>
                  </a:cubicBezTo>
                  <a:cubicBezTo>
                    <a:pt x="61" y="74"/>
                    <a:pt x="69" y="68"/>
                    <a:pt x="64" y="63"/>
                  </a:cubicBezTo>
                  <a:cubicBezTo>
                    <a:pt x="47" y="44"/>
                    <a:pt x="30" y="24"/>
                    <a:pt x="13" y="5"/>
                  </a:cubicBezTo>
                  <a:cubicBezTo>
                    <a:pt x="8" y="0"/>
                    <a:pt x="0" y="7"/>
                    <a:pt x="4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12"/>
            <p:cNvSpPr/>
            <p:nvPr/>
          </p:nvSpPr>
          <p:spPr>
            <a:xfrm>
              <a:off x="5254626" y="1735138"/>
              <a:ext cx="260350" cy="277813"/>
            </a:xfrm>
            <a:custGeom>
              <a:rect b="b" l="l" r="r" t="t"/>
              <a:pathLst>
                <a:path extrusionOk="0" h="74" w="69">
                  <a:moveTo>
                    <a:pt x="4" y="12"/>
                  </a:moveTo>
                  <a:cubicBezTo>
                    <a:pt x="22" y="31"/>
                    <a:pt x="39" y="50"/>
                    <a:pt x="56" y="69"/>
                  </a:cubicBezTo>
                  <a:cubicBezTo>
                    <a:pt x="61" y="74"/>
                    <a:pt x="69" y="68"/>
                    <a:pt x="64" y="63"/>
                  </a:cubicBezTo>
                  <a:cubicBezTo>
                    <a:pt x="47" y="44"/>
                    <a:pt x="30" y="24"/>
                    <a:pt x="13" y="5"/>
                  </a:cubicBezTo>
                  <a:cubicBezTo>
                    <a:pt x="8" y="0"/>
                    <a:pt x="0" y="7"/>
                    <a:pt x="4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12"/>
            <p:cNvSpPr/>
            <p:nvPr/>
          </p:nvSpPr>
          <p:spPr>
            <a:xfrm>
              <a:off x="5400676" y="1189038"/>
              <a:ext cx="534988" cy="873125"/>
            </a:xfrm>
            <a:custGeom>
              <a:rect b="b" l="l" r="r" t="t"/>
              <a:pathLst>
                <a:path extrusionOk="0" h="232" w="142">
                  <a:moveTo>
                    <a:pt x="122" y="5"/>
                  </a:moveTo>
                  <a:cubicBezTo>
                    <a:pt x="97" y="18"/>
                    <a:pt x="76" y="40"/>
                    <a:pt x="66" y="66"/>
                  </a:cubicBezTo>
                  <a:cubicBezTo>
                    <a:pt x="58" y="88"/>
                    <a:pt x="61" y="114"/>
                    <a:pt x="57" y="137"/>
                  </a:cubicBezTo>
                  <a:cubicBezTo>
                    <a:pt x="52" y="169"/>
                    <a:pt x="37" y="193"/>
                    <a:pt x="10" y="210"/>
                  </a:cubicBezTo>
                  <a:cubicBezTo>
                    <a:pt x="0" y="216"/>
                    <a:pt x="10" y="232"/>
                    <a:pt x="19" y="225"/>
                  </a:cubicBezTo>
                  <a:cubicBezTo>
                    <a:pt x="58" y="200"/>
                    <a:pt x="74" y="163"/>
                    <a:pt x="77" y="118"/>
                  </a:cubicBezTo>
                  <a:cubicBezTo>
                    <a:pt x="80" y="88"/>
                    <a:pt x="81" y="65"/>
                    <a:pt x="102" y="42"/>
                  </a:cubicBezTo>
                  <a:cubicBezTo>
                    <a:pt x="110" y="33"/>
                    <a:pt x="121" y="26"/>
                    <a:pt x="131" y="21"/>
                  </a:cubicBezTo>
                  <a:cubicBezTo>
                    <a:pt x="142" y="16"/>
                    <a:pt x="132" y="0"/>
                    <a:pt x="122" y="5"/>
                  </a:cubicBezTo>
                  <a:close/>
                </a:path>
              </a:pathLst>
            </a:custGeom>
            <a:solidFill>
              <a:srgbClr val="E13D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12"/>
            <p:cNvSpPr/>
            <p:nvPr/>
          </p:nvSpPr>
          <p:spPr>
            <a:xfrm>
              <a:off x="5224463" y="1362075"/>
              <a:ext cx="896938" cy="488950"/>
            </a:xfrm>
            <a:custGeom>
              <a:rect b="b" l="l" r="r" t="t"/>
              <a:pathLst>
                <a:path extrusionOk="0" h="130" w="238">
                  <a:moveTo>
                    <a:pt x="232" y="20"/>
                  </a:moveTo>
                  <a:cubicBezTo>
                    <a:pt x="218" y="45"/>
                    <a:pt x="195" y="64"/>
                    <a:pt x="168" y="73"/>
                  </a:cubicBezTo>
                  <a:cubicBezTo>
                    <a:pt x="146" y="80"/>
                    <a:pt x="120" y="75"/>
                    <a:pt x="97" y="77"/>
                  </a:cubicBezTo>
                  <a:cubicBezTo>
                    <a:pt x="65" y="80"/>
                    <a:pt x="40" y="94"/>
                    <a:pt x="21" y="120"/>
                  </a:cubicBezTo>
                  <a:cubicBezTo>
                    <a:pt x="14" y="130"/>
                    <a:pt x="0" y="119"/>
                    <a:pt x="6" y="110"/>
                  </a:cubicBezTo>
                  <a:cubicBezTo>
                    <a:pt x="34" y="72"/>
                    <a:pt x="72" y="59"/>
                    <a:pt x="117" y="58"/>
                  </a:cubicBezTo>
                  <a:cubicBezTo>
                    <a:pt x="147" y="58"/>
                    <a:pt x="170" y="58"/>
                    <a:pt x="194" y="38"/>
                  </a:cubicBezTo>
                  <a:cubicBezTo>
                    <a:pt x="204" y="30"/>
                    <a:pt x="212" y="20"/>
                    <a:pt x="217" y="10"/>
                  </a:cubicBezTo>
                  <a:cubicBezTo>
                    <a:pt x="223" y="0"/>
                    <a:pt x="238" y="10"/>
                    <a:pt x="232" y="20"/>
                  </a:cubicBezTo>
                  <a:close/>
                </a:path>
              </a:pathLst>
            </a:custGeom>
            <a:solidFill>
              <a:srgbClr val="539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83" name="Google Shape;128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63" y="1326775"/>
            <a:ext cx="11988024" cy="2786301"/>
          </a:xfrm>
          <a:prstGeom prst="rect">
            <a:avLst/>
          </a:prstGeom>
          <a:noFill/>
          <a:ln>
            <a:noFill/>
          </a:ln>
        </p:spPr>
      </p:pic>
      <p:sp>
        <p:nvSpPr>
          <p:cNvPr id="1284" name="Google Shape;1284;p12"/>
          <p:cNvSpPr txBox="1"/>
          <p:nvPr/>
        </p:nvSpPr>
        <p:spPr>
          <a:xfrm>
            <a:off x="252925" y="4113075"/>
            <a:ext cx="11596500" cy="26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ato"/>
              <a:buChar char="●"/>
            </a:pPr>
            <a:r>
              <a:rPr lang="zh-CN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Dashboard provides an interactive interface to visualize geographical heatmaps for various health sector variables, including the number of doctors, nurses, midwives, pharmacists, and the Infant Mortality Rate (IMR). </a:t>
            </a:r>
            <a:endParaRPr sz="2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ato"/>
              <a:buChar char="●"/>
            </a:pPr>
            <a:r>
              <a:rPr lang="zh-CN"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Users can select a variable and year to explore the data through a dropdown menu and a slider. The color scale indicates the range of values, with brighter colors representing higher values.</a:t>
            </a:r>
            <a:endParaRPr sz="2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>
    <mc:Choice Requires="p14">
      <p:transition spd="slow" p14:dur="125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2019-10-13T01:47:29Z</dcterms:created>
</cp:coreProperties>
</file>