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28CD8-BB28-4549-92C3-7F6DF57FC88B}" v="24" dt="2024-03-22T04:58:03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e Shi" userId="29c9d17774b41f8e" providerId="LiveId" clId="{BF328CD8-BB28-4549-92C3-7F6DF57FC88B}"/>
    <pc:docChg chg="undo custSel addSld modSld">
      <pc:chgData name="Yue Shi" userId="29c9d17774b41f8e" providerId="LiveId" clId="{BF328CD8-BB28-4549-92C3-7F6DF57FC88B}" dt="2024-03-22T04:55:52.071" v="698" actId="1076"/>
      <pc:docMkLst>
        <pc:docMk/>
      </pc:docMkLst>
      <pc:sldChg chg="addSp delSp modSp new mod">
        <pc:chgData name="Yue Shi" userId="29c9d17774b41f8e" providerId="LiveId" clId="{BF328CD8-BB28-4549-92C3-7F6DF57FC88B}" dt="2024-03-22T04:50:33.158" v="612" actId="14100"/>
        <pc:sldMkLst>
          <pc:docMk/>
          <pc:sldMk cId="2118691311" sldId="256"/>
        </pc:sldMkLst>
        <pc:spChg chg="add mod">
          <ac:chgData name="Yue Shi" userId="29c9d17774b41f8e" providerId="LiveId" clId="{BF328CD8-BB28-4549-92C3-7F6DF57FC88B}" dt="2024-03-22T04:50:33.158" v="612" actId="14100"/>
          <ac:spMkLst>
            <pc:docMk/>
            <pc:sldMk cId="2118691311" sldId="256"/>
            <ac:spMk id="2" creationId="{B2516E09-5D4E-F90B-1773-0587C4E86C01}"/>
          </ac:spMkLst>
        </pc:spChg>
        <pc:spChg chg="del">
          <ac:chgData name="Yue Shi" userId="29c9d17774b41f8e" providerId="LiveId" clId="{BF328CD8-BB28-4549-92C3-7F6DF57FC88B}" dt="2024-03-22T03:33:50.328" v="4" actId="478"/>
          <ac:spMkLst>
            <pc:docMk/>
            <pc:sldMk cId="2118691311" sldId="256"/>
            <ac:spMk id="2" creationId="{F4EC6092-3DAF-5639-3912-82552278F497}"/>
          </ac:spMkLst>
        </pc:spChg>
        <pc:spChg chg="del">
          <ac:chgData name="Yue Shi" userId="29c9d17774b41f8e" providerId="LiveId" clId="{BF328CD8-BB28-4549-92C3-7F6DF57FC88B}" dt="2024-03-22T03:33:52.215" v="5" actId="478"/>
          <ac:spMkLst>
            <pc:docMk/>
            <pc:sldMk cId="2118691311" sldId="256"/>
            <ac:spMk id="3" creationId="{BD955D8A-9262-8C75-E697-3C0392CB61B5}"/>
          </ac:spMkLst>
        </pc:spChg>
        <pc:picChg chg="add mod">
          <ac:chgData name="Yue Shi" userId="29c9d17774b41f8e" providerId="LiveId" clId="{BF328CD8-BB28-4549-92C3-7F6DF57FC88B}" dt="2024-03-22T04:48:09.840" v="545" actId="1076"/>
          <ac:picMkLst>
            <pc:docMk/>
            <pc:sldMk cId="2118691311" sldId="256"/>
            <ac:picMk id="5" creationId="{7A099E1E-C8AB-7FD9-A849-1BD71FDDE599}"/>
          </ac:picMkLst>
        </pc:picChg>
        <pc:picChg chg="add mod">
          <ac:chgData name="Yue Shi" userId="29c9d17774b41f8e" providerId="LiveId" clId="{BF328CD8-BB28-4549-92C3-7F6DF57FC88B}" dt="2024-03-22T04:48:09.840" v="545" actId="1076"/>
          <ac:picMkLst>
            <pc:docMk/>
            <pc:sldMk cId="2118691311" sldId="256"/>
            <ac:picMk id="7" creationId="{B0B003A1-5975-630E-FE32-48FBBA594A6C}"/>
          </ac:picMkLst>
        </pc:picChg>
      </pc:sldChg>
      <pc:sldChg chg="addSp delSp modSp new mod">
        <pc:chgData name="Yue Shi" userId="29c9d17774b41f8e" providerId="LiveId" clId="{BF328CD8-BB28-4549-92C3-7F6DF57FC88B}" dt="2024-03-22T04:50:53.110" v="614" actId="1076"/>
        <pc:sldMkLst>
          <pc:docMk/>
          <pc:sldMk cId="2682882044" sldId="257"/>
        </pc:sldMkLst>
        <pc:spChg chg="del">
          <ac:chgData name="Yue Shi" userId="29c9d17774b41f8e" providerId="LiveId" clId="{BF328CD8-BB28-4549-92C3-7F6DF57FC88B}" dt="2024-03-22T03:36:52.921" v="21" actId="478"/>
          <ac:spMkLst>
            <pc:docMk/>
            <pc:sldMk cId="2682882044" sldId="257"/>
            <ac:spMk id="2" creationId="{10F593A2-5B57-C9D4-EE76-13F28817E1E9}"/>
          </ac:spMkLst>
        </pc:spChg>
        <pc:spChg chg="del">
          <ac:chgData name="Yue Shi" userId="29c9d17774b41f8e" providerId="LiveId" clId="{BF328CD8-BB28-4549-92C3-7F6DF57FC88B}" dt="2024-03-22T03:36:54.514" v="22" actId="478"/>
          <ac:spMkLst>
            <pc:docMk/>
            <pc:sldMk cId="2682882044" sldId="257"/>
            <ac:spMk id="3" creationId="{B1C86BD3-63CA-49D7-B3B0-5C57BA0049DE}"/>
          </ac:spMkLst>
        </pc:spChg>
        <pc:spChg chg="add">
          <ac:chgData name="Yue Shi" userId="29c9d17774b41f8e" providerId="LiveId" clId="{BF328CD8-BB28-4549-92C3-7F6DF57FC88B}" dt="2024-03-22T03:52:38.856" v="61"/>
          <ac:spMkLst>
            <pc:docMk/>
            <pc:sldMk cId="2682882044" sldId="257"/>
            <ac:spMk id="5" creationId="{4FF660EC-2410-6834-872B-F81440F87C87}"/>
          </ac:spMkLst>
        </pc:spChg>
        <pc:picChg chg="add del mod">
          <ac:chgData name="Yue Shi" userId="29c9d17774b41f8e" providerId="LiveId" clId="{BF328CD8-BB28-4549-92C3-7F6DF57FC88B}" dt="2024-03-22T03:58:46.950" v="74" actId="478"/>
          <ac:picMkLst>
            <pc:docMk/>
            <pc:sldMk cId="2682882044" sldId="257"/>
            <ac:picMk id="4" creationId="{DF6D8183-3D52-8E50-1571-B952085D86B5}"/>
          </ac:picMkLst>
        </pc:picChg>
        <pc:picChg chg="add del mod">
          <ac:chgData name="Yue Shi" userId="29c9d17774b41f8e" providerId="LiveId" clId="{BF328CD8-BB28-4549-92C3-7F6DF57FC88B}" dt="2024-03-22T03:58:27.899" v="71" actId="478"/>
          <ac:picMkLst>
            <pc:docMk/>
            <pc:sldMk cId="2682882044" sldId="257"/>
            <ac:picMk id="6" creationId="{129E2F7D-6DBE-52A2-6AF8-F3AE8EB710DF}"/>
          </ac:picMkLst>
        </pc:picChg>
        <pc:picChg chg="add mod">
          <ac:chgData name="Yue Shi" userId="29c9d17774b41f8e" providerId="LiveId" clId="{BF328CD8-BB28-4549-92C3-7F6DF57FC88B}" dt="2024-03-22T04:50:53.110" v="614" actId="1076"/>
          <ac:picMkLst>
            <pc:docMk/>
            <pc:sldMk cId="2682882044" sldId="257"/>
            <ac:picMk id="7" creationId="{AE40F0D6-0481-4AF5-9877-93297E087A2C}"/>
          </ac:picMkLst>
        </pc:picChg>
        <pc:picChg chg="add mod">
          <ac:chgData name="Yue Shi" userId="29c9d17774b41f8e" providerId="LiveId" clId="{BF328CD8-BB28-4549-92C3-7F6DF57FC88B}" dt="2024-03-22T04:50:53.110" v="614" actId="1076"/>
          <ac:picMkLst>
            <pc:docMk/>
            <pc:sldMk cId="2682882044" sldId="257"/>
            <ac:picMk id="8" creationId="{D1945F8D-969E-C897-49F3-DF697E03EF52}"/>
          </ac:picMkLst>
        </pc:picChg>
      </pc:sldChg>
      <pc:sldChg chg="addSp delSp modSp new mod">
        <pc:chgData name="Yue Shi" userId="29c9d17774b41f8e" providerId="LiveId" clId="{BF328CD8-BB28-4549-92C3-7F6DF57FC88B}" dt="2024-03-22T04:55:52.071" v="698" actId="1076"/>
        <pc:sldMkLst>
          <pc:docMk/>
          <pc:sldMk cId="274428474" sldId="258"/>
        </pc:sldMkLst>
        <pc:spChg chg="del">
          <ac:chgData name="Yue Shi" userId="29c9d17774b41f8e" providerId="LiveId" clId="{BF328CD8-BB28-4549-92C3-7F6DF57FC88B}" dt="2024-03-22T03:45:24.078" v="24" actId="478"/>
          <ac:spMkLst>
            <pc:docMk/>
            <pc:sldMk cId="274428474" sldId="258"/>
            <ac:spMk id="2" creationId="{417FB268-7CE7-E070-FDBB-72700B778AAB}"/>
          </ac:spMkLst>
        </pc:spChg>
        <pc:spChg chg="add mod">
          <ac:chgData name="Yue Shi" userId="29c9d17774b41f8e" providerId="LiveId" clId="{BF328CD8-BB28-4549-92C3-7F6DF57FC88B}" dt="2024-03-22T04:55:39.795" v="695" actId="1076"/>
          <ac:spMkLst>
            <pc:docMk/>
            <pc:sldMk cId="274428474" sldId="258"/>
            <ac:spMk id="2" creationId="{BEDAB6D6-B155-C26A-500B-13B65670B4FD}"/>
          </ac:spMkLst>
        </pc:spChg>
        <pc:spChg chg="del">
          <ac:chgData name="Yue Shi" userId="29c9d17774b41f8e" providerId="LiveId" clId="{BF328CD8-BB28-4549-92C3-7F6DF57FC88B}" dt="2024-03-22T03:45:26.085" v="25" actId="478"/>
          <ac:spMkLst>
            <pc:docMk/>
            <pc:sldMk cId="274428474" sldId="258"/>
            <ac:spMk id="3" creationId="{A450B9A7-ECE5-5A74-2527-777AB3F9669A}"/>
          </ac:spMkLst>
        </pc:spChg>
        <pc:spChg chg="add del">
          <ac:chgData name="Yue Shi" userId="29c9d17774b41f8e" providerId="LiveId" clId="{BF328CD8-BB28-4549-92C3-7F6DF57FC88B}" dt="2024-03-22T03:45:29.668" v="27" actId="478"/>
          <ac:spMkLst>
            <pc:docMk/>
            <pc:sldMk cId="274428474" sldId="258"/>
            <ac:spMk id="4" creationId="{53D770D2-D677-A399-69E1-CCD10CDC7445}"/>
          </ac:spMkLst>
        </pc:spChg>
        <pc:spChg chg="add">
          <ac:chgData name="Yue Shi" userId="29c9d17774b41f8e" providerId="LiveId" clId="{BF328CD8-BB28-4549-92C3-7F6DF57FC88B}" dt="2024-03-22T03:46:50.650" v="33"/>
          <ac:spMkLst>
            <pc:docMk/>
            <pc:sldMk cId="274428474" sldId="258"/>
            <ac:spMk id="6" creationId="{0ED746D8-BF56-C708-9F51-89511CC4D459}"/>
          </ac:spMkLst>
        </pc:spChg>
        <pc:spChg chg="add mod">
          <ac:chgData name="Yue Shi" userId="29c9d17774b41f8e" providerId="LiveId" clId="{BF328CD8-BB28-4549-92C3-7F6DF57FC88B}" dt="2024-03-22T04:55:52.071" v="698" actId="1076"/>
          <ac:spMkLst>
            <pc:docMk/>
            <pc:sldMk cId="274428474" sldId="258"/>
            <ac:spMk id="9" creationId="{5058EE8C-70F5-FB09-17C4-C8770FB259DE}"/>
          </ac:spMkLst>
        </pc:spChg>
        <pc:spChg chg="add del">
          <ac:chgData name="Yue Shi" userId="29c9d17774b41f8e" providerId="LiveId" clId="{BF328CD8-BB28-4549-92C3-7F6DF57FC88B}" dt="2024-03-22T04:13:12.141" v="174" actId="22"/>
          <ac:spMkLst>
            <pc:docMk/>
            <pc:sldMk cId="274428474" sldId="258"/>
            <ac:spMk id="11" creationId="{363963DA-CA56-A55D-9794-EEBB3720887B}"/>
          </ac:spMkLst>
        </pc:spChg>
        <pc:spChg chg="add del mod">
          <ac:chgData name="Yue Shi" userId="29c9d17774b41f8e" providerId="LiveId" clId="{BF328CD8-BB28-4549-92C3-7F6DF57FC88B}" dt="2024-03-22T04:51:26.481" v="618" actId="21"/>
          <ac:spMkLst>
            <pc:docMk/>
            <pc:sldMk cId="274428474" sldId="258"/>
            <ac:spMk id="12" creationId="{1E0C192F-847F-8E11-9E99-D9F5EE4D97B6}"/>
          </ac:spMkLst>
        </pc:spChg>
        <pc:picChg chg="add del mod">
          <ac:chgData name="Yue Shi" userId="29c9d17774b41f8e" providerId="LiveId" clId="{BF328CD8-BB28-4549-92C3-7F6DF57FC88B}" dt="2024-03-22T03:47:02.120" v="37" actId="478"/>
          <ac:picMkLst>
            <pc:docMk/>
            <pc:sldMk cId="274428474" sldId="258"/>
            <ac:picMk id="5" creationId="{D471CFB5-9EA4-A69C-BAB4-136F8B98A6CA}"/>
          </ac:picMkLst>
        </pc:picChg>
        <pc:picChg chg="add mod">
          <ac:chgData name="Yue Shi" userId="29c9d17774b41f8e" providerId="LiveId" clId="{BF328CD8-BB28-4549-92C3-7F6DF57FC88B}" dt="2024-03-22T04:55:24.743" v="693" actId="1076"/>
          <ac:picMkLst>
            <pc:docMk/>
            <pc:sldMk cId="274428474" sldId="258"/>
            <ac:picMk id="7" creationId="{753418FC-AA65-4C1B-1B5B-4659C15790DD}"/>
          </ac:picMkLst>
        </pc:picChg>
        <pc:picChg chg="add del mod">
          <ac:chgData name="Yue Shi" userId="29c9d17774b41f8e" providerId="LiveId" clId="{BF328CD8-BB28-4549-92C3-7F6DF57FC88B}" dt="2024-03-22T04:51:26.481" v="618" actId="21"/>
          <ac:picMkLst>
            <pc:docMk/>
            <pc:sldMk cId="274428474" sldId="258"/>
            <ac:picMk id="8" creationId="{604D088A-F97E-6593-FB89-05F0285164A6}"/>
          </ac:picMkLst>
        </pc:picChg>
      </pc:sldChg>
      <pc:sldChg chg="modSp new mod">
        <pc:chgData name="Yue Shi" userId="29c9d17774b41f8e" providerId="LiveId" clId="{BF328CD8-BB28-4549-92C3-7F6DF57FC88B}" dt="2024-03-22T04:47:37.859" v="544" actId="20577"/>
        <pc:sldMkLst>
          <pc:docMk/>
          <pc:sldMk cId="3684706651" sldId="259"/>
        </pc:sldMkLst>
        <pc:spChg chg="mod">
          <ac:chgData name="Yue Shi" userId="29c9d17774b41f8e" providerId="LiveId" clId="{BF328CD8-BB28-4549-92C3-7F6DF57FC88B}" dt="2024-03-22T04:47:37.859" v="544" actId="20577"/>
          <ac:spMkLst>
            <pc:docMk/>
            <pc:sldMk cId="3684706651" sldId="259"/>
            <ac:spMk id="2" creationId="{91C5D6A8-412D-A19B-4818-9BA0C2466A8E}"/>
          </ac:spMkLst>
        </pc:spChg>
        <pc:spChg chg="mod">
          <ac:chgData name="Yue Shi" userId="29c9d17774b41f8e" providerId="LiveId" clId="{BF328CD8-BB28-4549-92C3-7F6DF57FC88B}" dt="2024-03-22T04:45:16.750" v="510" actId="2711"/>
          <ac:spMkLst>
            <pc:docMk/>
            <pc:sldMk cId="3684706651" sldId="259"/>
            <ac:spMk id="3" creationId="{F9173595-5BC6-6310-B485-73A27DCA0F99}"/>
          </ac:spMkLst>
        </pc:spChg>
      </pc:sldChg>
      <pc:sldChg chg="addSp delSp modSp new mod">
        <pc:chgData name="Yue Shi" userId="29c9d17774b41f8e" providerId="LiveId" clId="{BF328CD8-BB28-4549-92C3-7F6DF57FC88B}" dt="2024-03-22T04:55:45.315" v="697" actId="1076"/>
        <pc:sldMkLst>
          <pc:docMk/>
          <pc:sldMk cId="2174938996" sldId="260"/>
        </pc:sldMkLst>
        <pc:spChg chg="del">
          <ac:chgData name="Yue Shi" userId="29c9d17774b41f8e" providerId="LiveId" clId="{BF328CD8-BB28-4549-92C3-7F6DF57FC88B}" dt="2024-03-22T04:51:22.353" v="617" actId="478"/>
          <ac:spMkLst>
            <pc:docMk/>
            <pc:sldMk cId="2174938996" sldId="260"/>
            <ac:spMk id="2" creationId="{1E27570A-AC8A-99D2-D5D6-D45FD9B2C2DE}"/>
          </ac:spMkLst>
        </pc:spChg>
        <pc:spChg chg="del">
          <ac:chgData name="Yue Shi" userId="29c9d17774b41f8e" providerId="LiveId" clId="{BF328CD8-BB28-4549-92C3-7F6DF57FC88B}" dt="2024-03-22T04:51:21.490" v="616" actId="478"/>
          <ac:spMkLst>
            <pc:docMk/>
            <pc:sldMk cId="2174938996" sldId="260"/>
            <ac:spMk id="3" creationId="{68EE3614-EC16-15E1-5B23-7197BC0E2AA0}"/>
          </ac:spMkLst>
        </pc:spChg>
        <pc:spChg chg="add mod">
          <ac:chgData name="Yue Shi" userId="29c9d17774b41f8e" providerId="LiveId" clId="{BF328CD8-BB28-4549-92C3-7F6DF57FC88B}" dt="2024-03-22T04:55:42.108" v="696"/>
          <ac:spMkLst>
            <pc:docMk/>
            <pc:sldMk cId="2174938996" sldId="260"/>
            <ac:spMk id="4" creationId="{1EEFDEDD-623C-529A-F591-1A4C6BD64EA6}"/>
          </ac:spMkLst>
        </pc:spChg>
        <pc:spChg chg="add mod">
          <ac:chgData name="Yue Shi" userId="29c9d17774b41f8e" providerId="LiveId" clId="{BF328CD8-BB28-4549-92C3-7F6DF57FC88B}" dt="2024-03-22T04:55:32.264" v="694" actId="1076"/>
          <ac:spMkLst>
            <pc:docMk/>
            <pc:sldMk cId="2174938996" sldId="260"/>
            <ac:spMk id="12" creationId="{1E0C192F-847F-8E11-9E99-D9F5EE4D97B6}"/>
          </ac:spMkLst>
        </pc:spChg>
        <pc:picChg chg="add mod">
          <ac:chgData name="Yue Shi" userId="29c9d17774b41f8e" providerId="LiveId" clId="{BF328CD8-BB28-4549-92C3-7F6DF57FC88B}" dt="2024-03-22T04:55:45.315" v="697" actId="1076"/>
          <ac:picMkLst>
            <pc:docMk/>
            <pc:sldMk cId="2174938996" sldId="260"/>
            <ac:picMk id="8" creationId="{604D088A-F97E-6593-FB89-05F0285164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7C364-7EEB-4A83-9908-2170C674C6FE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ED1CF-259B-49FC-9350-7E3AFE4CF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08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6F15-7B66-0DC4-7770-5361F024E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2F205-038A-9405-72C8-7A0ADEA7D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350E9-01FF-A8A8-670A-D47720FE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3F9A-E052-44DA-A8BA-30EE3232965E}" type="datetime1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05BFF-4C6E-A42B-65D4-2DEFF153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E0A2B-CDCE-1461-E994-3EEF6776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CC26-2AA6-4978-A133-726EE24B2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34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28DA-BC32-3945-E0E0-631F16E9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C955D-5BE1-5CA0-1827-A7FDE0E7A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67B2-8205-7E99-7772-FEE77E11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9AC1-B4B8-4E87-8379-29018E3EE6B8}" type="datetime1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B4E98-0835-0551-6EAD-26201C0E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FB078-159B-28CF-AD5A-1EE34869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CC26-2AA6-4978-A133-726EE24B2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06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003FB-0453-C5BD-6666-EF8B0C9A6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03A53-9E3E-5F55-2CE2-D16A9F2E9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ED08-6E91-9FAF-52FF-35D04177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9C1C-6A30-4281-90A2-2CC369C176C8}" type="datetime1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462C4-3BAA-7CE0-2383-6F51A06F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7C5AF-1F24-76EA-140B-E2618B7A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CC26-2AA6-4978-A133-726EE24B2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9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8BA8-91B1-5F23-5AF4-663C9764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B21F-E3D0-E1E2-7956-4D5E21C4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707DD-A4DD-1A6D-1CF7-075E952C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10EB-3B12-4F79-AFD6-2B16B8777FAF}" type="datetime1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6BA6-0481-B112-7CFE-CA34D618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749DC-6285-6AB2-3B2F-16BD01A8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CC26-2AA6-4978-A133-726EE24B2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51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C38E-91CC-1929-69FA-BC45B781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94B4-603C-0F14-BADC-30B4970B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9B45-DC44-ADF6-1606-C24F0719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B19-04EF-447A-B758-565ECF5885C2}" type="datetime1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28E04-39F4-A8AE-E6B4-685F7EC8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3985A-EE5F-069C-1C25-5FA89EBA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CC26-2AA6-4978-A133-726EE24B2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37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3559-4235-3790-F8FC-2E76B978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20E09-E5C2-33DE-D049-F2137166F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D33D5-3576-18CB-95CF-189707398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9FCC2-620F-73DF-824C-823DDCDD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D1B6-3ECE-40E7-B914-B7B18A1D19B4}" type="datetime1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4CEB-B5C3-1393-BEB1-63555528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56849-7CA5-AB4D-4B05-A77E080C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CC26-2AA6-4978-A133-726EE24B2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6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0917-F034-62AE-8102-ECAD044A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77326-027A-59FB-4E11-50DE13853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A8EBF-BED1-B8AA-F15C-1235A36FE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F0049-0A9C-4095-3123-A62EBC5F0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D333C-D3BB-BC86-F9FC-549E746ED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41B16-601E-A578-7098-D08E48F9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C032-6993-4C4C-82B9-B6FC21414E8E}" type="datetime1">
              <a:rPr lang="en-GB" smtClean="0"/>
              <a:t>22/03/2024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E4E8B-1D76-1678-1643-54B50D02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92C13-7291-ECE9-7519-C4CBD9EA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CC26-2AA6-4978-A133-726EE24B2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68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90BF-7906-21D5-220C-2B2B8834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3404A-1BF8-9BDA-497E-07D42DB8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6A84-7604-4420-8548-489EEAEDE1CB}" type="datetime1">
              <a:rPr lang="en-GB" smtClean="0"/>
              <a:t>22/03/2024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793B4-68FF-7239-C528-0EC1F3F1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9EC83-27FC-8F24-12DF-8B142C64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CC26-2AA6-4978-A133-726EE24B2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91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2D2C-ED4E-CE20-D59F-6CF50E98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B8666-9E88-417A-B041-D03521FC1C9D}" type="datetime1">
              <a:rPr lang="en-GB" smtClean="0"/>
              <a:t>22/03/2024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8F9BA-DD38-2C0B-A6B2-1214683C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014B4-45AC-0D40-782B-E020FD9F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CC26-2AA6-4978-A133-726EE24B2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09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6277-3C9A-269D-156A-02219362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4964-DD44-AD9B-9644-6B9DE395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BE898-C954-6542-68BF-41A28C606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09B01-4FCB-4005-E4DF-38C55A22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F53D-46F5-43D4-BB56-D24774803649}" type="datetime1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63BC-79B6-9165-593E-E7DD8F82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2496E-C5EE-5DBE-70A9-FD4F69BF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CC26-2AA6-4978-A133-726EE24B2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77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A843-10E9-0FB3-28C2-A99973C5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ABF9D-A61C-4B9B-FC7B-417088BCD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11A59-34D2-F7E4-92D1-38E069ED2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71F8C-756D-7775-1E42-2E9FB83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3916-7890-45AA-9F80-51C01E240BD6}" type="datetime1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FEFB4-D24C-9B68-C0D8-7CAE586F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60B9F-2389-BE6A-6C12-7E20A619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CC26-2AA6-4978-A133-726EE24B2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14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B9322-4876-0DF8-9F97-0584CEEE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762CE-C80D-458E-0D38-63AF6210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72E0-B473-D61A-AEE4-8BB7A3239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1934B-DDE0-45D0-98EB-B21E0A883423}" type="datetime1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EE784-F0AC-F098-27C0-BE8530B9B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BD75A-09E6-2F83-D2CF-1F646D6E6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CC26-2AA6-4978-A133-726EE24B2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3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D6A8-412D-A19B-4818-9BA0C2466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973705"/>
            <a:ext cx="9499600" cy="3014208"/>
          </a:xfrm>
        </p:spPr>
        <p:txBody>
          <a:bodyPr>
            <a:normAutofit/>
          </a:bodyPr>
          <a:lstStyle/>
          <a:p>
            <a:r>
              <a:rPr lang="en-US" altLang="zh-CN" sz="5400" b="1" dirty="0"/>
              <a:t>E</a:t>
            </a:r>
            <a:r>
              <a:rPr lang="en-GB" sz="5400" b="1" dirty="0" err="1"/>
              <a:t>ffect</a:t>
            </a:r>
            <a:r>
              <a:rPr lang="en-GB" sz="5400" b="1" dirty="0"/>
              <a:t> of a New Treatment (Activating Factor 42) on Gene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73595-5BC6-6310-B485-73A27DCA0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5924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j-lt"/>
              </a:rPr>
              <a:t>Karl </a:t>
            </a:r>
            <a:r>
              <a:rPr lang="en-GB" sz="2800" dirty="0" err="1">
                <a:latin typeface="+mj-lt"/>
              </a:rPr>
              <a:t>Berator</a:t>
            </a:r>
            <a:endParaRPr lang="en-GB" sz="28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F61D0-0DD8-F5A6-3A6C-4CAB4F21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CC26-2AA6-4978-A133-726EE24B23A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70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99E1E-C8AB-7FD9-A849-1BD71FDDE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82" y="1329421"/>
            <a:ext cx="5359554" cy="5059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B003A1-5975-630E-FE32-48FBBA59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85" y="1329421"/>
            <a:ext cx="5359553" cy="5059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516E09-5D4E-F90B-1773-0587C4E86C01}"/>
              </a:ext>
            </a:extLst>
          </p:cNvPr>
          <p:cNvSpPr txBox="1"/>
          <p:nvPr/>
        </p:nvSpPr>
        <p:spPr>
          <a:xfrm>
            <a:off x="436169" y="355600"/>
            <a:ext cx="608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Statistics summary of “gene expression”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DBB54-96AA-E947-884E-FEFF12E1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CC26-2AA6-4978-A133-726EE24B23A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69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40F0D6-0481-4AF5-9877-93297E08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4" y="963639"/>
            <a:ext cx="5463398" cy="4838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945F8D-969E-C897-49F3-DF697E03E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549" y="963639"/>
            <a:ext cx="5463398" cy="48387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AAE6F4-F449-1B15-2333-63A46846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CC26-2AA6-4978-A133-726EE24B23A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88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3418FC-AA65-4C1B-1B5B-4659C1579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61" y="964166"/>
            <a:ext cx="6408921" cy="5676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58EE8C-70F5-FB09-17C4-C8770FB259DE}"/>
              </a:ext>
            </a:extLst>
          </p:cNvPr>
          <p:cNvSpPr txBox="1"/>
          <p:nvPr/>
        </p:nvSpPr>
        <p:spPr>
          <a:xfrm>
            <a:off x="791028" y="2397948"/>
            <a:ext cx="3875315" cy="206210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Wild-type cell lines:</a:t>
            </a:r>
          </a:p>
          <a:p>
            <a:r>
              <a:rPr lang="en-GB" dirty="0"/>
              <a:t>As the concentration rises, the cell lines treated with the new treatment have increasing gene expression, and this effect is particularly evident for </a:t>
            </a:r>
            <a:r>
              <a:rPr lang="en-GB" dirty="0" err="1"/>
              <a:t>gl-xik</a:t>
            </a:r>
            <a:r>
              <a:rPr lang="en-GB" dirty="0"/>
              <a:t>, while placebo had little effect on gene expression.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AB6D6-B155-C26A-500B-13B65670B4FD}"/>
              </a:ext>
            </a:extLst>
          </p:cNvPr>
          <p:cNvSpPr txBox="1"/>
          <p:nvPr/>
        </p:nvSpPr>
        <p:spPr>
          <a:xfrm>
            <a:off x="450544" y="297543"/>
            <a:ext cx="7252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Effect of the new treatment on Gene Expression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05096-A84F-F530-7551-CA80869A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CC26-2AA6-4978-A133-726EE24B23A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2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4D088A-F97E-6593-FB89-05F02851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588" y="1021437"/>
            <a:ext cx="6321939" cy="55990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0C192F-847F-8E11-9E99-D9F5EE4D97B6}"/>
              </a:ext>
            </a:extLst>
          </p:cNvPr>
          <p:cNvSpPr txBox="1"/>
          <p:nvPr/>
        </p:nvSpPr>
        <p:spPr>
          <a:xfrm>
            <a:off x="602343" y="2259449"/>
            <a:ext cx="4478616" cy="233910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Cell lines of Cell-type 101: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the concentration rises, the new treatment has a more obvious promoting effect on gene expression for </a:t>
            </a:r>
            <a:r>
              <a:rPr lang="en-GB" dirty="0" err="1"/>
              <a:t>gl-mfa</a:t>
            </a:r>
            <a:r>
              <a:rPr lang="en-GB" dirty="0"/>
              <a:t> relative to the placebo.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new treatment inhibited the gene expression of </a:t>
            </a:r>
            <a:r>
              <a:rPr lang="en-GB" dirty="0" err="1"/>
              <a:t>gl-zhw</a:t>
            </a:r>
            <a:r>
              <a:rPr lang="en-GB" dirty="0"/>
              <a:t> relative to the placebo.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FDEDD-623C-529A-F591-1A4C6BD64EA6}"/>
              </a:ext>
            </a:extLst>
          </p:cNvPr>
          <p:cNvSpPr txBox="1"/>
          <p:nvPr/>
        </p:nvSpPr>
        <p:spPr>
          <a:xfrm>
            <a:off x="450544" y="297543"/>
            <a:ext cx="7252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Effect of the new treatment on Gene Expression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D1AE5-749E-138E-A66F-DE205E29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CC26-2AA6-4978-A133-726EE24B23A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93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Effect of a New Treatment (Activating Factor 42) on Gene Expression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Shi</dc:creator>
  <cp:lastModifiedBy>Yue Shi</cp:lastModifiedBy>
  <cp:revision>1</cp:revision>
  <dcterms:created xsi:type="dcterms:W3CDTF">2024-03-22T02:53:56Z</dcterms:created>
  <dcterms:modified xsi:type="dcterms:W3CDTF">2024-03-22T04:58:14Z</dcterms:modified>
</cp:coreProperties>
</file>