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258" r:id="rId5"/>
    <p:sldId id="264" r:id="rId6"/>
    <p:sldId id="260" r:id="rId7"/>
    <p:sldId id="266" r:id="rId8"/>
    <p:sldId id="268" r:id="rId9"/>
    <p:sldId id="279" r:id="rId10"/>
    <p:sldId id="281" r:id="rId11"/>
    <p:sldId id="284" r:id="rId12"/>
    <p:sldId id="283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627DE-6663-48F8-889A-ECF687E0759F}" v="15" dt="2024-02-25T23:47:00.365"/>
    <p1510:client id="{5216BE59-A4B6-403C-82C9-6206D6365A5F}" v="624" vWet="628" dt="2024-02-26T03:07:26.066"/>
    <p1510:client id="{58417BC8-A177-DC51-FF8E-9CFBE86050BD}" v="171" dt="2024-02-26T03:02:16.937"/>
    <p1510:client id="{641EB5EA-5133-4BF3-9424-9DDDECFCC0AB}" v="508" dt="2024-02-25T23:44:12.739"/>
    <p1510:client id="{670F4732-AF17-4E2D-9C6D-BBCAF49F6CD2}" v="17" dt="2024-02-26T03:01:29.036"/>
    <p1510:client id="{C3ECA2E5-19A3-DBB7-4475-475D1619540E}" v="85" dt="2024-02-25T21:00:06.749"/>
    <p1510:client id="{F0330B4B-8299-4572-A629-67900452BA6F}" v="2" dt="2024-02-26T03:11:4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oyi Wang (Student)" userId="S::zhuoyiwang@mines.edu::3aec984b-1b70-4999-a981-120f19f2569d" providerId="AD" clId="Web-{4AD627DE-6663-48F8-889A-ECF687E0759F}"/>
    <pc:docChg chg="modSld">
      <pc:chgData name="Zhuoyi Wang (Student)" userId="S::zhuoyiwang@mines.edu::3aec984b-1b70-4999-a981-120f19f2569d" providerId="AD" clId="Web-{4AD627DE-6663-48F8-889A-ECF687E0759F}" dt="2024-02-25T23:47:00.365" v="13" actId="1076"/>
      <pc:docMkLst>
        <pc:docMk/>
      </pc:docMkLst>
      <pc:sldChg chg="modSp">
        <pc:chgData name="Zhuoyi Wang (Student)" userId="S::zhuoyiwang@mines.edu::3aec984b-1b70-4999-a981-120f19f2569d" providerId="AD" clId="Web-{4AD627DE-6663-48F8-889A-ECF687E0759F}" dt="2024-02-25T23:46:39.537" v="10" actId="20577"/>
        <pc:sldMkLst>
          <pc:docMk/>
          <pc:sldMk cId="0" sldId="266"/>
        </pc:sldMkLst>
        <pc:spChg chg="mod">
          <ac:chgData name="Zhuoyi Wang (Student)" userId="S::zhuoyiwang@mines.edu::3aec984b-1b70-4999-a981-120f19f2569d" providerId="AD" clId="Web-{4AD627DE-6663-48F8-889A-ECF687E0759F}" dt="2024-02-25T23:46:39.537" v="10" actId="20577"/>
          <ac:spMkLst>
            <pc:docMk/>
            <pc:sldMk cId="0" sldId="266"/>
            <ac:spMk id="1430" creationId="{00000000-0000-0000-0000-000000000000}"/>
          </ac:spMkLst>
        </pc:spChg>
      </pc:sldChg>
      <pc:sldChg chg="modSp">
        <pc:chgData name="Zhuoyi Wang (Student)" userId="S::zhuoyiwang@mines.edu::3aec984b-1b70-4999-a981-120f19f2569d" providerId="AD" clId="Web-{4AD627DE-6663-48F8-889A-ECF687E0759F}" dt="2024-02-25T23:47:00.365" v="13" actId="1076"/>
        <pc:sldMkLst>
          <pc:docMk/>
          <pc:sldMk cId="0" sldId="283"/>
        </pc:sldMkLst>
        <pc:spChg chg="mod">
          <ac:chgData name="Zhuoyi Wang (Student)" userId="S::zhuoyiwang@mines.edu::3aec984b-1b70-4999-a981-120f19f2569d" providerId="AD" clId="Web-{4AD627DE-6663-48F8-889A-ECF687E0759F}" dt="2024-02-25T23:46:55.865" v="12" actId="1076"/>
          <ac:spMkLst>
            <pc:docMk/>
            <pc:sldMk cId="0" sldId="283"/>
            <ac:spMk id="2483" creationId="{00000000-0000-0000-0000-000000000000}"/>
          </ac:spMkLst>
        </pc:spChg>
        <pc:spChg chg="mod">
          <ac:chgData name="Zhuoyi Wang (Student)" userId="S::zhuoyiwang@mines.edu::3aec984b-1b70-4999-a981-120f19f2569d" providerId="AD" clId="Web-{4AD627DE-6663-48F8-889A-ECF687E0759F}" dt="2024-02-25T23:47:00.365" v="13" actId="1076"/>
          <ac:spMkLst>
            <pc:docMk/>
            <pc:sldMk cId="0" sldId="283"/>
            <ac:spMk id="2485" creationId="{00000000-0000-0000-0000-000000000000}"/>
          </ac:spMkLst>
        </pc:spChg>
      </pc:sldChg>
    </pc:docChg>
  </pc:docChgLst>
  <pc:docChgLst>
    <pc:chgData name="Zhuoyi Wang (Student)" userId="S::zhuoyiwang@mines.edu::3aec984b-1b70-4999-a981-120f19f2569d" providerId="AD" clId="Web-{670F4732-AF17-4E2D-9C6D-BBCAF49F6CD2}"/>
    <pc:docChg chg="modSld">
      <pc:chgData name="Zhuoyi Wang (Student)" userId="S::zhuoyiwang@mines.edu::3aec984b-1b70-4999-a981-120f19f2569d" providerId="AD" clId="Web-{670F4732-AF17-4E2D-9C6D-BBCAF49F6CD2}" dt="2024-02-26T03:01:28.942" v="15" actId="1076"/>
      <pc:docMkLst>
        <pc:docMk/>
      </pc:docMkLst>
      <pc:sldChg chg="modSp">
        <pc:chgData name="Zhuoyi Wang (Student)" userId="S::zhuoyiwang@mines.edu::3aec984b-1b70-4999-a981-120f19f2569d" providerId="AD" clId="Web-{670F4732-AF17-4E2D-9C6D-BBCAF49F6CD2}" dt="2024-02-26T03:01:28.942" v="15" actId="1076"/>
        <pc:sldMkLst>
          <pc:docMk/>
          <pc:sldMk cId="0" sldId="258"/>
        </pc:sldMkLst>
        <pc:spChg chg="mod">
          <ac:chgData name="Zhuoyi Wang (Student)" userId="S::zhuoyiwang@mines.edu::3aec984b-1b70-4999-a981-120f19f2569d" providerId="AD" clId="Web-{670F4732-AF17-4E2D-9C6D-BBCAF49F6CD2}" dt="2024-02-26T03:01:28.942" v="15" actId="1076"/>
          <ac:spMkLst>
            <pc:docMk/>
            <pc:sldMk cId="0" sldId="258"/>
            <ac:spMk id="962" creationId="{00000000-0000-0000-0000-000000000000}"/>
          </ac:spMkLst>
        </pc:spChg>
      </pc:sldChg>
    </pc:docChg>
  </pc:docChgLst>
  <pc:docChgLst>
    <pc:chgData name="Lara Bezerra (Student)" userId="3d581330-3470-4b44-93e3-b4cb1b4d485b" providerId="ADAL" clId="{5216BE59-A4B6-403C-82C9-6206D6365A5F}"/>
    <pc:docChg chg="undo custSel addSld delSld modSld delMainMaster">
      <pc:chgData name="Lara Bezerra (Student)" userId="3d581330-3470-4b44-93e3-b4cb1b4d485b" providerId="ADAL" clId="{5216BE59-A4B6-403C-82C9-6206D6365A5F}" dt="2024-02-26T03:06:58.051" v="2119" actId="1076"/>
      <pc:docMkLst>
        <pc:docMk/>
      </pc:docMkLst>
      <pc:sldChg chg="del">
        <pc:chgData name="Lara Bezerra (Student)" userId="3d581330-3470-4b44-93e3-b4cb1b4d485b" providerId="ADAL" clId="{5216BE59-A4B6-403C-82C9-6206D6365A5F}" dt="2024-02-25T21:12:42.655" v="207" actId="47"/>
        <pc:sldMkLst>
          <pc:docMk/>
          <pc:sldMk cId="109857222" sldId="256"/>
        </pc:sldMkLst>
      </pc:sldChg>
      <pc:sldChg chg="addSp delSp modSp del mod delAnim modAnim">
        <pc:chgData name="Lara Bezerra (Student)" userId="3d581330-3470-4b44-93e3-b4cb1b4d485b" providerId="ADAL" clId="{5216BE59-A4B6-403C-82C9-6206D6365A5F}" dt="2024-02-25T21:12:43.926" v="208" actId="47"/>
        <pc:sldMkLst>
          <pc:docMk/>
          <pc:sldMk cId="1185132887" sldId="257"/>
        </pc:sldMkLst>
        <pc:spChg chg="add del mod">
          <ac:chgData name="Lara Bezerra (Student)" userId="3d581330-3470-4b44-93e3-b4cb1b4d485b" providerId="ADAL" clId="{5216BE59-A4B6-403C-82C9-6206D6365A5F}" dt="2024-02-25T21:07:14.726" v="124" actId="1076"/>
          <ac:spMkLst>
            <pc:docMk/>
            <pc:sldMk cId="1185132887" sldId="257"/>
            <ac:spMk id="2" creationId="{22126470-2FA4-5C75-FFCA-E434642B8E42}"/>
          </ac:spMkLst>
        </pc:spChg>
        <pc:spChg chg="add del mod">
          <ac:chgData name="Lara Bezerra (Student)" userId="3d581330-3470-4b44-93e3-b4cb1b4d485b" providerId="ADAL" clId="{5216BE59-A4B6-403C-82C9-6206D6365A5F}" dt="2024-02-25T21:06:38.612" v="103" actId="478"/>
          <ac:spMkLst>
            <pc:docMk/>
            <pc:sldMk cId="1185132887" sldId="257"/>
            <ac:spMk id="3" creationId="{76578907-0421-771A-0D58-2C08AA8C9353}"/>
          </ac:spMkLst>
        </pc:spChg>
        <pc:spChg chg="add mod">
          <ac:chgData name="Lara Bezerra (Student)" userId="3d581330-3470-4b44-93e3-b4cb1b4d485b" providerId="ADAL" clId="{5216BE59-A4B6-403C-82C9-6206D6365A5F}" dt="2024-02-25T21:08:17.248" v="158" actId="20577"/>
          <ac:spMkLst>
            <pc:docMk/>
            <pc:sldMk cId="1185132887" sldId="257"/>
            <ac:spMk id="4" creationId="{4A11FD51-F0AA-6F3D-2061-14A72C4E88FA}"/>
          </ac:spMkLst>
        </pc:spChg>
        <pc:spChg chg="add mod">
          <ac:chgData name="Lara Bezerra (Student)" userId="3d581330-3470-4b44-93e3-b4cb1b4d485b" providerId="ADAL" clId="{5216BE59-A4B6-403C-82C9-6206D6365A5F}" dt="2024-02-25T21:08:26.469" v="170" actId="20577"/>
          <ac:spMkLst>
            <pc:docMk/>
            <pc:sldMk cId="1185132887" sldId="257"/>
            <ac:spMk id="5" creationId="{AE70A544-75C7-ABCA-C1CB-8E02B5D15250}"/>
          </ac:spMkLst>
        </pc:spChg>
        <pc:spChg chg="mod">
          <ac:chgData name="Lara Bezerra (Student)" userId="3d581330-3470-4b44-93e3-b4cb1b4d485b" providerId="ADAL" clId="{5216BE59-A4B6-403C-82C9-6206D6365A5F}" dt="2024-02-25T21:08:02.796" v="145" actId="20577"/>
          <ac:spMkLst>
            <pc:docMk/>
            <pc:sldMk cId="1185132887" sldId="257"/>
            <ac:spMk id="7" creationId="{D5E81198-751E-6F99-2999-18BE46DB54E8}"/>
          </ac:spMkLst>
        </pc:spChg>
        <pc:spChg chg="mod">
          <ac:chgData name="Lara Bezerra (Student)" userId="3d581330-3470-4b44-93e3-b4cb1b4d485b" providerId="ADAL" clId="{5216BE59-A4B6-403C-82C9-6206D6365A5F}" dt="2024-02-25T21:07:27.275" v="129" actId="1076"/>
          <ac:spMkLst>
            <pc:docMk/>
            <pc:sldMk cId="1185132887" sldId="257"/>
            <ac:spMk id="9" creationId="{7FF180E4-ED4B-1D6C-8F25-80B9F4E88997}"/>
          </ac:spMkLst>
        </pc:spChg>
        <pc:picChg chg="add del">
          <ac:chgData name="Lara Bezerra (Student)" userId="3d581330-3470-4b44-93e3-b4cb1b4d485b" providerId="ADAL" clId="{5216BE59-A4B6-403C-82C9-6206D6365A5F}" dt="2024-02-25T21:11:17.574" v="174" actId="478"/>
          <ac:picMkLst>
            <pc:docMk/>
            <pc:sldMk cId="1185132887" sldId="257"/>
            <ac:picMk id="6" creationId="{BF8E3F30-9FDB-A7B0-BE78-32DAB301B82D}"/>
          </ac:picMkLst>
        </pc:picChg>
        <pc:picChg chg="del mod">
          <ac:chgData name="Lara Bezerra (Student)" userId="3d581330-3470-4b44-93e3-b4cb1b4d485b" providerId="ADAL" clId="{5216BE59-A4B6-403C-82C9-6206D6365A5F}" dt="2024-02-25T21:06:41.132" v="104" actId="478"/>
          <ac:picMkLst>
            <pc:docMk/>
            <pc:sldMk cId="1185132887" sldId="257"/>
            <ac:picMk id="10" creationId="{D5DA243B-4218-F767-F553-1E376ECBB9D6}"/>
          </ac:picMkLst>
        </pc:picChg>
      </pc:sldChg>
      <pc:sldChg chg="delSp modSp del mod">
        <pc:chgData name="Lara Bezerra (Student)" userId="3d581330-3470-4b44-93e3-b4cb1b4d485b" providerId="ADAL" clId="{5216BE59-A4B6-403C-82C9-6206D6365A5F}" dt="2024-02-25T21:12:37.257" v="206" actId="1076"/>
        <pc:sldMkLst>
          <pc:docMk/>
          <pc:sldMk cId="0" sldId="258"/>
        </pc:sldMkLst>
        <pc:spChg chg="mod">
          <ac:chgData name="Lara Bezerra (Student)" userId="3d581330-3470-4b44-93e3-b4cb1b4d485b" providerId="ADAL" clId="{5216BE59-A4B6-403C-82C9-6206D6365A5F}" dt="2024-02-25T21:12:10.137" v="198" actId="14100"/>
          <ac:spMkLst>
            <pc:docMk/>
            <pc:sldMk cId="0" sldId="258"/>
            <ac:spMk id="961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2:16.293" v="200" actId="1076"/>
          <ac:spMkLst>
            <pc:docMk/>
            <pc:sldMk cId="0" sldId="258"/>
            <ac:spMk id="962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2:37.257" v="206" actId="1076"/>
          <ac:spMkLst>
            <pc:docMk/>
            <pc:sldMk cId="0" sldId="258"/>
            <ac:spMk id="963" creationId="{00000000-0000-0000-0000-000000000000}"/>
          </ac:spMkLst>
        </pc:spChg>
        <pc:grpChg chg="del">
          <ac:chgData name="Lara Bezerra (Student)" userId="3d581330-3470-4b44-93e3-b4cb1b4d485b" providerId="ADAL" clId="{5216BE59-A4B6-403C-82C9-6206D6365A5F}" dt="2024-02-25T21:11:47.733" v="175" actId="478"/>
          <ac:grpSpMkLst>
            <pc:docMk/>
            <pc:sldMk cId="0" sldId="258"/>
            <ac:grpSpMk id="969" creationId="{00000000-0000-0000-0000-000000000000}"/>
          </ac:grpSpMkLst>
        </pc:grpChg>
      </pc:sldChg>
      <pc:sldChg chg="del">
        <pc:chgData name="Lara Bezerra (Student)" userId="3d581330-3470-4b44-93e3-b4cb1b4d485b" providerId="ADAL" clId="{5216BE59-A4B6-403C-82C9-6206D6365A5F}" dt="2024-02-25T21:11:12.809" v="172"/>
        <pc:sldMkLst>
          <pc:docMk/>
          <pc:sldMk cId="4210455692" sldId="258"/>
        </pc:sldMkLst>
      </pc:sldChg>
      <pc:sldChg chg="modSp mod">
        <pc:chgData name="Lara Bezerra (Student)" userId="3d581330-3470-4b44-93e3-b4cb1b4d485b" providerId="ADAL" clId="{5216BE59-A4B6-403C-82C9-6206D6365A5F}" dt="2024-02-25T21:18:17.009" v="395" actId="14100"/>
        <pc:sldMkLst>
          <pc:docMk/>
          <pc:sldMk cId="0" sldId="260"/>
        </pc:sldMkLst>
        <pc:spChg chg="mod">
          <ac:chgData name="Lara Bezerra (Student)" userId="3d581330-3470-4b44-93e3-b4cb1b4d485b" providerId="ADAL" clId="{5216BE59-A4B6-403C-82C9-6206D6365A5F}" dt="2024-02-25T21:18:17.009" v="395" actId="14100"/>
          <ac:spMkLst>
            <pc:docMk/>
            <pc:sldMk cId="0" sldId="260"/>
            <ac:spMk id="1123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8:00.454" v="392" actId="20577"/>
          <ac:spMkLst>
            <pc:docMk/>
            <pc:sldMk cId="0" sldId="260"/>
            <ac:spMk id="1125" creationId="{00000000-0000-0000-0000-000000000000}"/>
          </ac:spMkLst>
        </pc:spChg>
      </pc:sldChg>
      <pc:sldChg chg="addSp delSp modSp mod">
        <pc:chgData name="Lara Bezerra (Student)" userId="3d581330-3470-4b44-93e3-b4cb1b4d485b" providerId="ADAL" clId="{5216BE59-A4B6-403C-82C9-6206D6365A5F}" dt="2024-02-26T03:06:58.051" v="2119" actId="1076"/>
        <pc:sldMkLst>
          <pc:docMk/>
          <pc:sldMk cId="0" sldId="264"/>
        </pc:sldMkLst>
        <pc:spChg chg="mod">
          <ac:chgData name="Lara Bezerra (Student)" userId="3d581330-3470-4b44-93e3-b4cb1b4d485b" providerId="ADAL" clId="{5216BE59-A4B6-403C-82C9-6206D6365A5F}" dt="2024-02-25T21:13:21.905" v="211"/>
          <ac:spMkLst>
            <pc:docMk/>
            <pc:sldMk cId="0" sldId="264"/>
            <ac:spMk id="3" creationId="{E8B184B0-3F7F-3640-CDED-E457265D4633}"/>
          </ac:spMkLst>
        </pc:spChg>
        <pc:spChg chg="mod">
          <ac:chgData name="Lara Bezerra (Student)" userId="3d581330-3470-4b44-93e3-b4cb1b4d485b" providerId="ADAL" clId="{5216BE59-A4B6-403C-82C9-6206D6365A5F}" dt="2024-02-25T21:13:21.905" v="211"/>
          <ac:spMkLst>
            <pc:docMk/>
            <pc:sldMk cId="0" sldId="264"/>
            <ac:spMk id="4" creationId="{7E3F2BAC-841B-0A24-C8CA-393525848E5B}"/>
          </ac:spMkLst>
        </pc:spChg>
        <pc:spChg chg="mod">
          <ac:chgData name="Lara Bezerra (Student)" userId="3d581330-3470-4b44-93e3-b4cb1b4d485b" providerId="ADAL" clId="{5216BE59-A4B6-403C-82C9-6206D6365A5F}" dt="2024-02-25T21:13:21.905" v="211"/>
          <ac:spMkLst>
            <pc:docMk/>
            <pc:sldMk cId="0" sldId="264"/>
            <ac:spMk id="6" creationId="{EFB02334-8BFC-8D65-B90C-3B2FA049A0F0}"/>
          </ac:spMkLst>
        </pc:spChg>
        <pc:spChg chg="mod">
          <ac:chgData name="Lara Bezerra (Student)" userId="3d581330-3470-4b44-93e3-b4cb1b4d485b" providerId="ADAL" clId="{5216BE59-A4B6-403C-82C9-6206D6365A5F}" dt="2024-02-25T21:13:21.905" v="211"/>
          <ac:spMkLst>
            <pc:docMk/>
            <pc:sldMk cId="0" sldId="264"/>
            <ac:spMk id="7" creationId="{8FD58BC3-3D04-E0C6-5293-5E10251B3104}"/>
          </ac:spMkLst>
        </pc:spChg>
        <pc:spChg chg="add mod">
          <ac:chgData name="Lara Bezerra (Student)" userId="3d581330-3470-4b44-93e3-b4cb1b4d485b" providerId="ADAL" clId="{5216BE59-A4B6-403C-82C9-6206D6365A5F}" dt="2024-02-25T21:13:31.312" v="213" actId="1076"/>
          <ac:spMkLst>
            <pc:docMk/>
            <pc:sldMk cId="0" sldId="264"/>
            <ac:spMk id="8" creationId="{E843EDF8-3110-DD3B-B1B3-CFDEDE22E392}"/>
          </ac:spMkLst>
        </pc:spChg>
        <pc:spChg chg="add mod">
          <ac:chgData name="Lara Bezerra (Student)" userId="3d581330-3470-4b44-93e3-b4cb1b4d485b" providerId="ADAL" clId="{5216BE59-A4B6-403C-82C9-6206D6365A5F}" dt="2024-02-25T21:13:31.312" v="213" actId="1076"/>
          <ac:spMkLst>
            <pc:docMk/>
            <pc:sldMk cId="0" sldId="264"/>
            <ac:spMk id="9" creationId="{EC88F753-82D2-CF9E-EF04-9B7D5EAACFD9}"/>
          </ac:spMkLst>
        </pc:spChg>
        <pc:spChg chg="add mod">
          <ac:chgData name="Lara Bezerra (Student)" userId="3d581330-3470-4b44-93e3-b4cb1b4d485b" providerId="ADAL" clId="{5216BE59-A4B6-403C-82C9-6206D6365A5F}" dt="2024-02-25T21:13:31.312" v="213" actId="1076"/>
          <ac:spMkLst>
            <pc:docMk/>
            <pc:sldMk cId="0" sldId="264"/>
            <ac:spMk id="10" creationId="{4E36FF87-1A82-6A72-F0A1-91EF6429A779}"/>
          </ac:spMkLst>
        </pc:spChg>
        <pc:spChg chg="add mod">
          <ac:chgData name="Lara Bezerra (Student)" userId="3d581330-3470-4b44-93e3-b4cb1b4d485b" providerId="ADAL" clId="{5216BE59-A4B6-403C-82C9-6206D6365A5F}" dt="2024-02-25T21:13:31.845" v="214"/>
          <ac:spMkLst>
            <pc:docMk/>
            <pc:sldMk cId="0" sldId="264"/>
            <ac:spMk id="11" creationId="{8C4AC682-D5B6-A6F0-E8B0-BCA2A39E6AB4}"/>
          </ac:spMkLst>
        </pc:spChg>
        <pc:spChg chg="add mod">
          <ac:chgData name="Lara Bezerra (Student)" userId="3d581330-3470-4b44-93e3-b4cb1b4d485b" providerId="ADAL" clId="{5216BE59-A4B6-403C-82C9-6206D6365A5F}" dt="2024-02-25T21:13:31.845" v="214"/>
          <ac:spMkLst>
            <pc:docMk/>
            <pc:sldMk cId="0" sldId="264"/>
            <ac:spMk id="12" creationId="{A03EC760-1D38-D7A0-1BF5-285FD59CBCB7}"/>
          </ac:spMkLst>
        </pc:spChg>
        <pc:spChg chg="add mod">
          <ac:chgData name="Lara Bezerra (Student)" userId="3d581330-3470-4b44-93e3-b4cb1b4d485b" providerId="ADAL" clId="{5216BE59-A4B6-403C-82C9-6206D6365A5F}" dt="2024-02-25T21:13:31.312" v="213" actId="1076"/>
          <ac:spMkLst>
            <pc:docMk/>
            <pc:sldMk cId="0" sldId="264"/>
            <ac:spMk id="13" creationId="{7DE8F3FF-5C09-C3F6-4D09-975D8875D251}"/>
          </ac:spMkLst>
        </pc:spChg>
        <pc:spChg chg="add mod">
          <ac:chgData name="Lara Bezerra (Student)" userId="3d581330-3470-4b44-93e3-b4cb1b4d485b" providerId="ADAL" clId="{5216BE59-A4B6-403C-82C9-6206D6365A5F}" dt="2024-02-25T21:13:31.312" v="213" actId="1076"/>
          <ac:spMkLst>
            <pc:docMk/>
            <pc:sldMk cId="0" sldId="264"/>
            <ac:spMk id="14" creationId="{84CBB241-C1DA-604E-BFFA-CDE4CB10D45D}"/>
          </ac:spMkLst>
        </pc:spChg>
        <pc:spChg chg="mod">
          <ac:chgData name="Lara Bezerra (Student)" userId="3d581330-3470-4b44-93e3-b4cb1b4d485b" providerId="ADAL" clId="{5216BE59-A4B6-403C-82C9-6206D6365A5F}" dt="2024-02-25T21:13:21.905" v="211"/>
          <ac:spMkLst>
            <pc:docMk/>
            <pc:sldMk cId="0" sldId="264"/>
            <ac:spMk id="16" creationId="{CFA7E107-FA88-F318-515D-BD52ED6F7347}"/>
          </ac:spMkLst>
        </pc:spChg>
        <pc:spChg chg="mod">
          <ac:chgData name="Lara Bezerra (Student)" userId="3d581330-3470-4b44-93e3-b4cb1b4d485b" providerId="ADAL" clId="{5216BE59-A4B6-403C-82C9-6206D6365A5F}" dt="2024-02-25T21:13:21.905" v="211"/>
          <ac:spMkLst>
            <pc:docMk/>
            <pc:sldMk cId="0" sldId="264"/>
            <ac:spMk id="18" creationId="{ED64BAE5-2250-6497-4BB8-C99B8E19F111}"/>
          </ac:spMkLst>
        </pc:spChg>
        <pc:spChg chg="mod">
          <ac:chgData name="Lara Bezerra (Student)" userId="3d581330-3470-4b44-93e3-b4cb1b4d485b" providerId="ADAL" clId="{5216BE59-A4B6-403C-82C9-6206D6365A5F}" dt="2024-02-25T21:13:21.905" v="211"/>
          <ac:spMkLst>
            <pc:docMk/>
            <pc:sldMk cId="0" sldId="264"/>
            <ac:spMk id="19" creationId="{8BCD9035-B372-B3BE-50D9-78A03195972C}"/>
          </ac:spMkLst>
        </pc:spChg>
        <pc:spChg chg="mod">
          <ac:chgData name="Lara Bezerra (Student)" userId="3d581330-3470-4b44-93e3-b4cb1b4d485b" providerId="ADAL" clId="{5216BE59-A4B6-403C-82C9-6206D6365A5F}" dt="2024-02-25T21:13:21.905" v="211"/>
          <ac:spMkLst>
            <pc:docMk/>
            <pc:sldMk cId="0" sldId="264"/>
            <ac:spMk id="20" creationId="{9C78DAC9-0D62-E360-405D-957F4F70E2B2}"/>
          </ac:spMkLst>
        </pc:spChg>
        <pc:spChg chg="mod">
          <ac:chgData name="Lara Bezerra (Student)" userId="3d581330-3470-4b44-93e3-b4cb1b4d485b" providerId="ADAL" clId="{5216BE59-A4B6-403C-82C9-6206D6365A5F}" dt="2024-02-25T21:13:42.720" v="216"/>
          <ac:spMkLst>
            <pc:docMk/>
            <pc:sldMk cId="0" sldId="264"/>
            <ac:spMk id="22" creationId="{A21C3D50-46E9-EC83-7476-9967F30A85BD}"/>
          </ac:spMkLst>
        </pc:spChg>
        <pc:spChg chg="mod">
          <ac:chgData name="Lara Bezerra (Student)" userId="3d581330-3470-4b44-93e3-b4cb1b4d485b" providerId="ADAL" clId="{5216BE59-A4B6-403C-82C9-6206D6365A5F}" dt="2024-02-25T21:13:42.720" v="216"/>
          <ac:spMkLst>
            <pc:docMk/>
            <pc:sldMk cId="0" sldId="264"/>
            <ac:spMk id="23" creationId="{20AE6C1A-88C6-5B69-2B4C-60A5CFE7BA20}"/>
          </ac:spMkLst>
        </pc:spChg>
        <pc:spChg chg="mod">
          <ac:chgData name="Lara Bezerra (Student)" userId="3d581330-3470-4b44-93e3-b4cb1b4d485b" providerId="ADAL" clId="{5216BE59-A4B6-403C-82C9-6206D6365A5F}" dt="2024-02-25T21:14:11.056" v="221" actId="242"/>
          <ac:spMkLst>
            <pc:docMk/>
            <pc:sldMk cId="0" sldId="264"/>
            <ac:spMk id="25" creationId="{38C50068-84B8-719E-7613-AAB542BA876F}"/>
          </ac:spMkLst>
        </pc:spChg>
        <pc:spChg chg="mod">
          <ac:chgData name="Lara Bezerra (Student)" userId="3d581330-3470-4b44-93e3-b4cb1b4d485b" providerId="ADAL" clId="{5216BE59-A4B6-403C-82C9-6206D6365A5F}" dt="2024-02-25T21:14:11.056" v="221" actId="242"/>
          <ac:spMkLst>
            <pc:docMk/>
            <pc:sldMk cId="0" sldId="264"/>
            <ac:spMk id="26" creationId="{3F270C2E-CE36-5517-D9FB-A82E5DE5D514}"/>
          </ac:spMkLst>
        </pc:spChg>
        <pc:spChg chg="add mod">
          <ac:chgData name="Lara Bezerra (Student)" userId="3d581330-3470-4b44-93e3-b4cb1b4d485b" providerId="ADAL" clId="{5216BE59-A4B6-403C-82C9-6206D6365A5F}" dt="2024-02-25T21:13:51.419" v="217" actId="1076"/>
          <ac:spMkLst>
            <pc:docMk/>
            <pc:sldMk cId="0" sldId="264"/>
            <ac:spMk id="27" creationId="{45892468-C598-750A-89B2-68B3007C79EE}"/>
          </ac:spMkLst>
        </pc:spChg>
        <pc:spChg chg="add del mod">
          <ac:chgData name="Lara Bezerra (Student)" userId="3d581330-3470-4b44-93e3-b4cb1b4d485b" providerId="ADAL" clId="{5216BE59-A4B6-403C-82C9-6206D6365A5F}" dt="2024-02-25T21:13:58.196" v="219" actId="478"/>
          <ac:spMkLst>
            <pc:docMk/>
            <pc:sldMk cId="0" sldId="264"/>
            <ac:spMk id="28" creationId="{22B3E28B-CFE5-E938-DC84-0D45189F2730}"/>
          </ac:spMkLst>
        </pc:spChg>
        <pc:spChg chg="add mod">
          <ac:chgData name="Lara Bezerra (Student)" userId="3d581330-3470-4b44-93e3-b4cb1b4d485b" providerId="ADAL" clId="{5216BE59-A4B6-403C-82C9-6206D6365A5F}" dt="2024-02-25T21:13:51.419" v="217" actId="1076"/>
          <ac:spMkLst>
            <pc:docMk/>
            <pc:sldMk cId="0" sldId="264"/>
            <ac:spMk id="29" creationId="{5D783004-5C25-C6AA-4D5D-24FF109277DE}"/>
          </ac:spMkLst>
        </pc:spChg>
        <pc:spChg chg="add mod">
          <ac:chgData name="Lara Bezerra (Student)" userId="3d581330-3470-4b44-93e3-b4cb1b4d485b" providerId="ADAL" clId="{5216BE59-A4B6-403C-82C9-6206D6365A5F}" dt="2024-02-25T21:15:12.684" v="279" actId="20577"/>
          <ac:spMkLst>
            <pc:docMk/>
            <pc:sldMk cId="0" sldId="264"/>
            <ac:spMk id="30" creationId="{E3F1FDBA-D373-6A19-9B3D-2F9CF9873CA0}"/>
          </ac:spMkLst>
        </pc:spChg>
        <pc:spChg chg="add mod">
          <ac:chgData name="Lara Bezerra (Student)" userId="3d581330-3470-4b44-93e3-b4cb1b4d485b" providerId="ADAL" clId="{5216BE59-A4B6-403C-82C9-6206D6365A5F}" dt="2024-02-25T21:13:51.419" v="217" actId="1076"/>
          <ac:spMkLst>
            <pc:docMk/>
            <pc:sldMk cId="0" sldId="264"/>
            <ac:spMk id="31" creationId="{7C930BC2-BE7C-1BFB-49E9-18C42674227A}"/>
          </ac:spMkLst>
        </pc:spChg>
        <pc:spChg chg="add del mod">
          <ac:chgData name="Lara Bezerra (Student)" userId="3d581330-3470-4b44-93e3-b4cb1b4d485b" providerId="ADAL" clId="{5216BE59-A4B6-403C-82C9-6206D6365A5F}" dt="2024-02-25T21:15:18.499" v="282" actId="478"/>
          <ac:spMkLst>
            <pc:docMk/>
            <pc:sldMk cId="0" sldId="264"/>
            <ac:spMk id="32" creationId="{B50F4B8F-A1A9-14BD-3E51-84FE9D3C511A}"/>
          </ac:spMkLst>
        </pc:spChg>
        <pc:spChg chg="add del mod">
          <ac:chgData name="Lara Bezerra (Student)" userId="3d581330-3470-4b44-93e3-b4cb1b4d485b" providerId="ADAL" clId="{5216BE59-A4B6-403C-82C9-6206D6365A5F}" dt="2024-02-25T21:15:19.553" v="283" actId="478"/>
          <ac:spMkLst>
            <pc:docMk/>
            <pc:sldMk cId="0" sldId="264"/>
            <ac:spMk id="33" creationId="{C4B51E11-78DE-58B7-FC0E-910D9B9A4AB5}"/>
          </ac:spMkLst>
        </pc:spChg>
        <pc:spChg chg="mod">
          <ac:chgData name="Lara Bezerra (Student)" userId="3d581330-3470-4b44-93e3-b4cb1b4d485b" providerId="ADAL" clId="{5216BE59-A4B6-403C-82C9-6206D6365A5F}" dt="2024-02-25T21:13:42.720" v="216"/>
          <ac:spMkLst>
            <pc:docMk/>
            <pc:sldMk cId="0" sldId="264"/>
            <ac:spMk id="35" creationId="{E3BFF9C3-DF0A-D6DC-6BD6-D493D303D6E0}"/>
          </ac:spMkLst>
        </pc:spChg>
        <pc:spChg chg="mod">
          <ac:chgData name="Lara Bezerra (Student)" userId="3d581330-3470-4b44-93e3-b4cb1b4d485b" providerId="ADAL" clId="{5216BE59-A4B6-403C-82C9-6206D6365A5F}" dt="2024-02-25T21:13:42.720" v="216"/>
          <ac:spMkLst>
            <pc:docMk/>
            <pc:sldMk cId="0" sldId="264"/>
            <ac:spMk id="37" creationId="{D96D8115-B34E-FFCF-51AF-5E482331BC87}"/>
          </ac:spMkLst>
        </pc:spChg>
        <pc:spChg chg="mod">
          <ac:chgData name="Lara Bezerra (Student)" userId="3d581330-3470-4b44-93e3-b4cb1b4d485b" providerId="ADAL" clId="{5216BE59-A4B6-403C-82C9-6206D6365A5F}" dt="2024-02-25T21:13:42.720" v="216"/>
          <ac:spMkLst>
            <pc:docMk/>
            <pc:sldMk cId="0" sldId="264"/>
            <ac:spMk id="38" creationId="{56992444-C451-6BF7-9FD3-49532AFF95BB}"/>
          </ac:spMkLst>
        </pc:spChg>
        <pc:spChg chg="mod">
          <ac:chgData name="Lara Bezerra (Student)" userId="3d581330-3470-4b44-93e3-b4cb1b4d485b" providerId="ADAL" clId="{5216BE59-A4B6-403C-82C9-6206D6365A5F}" dt="2024-02-25T21:13:42.720" v="216"/>
          <ac:spMkLst>
            <pc:docMk/>
            <pc:sldMk cId="0" sldId="264"/>
            <ac:spMk id="39" creationId="{A710954C-90B4-8DFA-12D2-E200EAAA6C04}"/>
          </ac:spMkLst>
        </pc:spChg>
        <pc:spChg chg="mod">
          <ac:chgData name="Lara Bezerra (Student)" userId="3d581330-3470-4b44-93e3-b4cb1b4d485b" providerId="ADAL" clId="{5216BE59-A4B6-403C-82C9-6206D6365A5F}" dt="2024-02-25T21:13:41.247" v="215" actId="1076"/>
          <ac:spMkLst>
            <pc:docMk/>
            <pc:sldMk cId="0" sldId="264"/>
            <ac:spMk id="131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3:12.105" v="209" actId="1076"/>
          <ac:spMkLst>
            <pc:docMk/>
            <pc:sldMk cId="0" sldId="264"/>
            <ac:spMk id="1315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3:41.247" v="215" actId="1076"/>
          <ac:spMkLst>
            <pc:docMk/>
            <pc:sldMk cId="0" sldId="264"/>
            <ac:spMk id="1316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3:41.247" v="215" actId="1076"/>
          <ac:spMkLst>
            <pc:docMk/>
            <pc:sldMk cId="0" sldId="264"/>
            <ac:spMk id="1320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3:12.105" v="209" actId="1076"/>
          <ac:spMkLst>
            <pc:docMk/>
            <pc:sldMk cId="0" sldId="264"/>
            <ac:spMk id="1321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3:12.105" v="209" actId="1076"/>
          <ac:spMkLst>
            <pc:docMk/>
            <pc:sldMk cId="0" sldId="264"/>
            <ac:spMk id="1322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3:41.247" v="215" actId="1076"/>
          <ac:spMkLst>
            <pc:docMk/>
            <pc:sldMk cId="0" sldId="264"/>
            <ac:spMk id="1323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37:29.343" v="777" actId="20577"/>
          <ac:spMkLst>
            <pc:docMk/>
            <pc:sldMk cId="0" sldId="264"/>
            <ac:spMk id="132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4:57.873" v="252" actId="20577"/>
          <ac:spMkLst>
            <pc:docMk/>
            <pc:sldMk cId="0" sldId="264"/>
            <ac:spMk id="1325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5:03.601" v="263" actId="20577"/>
          <ac:spMkLst>
            <pc:docMk/>
            <pc:sldMk cId="0" sldId="264"/>
            <ac:spMk id="1326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3:41.247" v="215" actId="1076"/>
          <ac:spMkLst>
            <pc:docMk/>
            <pc:sldMk cId="0" sldId="264"/>
            <ac:spMk id="1327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5:54.097" v="369" actId="20577"/>
          <ac:spMkLst>
            <pc:docMk/>
            <pc:sldMk cId="0" sldId="264"/>
            <ac:spMk id="1328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3:12.105" v="209" actId="1076"/>
          <ac:spMkLst>
            <pc:docMk/>
            <pc:sldMk cId="0" sldId="264"/>
            <ac:spMk id="1329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13:41.247" v="215" actId="1076"/>
          <ac:spMkLst>
            <pc:docMk/>
            <pc:sldMk cId="0" sldId="264"/>
            <ac:spMk id="1330" creationId="{00000000-0000-0000-0000-000000000000}"/>
          </ac:spMkLst>
        </pc:spChg>
        <pc:spChg chg="del mod">
          <ac:chgData name="Lara Bezerra (Student)" userId="3d581330-3470-4b44-93e3-b4cb1b4d485b" providerId="ADAL" clId="{5216BE59-A4B6-403C-82C9-6206D6365A5F}" dt="2024-02-25T21:15:16.483" v="280" actId="478"/>
          <ac:spMkLst>
            <pc:docMk/>
            <pc:sldMk cId="0" sldId="264"/>
            <ac:spMk id="1331" creationId="{00000000-0000-0000-0000-000000000000}"/>
          </ac:spMkLst>
        </pc:spChg>
        <pc:grpChg chg="add mod">
          <ac:chgData name="Lara Bezerra (Student)" userId="3d581330-3470-4b44-93e3-b4cb1b4d485b" providerId="ADAL" clId="{5216BE59-A4B6-403C-82C9-6206D6365A5F}" dt="2024-02-25T21:13:31.312" v="213" actId="1076"/>
          <ac:grpSpMkLst>
            <pc:docMk/>
            <pc:sldMk cId="0" sldId="264"/>
            <ac:grpSpMk id="2" creationId="{5181FBAD-3911-7786-AA4A-CE562C913254}"/>
          </ac:grpSpMkLst>
        </pc:grpChg>
        <pc:grpChg chg="add mod">
          <ac:chgData name="Lara Bezerra (Student)" userId="3d581330-3470-4b44-93e3-b4cb1b4d485b" providerId="ADAL" clId="{5216BE59-A4B6-403C-82C9-6206D6365A5F}" dt="2024-02-25T21:13:31.312" v="213" actId="1076"/>
          <ac:grpSpMkLst>
            <pc:docMk/>
            <pc:sldMk cId="0" sldId="264"/>
            <ac:grpSpMk id="5" creationId="{2AF99E29-34B8-AB1A-627C-FC4F6DF6D839}"/>
          </ac:grpSpMkLst>
        </pc:grpChg>
        <pc:grpChg chg="add mod">
          <ac:chgData name="Lara Bezerra (Student)" userId="3d581330-3470-4b44-93e3-b4cb1b4d485b" providerId="ADAL" clId="{5216BE59-A4B6-403C-82C9-6206D6365A5F}" dt="2024-02-25T21:13:31.312" v="213" actId="1076"/>
          <ac:grpSpMkLst>
            <pc:docMk/>
            <pc:sldMk cId="0" sldId="264"/>
            <ac:grpSpMk id="15" creationId="{DD23D54C-95BE-F5B6-6E0B-E9B1A3D14325}"/>
          </ac:grpSpMkLst>
        </pc:grpChg>
        <pc:grpChg chg="mod">
          <ac:chgData name="Lara Bezerra (Student)" userId="3d581330-3470-4b44-93e3-b4cb1b4d485b" providerId="ADAL" clId="{5216BE59-A4B6-403C-82C9-6206D6365A5F}" dt="2024-02-25T21:13:21.905" v="211"/>
          <ac:grpSpMkLst>
            <pc:docMk/>
            <pc:sldMk cId="0" sldId="264"/>
            <ac:grpSpMk id="17" creationId="{FDF09168-226A-A943-E86C-8AF1C3990E3C}"/>
          </ac:grpSpMkLst>
        </pc:grpChg>
        <pc:grpChg chg="add del mod">
          <ac:chgData name="Lara Bezerra (Student)" userId="3d581330-3470-4b44-93e3-b4cb1b4d485b" providerId="ADAL" clId="{5216BE59-A4B6-403C-82C9-6206D6365A5F}" dt="2024-02-25T21:13:54.711" v="218" actId="478"/>
          <ac:grpSpMkLst>
            <pc:docMk/>
            <pc:sldMk cId="0" sldId="264"/>
            <ac:grpSpMk id="21" creationId="{25792802-1099-55D0-B388-4E42CD3C6FE1}"/>
          </ac:grpSpMkLst>
        </pc:grpChg>
        <pc:grpChg chg="add mod ord">
          <ac:chgData name="Lara Bezerra (Student)" userId="3d581330-3470-4b44-93e3-b4cb1b4d485b" providerId="ADAL" clId="{5216BE59-A4B6-403C-82C9-6206D6365A5F}" dt="2024-02-25T21:14:35.934" v="232" actId="1076"/>
          <ac:grpSpMkLst>
            <pc:docMk/>
            <pc:sldMk cId="0" sldId="264"/>
            <ac:grpSpMk id="24" creationId="{DB22222D-FD7A-C568-A782-4E619826850C}"/>
          </ac:grpSpMkLst>
        </pc:grpChg>
        <pc:grpChg chg="add mod">
          <ac:chgData name="Lara Bezerra (Student)" userId="3d581330-3470-4b44-93e3-b4cb1b4d485b" providerId="ADAL" clId="{5216BE59-A4B6-403C-82C9-6206D6365A5F}" dt="2024-02-25T21:13:51.419" v="217" actId="1076"/>
          <ac:grpSpMkLst>
            <pc:docMk/>
            <pc:sldMk cId="0" sldId="264"/>
            <ac:grpSpMk id="34" creationId="{83407397-75A7-C220-052E-EE64988871BC}"/>
          </ac:grpSpMkLst>
        </pc:grpChg>
        <pc:grpChg chg="mod">
          <ac:chgData name="Lara Bezerra (Student)" userId="3d581330-3470-4b44-93e3-b4cb1b4d485b" providerId="ADAL" clId="{5216BE59-A4B6-403C-82C9-6206D6365A5F}" dt="2024-02-25T21:13:42.720" v="216"/>
          <ac:grpSpMkLst>
            <pc:docMk/>
            <pc:sldMk cId="0" sldId="264"/>
            <ac:grpSpMk id="36" creationId="{3340C539-F5FF-F8D9-E39D-3036B040ABF2}"/>
          </ac:grpSpMkLst>
        </pc:grpChg>
        <pc:grpChg chg="mod">
          <ac:chgData name="Lara Bezerra (Student)" userId="3d581330-3470-4b44-93e3-b4cb1b4d485b" providerId="ADAL" clId="{5216BE59-A4B6-403C-82C9-6206D6365A5F}" dt="2024-02-25T21:13:12.105" v="209" actId="1076"/>
          <ac:grpSpMkLst>
            <pc:docMk/>
            <pc:sldMk cId="0" sldId="264"/>
            <ac:grpSpMk id="1308" creationId="{00000000-0000-0000-0000-000000000000}"/>
          </ac:grpSpMkLst>
        </pc:grpChg>
        <pc:grpChg chg="mod">
          <ac:chgData name="Lara Bezerra (Student)" userId="3d581330-3470-4b44-93e3-b4cb1b4d485b" providerId="ADAL" clId="{5216BE59-A4B6-403C-82C9-6206D6365A5F}" dt="2024-02-25T21:14:44.946" v="233" actId="1076"/>
          <ac:grpSpMkLst>
            <pc:docMk/>
            <pc:sldMk cId="0" sldId="264"/>
            <ac:grpSpMk id="1311" creationId="{00000000-0000-0000-0000-000000000000}"/>
          </ac:grpSpMkLst>
        </pc:grpChg>
        <pc:grpChg chg="mod">
          <ac:chgData name="Lara Bezerra (Student)" userId="3d581330-3470-4b44-93e3-b4cb1b4d485b" providerId="ADAL" clId="{5216BE59-A4B6-403C-82C9-6206D6365A5F}" dt="2024-02-25T21:13:41.247" v="215" actId="1076"/>
          <ac:grpSpMkLst>
            <pc:docMk/>
            <pc:sldMk cId="0" sldId="264"/>
            <ac:grpSpMk id="1317" creationId="{00000000-0000-0000-0000-000000000000}"/>
          </ac:grpSpMkLst>
        </pc:grpChg>
        <pc:grpChg chg="del mod">
          <ac:chgData name="Lara Bezerra (Student)" userId="3d581330-3470-4b44-93e3-b4cb1b4d485b" providerId="ADAL" clId="{5216BE59-A4B6-403C-82C9-6206D6365A5F}" dt="2024-02-25T21:15:17.738" v="281" actId="478"/>
          <ac:grpSpMkLst>
            <pc:docMk/>
            <pc:sldMk cId="0" sldId="264"/>
            <ac:grpSpMk id="1332" creationId="{00000000-0000-0000-0000-000000000000}"/>
          </ac:grpSpMkLst>
        </pc:grpChg>
        <pc:grpChg chg="mod">
          <ac:chgData name="Lara Bezerra (Student)" userId="3d581330-3470-4b44-93e3-b4cb1b4d485b" providerId="ADAL" clId="{5216BE59-A4B6-403C-82C9-6206D6365A5F}" dt="2024-02-25T21:13:12.105" v="209" actId="1076"/>
          <ac:grpSpMkLst>
            <pc:docMk/>
            <pc:sldMk cId="0" sldId="264"/>
            <ac:grpSpMk id="1337" creationId="{00000000-0000-0000-0000-000000000000}"/>
          </ac:grpSpMkLst>
        </pc:grpChg>
        <pc:grpChg chg="mod">
          <ac:chgData name="Lara Bezerra (Student)" userId="3d581330-3470-4b44-93e3-b4cb1b4d485b" providerId="ADAL" clId="{5216BE59-A4B6-403C-82C9-6206D6365A5F}" dt="2024-02-25T21:13:41.247" v="215" actId="1076"/>
          <ac:grpSpMkLst>
            <pc:docMk/>
            <pc:sldMk cId="0" sldId="264"/>
            <ac:grpSpMk id="1343" creationId="{00000000-0000-0000-0000-000000000000}"/>
          </ac:grpSpMkLst>
        </pc:grpChg>
        <pc:picChg chg="mod">
          <ac:chgData name="Lara Bezerra (Student)" userId="3d581330-3470-4b44-93e3-b4cb1b4d485b" providerId="ADAL" clId="{5216BE59-A4B6-403C-82C9-6206D6365A5F}" dt="2024-02-26T03:06:50.035" v="2116" actId="14100"/>
          <ac:picMkLst>
            <pc:docMk/>
            <pc:sldMk cId="0" sldId="264"/>
            <ac:picMk id="2" creationId="{D1AD09DC-1158-C323-9921-BE4E38AC14AC}"/>
          </ac:picMkLst>
        </pc:picChg>
        <pc:picChg chg="mod">
          <ac:chgData name="Lara Bezerra (Student)" userId="3d581330-3470-4b44-93e3-b4cb1b4d485b" providerId="ADAL" clId="{5216BE59-A4B6-403C-82C9-6206D6365A5F}" dt="2024-02-26T03:06:58.051" v="2119" actId="1076"/>
          <ac:picMkLst>
            <pc:docMk/>
            <pc:sldMk cId="0" sldId="264"/>
            <ac:picMk id="3" creationId="{CEC42B9E-BDB3-3FE3-B10E-22A638508978}"/>
          </ac:picMkLst>
        </pc:picChg>
        <pc:picChg chg="add del mod modCrop">
          <ac:chgData name="Lara Bezerra (Student)" userId="3d581330-3470-4b44-93e3-b4cb1b4d485b" providerId="ADAL" clId="{5216BE59-A4B6-403C-82C9-6206D6365A5F}" dt="2024-02-25T22:19:53.691" v="1721" actId="478"/>
          <ac:picMkLst>
            <pc:docMk/>
            <pc:sldMk cId="0" sldId="264"/>
            <ac:picMk id="41" creationId="{F785685B-3719-2A12-E03F-326031B900B6}"/>
          </ac:picMkLst>
        </pc:picChg>
        <pc:picChg chg="add mod modCrop">
          <ac:chgData name="Lara Bezerra (Student)" userId="3d581330-3470-4b44-93e3-b4cb1b4d485b" providerId="ADAL" clId="{5216BE59-A4B6-403C-82C9-6206D6365A5F}" dt="2024-02-25T22:20:47.622" v="1739" actId="1076"/>
          <ac:picMkLst>
            <pc:docMk/>
            <pc:sldMk cId="0" sldId="264"/>
            <ac:picMk id="43" creationId="{E094C8A8-30CD-C5FF-156C-1A6E31D1567F}"/>
          </ac:picMkLst>
        </pc:picChg>
      </pc:sldChg>
      <pc:sldChg chg="add del">
        <pc:chgData name="Lara Bezerra (Student)" userId="3d581330-3470-4b44-93e3-b4cb1b4d485b" providerId="ADAL" clId="{5216BE59-A4B6-403C-82C9-6206D6365A5F}" dt="2024-02-25T21:17:35.290" v="373"/>
        <pc:sldMkLst>
          <pc:docMk/>
          <pc:sldMk cId="0" sldId="265"/>
        </pc:sldMkLst>
      </pc:sldChg>
      <pc:sldChg chg="modSp mod">
        <pc:chgData name="Lara Bezerra (Student)" userId="3d581330-3470-4b44-93e3-b4cb1b4d485b" providerId="ADAL" clId="{5216BE59-A4B6-403C-82C9-6206D6365A5F}" dt="2024-02-25T21:55:12.424" v="1388" actId="20577"/>
        <pc:sldMkLst>
          <pc:docMk/>
          <pc:sldMk cId="0" sldId="266"/>
        </pc:sldMkLst>
        <pc:spChg chg="mod">
          <ac:chgData name="Lara Bezerra (Student)" userId="3d581330-3470-4b44-93e3-b4cb1b4d485b" providerId="ADAL" clId="{5216BE59-A4B6-403C-82C9-6206D6365A5F}" dt="2024-02-25T21:36:31.395" v="753" actId="1076"/>
          <ac:spMkLst>
            <pc:docMk/>
            <pc:sldMk cId="0" sldId="266"/>
            <ac:spMk id="1429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55:12.424" v="1388" actId="20577"/>
          <ac:spMkLst>
            <pc:docMk/>
            <pc:sldMk cId="0" sldId="266"/>
            <ac:spMk id="1430" creationId="{00000000-0000-0000-0000-000000000000}"/>
          </ac:spMkLst>
        </pc:spChg>
      </pc:sldChg>
      <pc:sldChg chg="addSp delSp modSp mod">
        <pc:chgData name="Lara Bezerra (Student)" userId="3d581330-3470-4b44-93e3-b4cb1b4d485b" providerId="ADAL" clId="{5216BE59-A4B6-403C-82C9-6206D6365A5F}" dt="2024-02-25T21:43:32.953" v="1007" actId="1076"/>
        <pc:sldMkLst>
          <pc:docMk/>
          <pc:sldMk cId="0" sldId="268"/>
        </pc:sldMkLst>
        <pc:spChg chg="mod">
          <ac:chgData name="Lara Bezerra (Student)" userId="3d581330-3470-4b44-93e3-b4cb1b4d485b" providerId="ADAL" clId="{5216BE59-A4B6-403C-82C9-6206D6365A5F}" dt="2024-02-25T21:40:44.413" v="805" actId="14100"/>
          <ac:spMkLst>
            <pc:docMk/>
            <pc:sldMk cId="0" sldId="268"/>
            <ac:spMk id="1495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38:11.409" v="798" actId="20577"/>
          <ac:spMkLst>
            <pc:docMk/>
            <pc:sldMk cId="0" sldId="268"/>
            <ac:spMk id="1519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2:26.698" v="836" actId="20577"/>
          <ac:spMkLst>
            <pc:docMk/>
            <pc:sldMk cId="0" sldId="268"/>
            <ac:spMk id="1520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2:56.279" v="902" actId="20577"/>
          <ac:spMkLst>
            <pc:docMk/>
            <pc:sldMk cId="0" sldId="268"/>
            <ac:spMk id="1521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2:33.418" v="844" actId="20577"/>
          <ac:spMkLst>
            <pc:docMk/>
            <pc:sldMk cId="0" sldId="268"/>
            <ac:spMk id="1522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3:32.953" v="1007" actId="1076"/>
          <ac:spMkLst>
            <pc:docMk/>
            <pc:sldMk cId="0" sldId="268"/>
            <ac:spMk id="1523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2:37.531" v="849" actId="20577"/>
          <ac:spMkLst>
            <pc:docMk/>
            <pc:sldMk cId="0" sldId="268"/>
            <ac:spMk id="152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3:28.317" v="1006" actId="20577"/>
          <ac:spMkLst>
            <pc:docMk/>
            <pc:sldMk cId="0" sldId="268"/>
            <ac:spMk id="1525" creationId="{00000000-0000-0000-0000-000000000000}"/>
          </ac:spMkLst>
        </pc:spChg>
        <pc:spChg chg="del">
          <ac:chgData name="Lara Bezerra (Student)" userId="3d581330-3470-4b44-93e3-b4cb1b4d485b" providerId="ADAL" clId="{5216BE59-A4B6-403C-82C9-6206D6365A5F}" dt="2024-02-25T21:40:25.266" v="800" actId="478"/>
          <ac:spMkLst>
            <pc:docMk/>
            <pc:sldMk cId="0" sldId="268"/>
            <ac:spMk id="1526" creationId="{00000000-0000-0000-0000-000000000000}"/>
          </ac:spMkLst>
        </pc:spChg>
        <pc:spChg chg="del">
          <ac:chgData name="Lara Bezerra (Student)" userId="3d581330-3470-4b44-93e3-b4cb1b4d485b" providerId="ADAL" clId="{5216BE59-A4B6-403C-82C9-6206D6365A5F}" dt="2024-02-25T21:40:52.878" v="810" actId="478"/>
          <ac:spMkLst>
            <pc:docMk/>
            <pc:sldMk cId="0" sldId="268"/>
            <ac:spMk id="1527" creationId="{00000000-0000-0000-0000-000000000000}"/>
          </ac:spMkLst>
        </pc:spChg>
        <pc:spChg chg="del">
          <ac:chgData name="Lara Bezerra (Student)" userId="3d581330-3470-4b44-93e3-b4cb1b4d485b" providerId="ADAL" clId="{5216BE59-A4B6-403C-82C9-6206D6365A5F}" dt="2024-02-25T21:41:48.073" v="818" actId="478"/>
          <ac:spMkLst>
            <pc:docMk/>
            <pc:sldMk cId="0" sldId="268"/>
            <ac:spMk id="1528" creationId="{00000000-0000-0000-0000-000000000000}"/>
          </ac:spMkLst>
        </pc:spChg>
        <pc:grpChg chg="del">
          <ac:chgData name="Lara Bezerra (Student)" userId="3d581330-3470-4b44-93e3-b4cb1b4d485b" providerId="ADAL" clId="{5216BE59-A4B6-403C-82C9-6206D6365A5F}" dt="2024-02-25T21:40:52.355" v="809" actId="478"/>
          <ac:grpSpMkLst>
            <pc:docMk/>
            <pc:sldMk cId="0" sldId="268"/>
            <ac:grpSpMk id="1532" creationId="{00000000-0000-0000-0000-000000000000}"/>
          </ac:grpSpMkLst>
        </pc:grpChg>
        <pc:grpChg chg="del">
          <ac:chgData name="Lara Bezerra (Student)" userId="3d581330-3470-4b44-93e3-b4cb1b4d485b" providerId="ADAL" clId="{5216BE59-A4B6-403C-82C9-6206D6365A5F}" dt="2024-02-25T21:40:24.145" v="799" actId="478"/>
          <ac:grpSpMkLst>
            <pc:docMk/>
            <pc:sldMk cId="0" sldId="268"/>
            <ac:grpSpMk id="1536" creationId="{00000000-0000-0000-0000-000000000000}"/>
          </ac:grpSpMkLst>
        </pc:grpChg>
        <pc:grpChg chg="del">
          <ac:chgData name="Lara Bezerra (Student)" userId="3d581330-3470-4b44-93e3-b4cb1b4d485b" providerId="ADAL" clId="{5216BE59-A4B6-403C-82C9-6206D6365A5F}" dt="2024-02-25T21:41:47.495" v="817" actId="478"/>
          <ac:grpSpMkLst>
            <pc:docMk/>
            <pc:sldMk cId="0" sldId="268"/>
            <ac:grpSpMk id="1548" creationId="{00000000-0000-0000-0000-000000000000}"/>
          </ac:grpSpMkLst>
        </pc:grpChg>
        <pc:picChg chg="add mod">
          <ac:chgData name="Lara Bezerra (Student)" userId="3d581330-3470-4b44-93e3-b4cb1b4d485b" providerId="ADAL" clId="{5216BE59-A4B6-403C-82C9-6206D6365A5F}" dt="2024-02-25T21:42:20.499" v="826" actId="1076"/>
          <ac:picMkLst>
            <pc:docMk/>
            <pc:sldMk cId="0" sldId="268"/>
            <ac:picMk id="1026" creationId="{782BA318-4202-3818-FEDE-BFEAF612BBE7}"/>
          </ac:picMkLst>
        </pc:picChg>
        <pc:picChg chg="add mod">
          <ac:chgData name="Lara Bezerra (Student)" userId="3d581330-3470-4b44-93e3-b4cb1b4d485b" providerId="ADAL" clId="{5216BE59-A4B6-403C-82C9-6206D6365A5F}" dt="2024-02-25T21:41:38.557" v="813" actId="1076"/>
          <ac:picMkLst>
            <pc:docMk/>
            <pc:sldMk cId="0" sldId="268"/>
            <ac:picMk id="1028" creationId="{41F7389F-D195-0F1B-C2B8-0DB8A59D3F2C}"/>
          </ac:picMkLst>
        </pc:picChg>
        <pc:picChg chg="add mod">
          <ac:chgData name="Lara Bezerra (Student)" userId="3d581330-3470-4b44-93e3-b4cb1b4d485b" providerId="ADAL" clId="{5216BE59-A4B6-403C-82C9-6206D6365A5F}" dt="2024-02-25T21:42:15.971" v="825" actId="1076"/>
          <ac:picMkLst>
            <pc:docMk/>
            <pc:sldMk cId="0" sldId="268"/>
            <ac:picMk id="1030" creationId="{8229EC18-F3DF-505E-27A9-5B9FC86D5DA6}"/>
          </ac:picMkLst>
        </pc:picChg>
      </pc:sldChg>
      <pc:sldChg chg="addSp delSp modSp mod">
        <pc:chgData name="Lara Bezerra (Student)" userId="3d581330-3470-4b44-93e3-b4cb1b4d485b" providerId="ADAL" clId="{5216BE59-A4B6-403C-82C9-6206D6365A5F}" dt="2024-02-25T21:54:40.763" v="1369" actId="1076"/>
        <pc:sldMkLst>
          <pc:docMk/>
          <pc:sldMk cId="0" sldId="279"/>
        </pc:sldMkLst>
        <pc:spChg chg="mod">
          <ac:chgData name="Lara Bezerra (Student)" userId="3d581330-3470-4b44-93e3-b4cb1b4d485b" providerId="ADAL" clId="{5216BE59-A4B6-403C-82C9-6206D6365A5F}" dt="2024-02-25T21:46:47.410" v="1025" actId="20577"/>
          <ac:spMkLst>
            <pc:docMk/>
            <pc:sldMk cId="0" sldId="279"/>
            <ac:spMk id="2228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50:08.567" v="1218" actId="20577"/>
          <ac:spMkLst>
            <pc:docMk/>
            <pc:sldMk cId="0" sldId="279"/>
            <ac:spMk id="230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8:48.441" v="1071" actId="20577"/>
          <ac:spMkLst>
            <pc:docMk/>
            <pc:sldMk cId="0" sldId="279"/>
            <ac:spMk id="2305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54:40.763" v="1369" actId="1076"/>
          <ac:spMkLst>
            <pc:docMk/>
            <pc:sldMk cId="0" sldId="279"/>
            <ac:spMk id="2306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9:23.447" v="1102" actId="1076"/>
          <ac:spMkLst>
            <pc:docMk/>
            <pc:sldMk cId="0" sldId="279"/>
            <ac:spMk id="2307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50:32.567" v="1279" actId="1076"/>
          <ac:spMkLst>
            <pc:docMk/>
            <pc:sldMk cId="0" sldId="279"/>
            <ac:spMk id="2308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9:09.819" v="1087" actId="1076"/>
          <ac:spMkLst>
            <pc:docMk/>
            <pc:sldMk cId="0" sldId="279"/>
            <ac:spMk id="2309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9:27.110" v="1109" actId="20577"/>
          <ac:spMkLst>
            <pc:docMk/>
            <pc:sldMk cId="0" sldId="279"/>
            <ac:spMk id="2310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50:58.851" v="1368" actId="20577"/>
          <ac:spMkLst>
            <pc:docMk/>
            <pc:sldMk cId="0" sldId="279"/>
            <ac:spMk id="2311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8:42.524" v="1053" actId="1076"/>
          <ac:spMkLst>
            <pc:docMk/>
            <pc:sldMk cId="0" sldId="279"/>
            <ac:spMk id="2312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9:40.361" v="1115" actId="1076"/>
          <ac:spMkLst>
            <pc:docMk/>
            <pc:sldMk cId="0" sldId="279"/>
            <ac:spMk id="2313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9:35.101" v="1112" actId="1076"/>
          <ac:spMkLst>
            <pc:docMk/>
            <pc:sldMk cId="0" sldId="279"/>
            <ac:spMk id="231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1:49:00.250" v="1073" actId="14100"/>
          <ac:spMkLst>
            <pc:docMk/>
            <pc:sldMk cId="0" sldId="279"/>
            <ac:spMk id="2315" creationId="{00000000-0000-0000-0000-000000000000}"/>
          </ac:spMkLst>
        </pc:spChg>
        <pc:grpChg chg="del mod">
          <ac:chgData name="Lara Bezerra (Student)" userId="3d581330-3470-4b44-93e3-b4cb1b4d485b" providerId="ADAL" clId="{5216BE59-A4B6-403C-82C9-6206D6365A5F}" dt="2024-02-25T21:46:59.328" v="1027" actId="478"/>
          <ac:grpSpMkLst>
            <pc:docMk/>
            <pc:sldMk cId="0" sldId="279"/>
            <ac:grpSpMk id="2229" creationId="{00000000-0000-0000-0000-000000000000}"/>
          </ac:grpSpMkLst>
        </pc:grpChg>
        <pc:picChg chg="add mod ord modCrop">
          <ac:chgData name="Lara Bezerra (Student)" userId="3d581330-3470-4b44-93e3-b4cb1b4d485b" providerId="ADAL" clId="{5216BE59-A4B6-403C-82C9-6206D6365A5F}" dt="2024-02-25T21:48:30.366" v="1050" actId="1076"/>
          <ac:picMkLst>
            <pc:docMk/>
            <pc:sldMk cId="0" sldId="279"/>
            <ac:picMk id="3" creationId="{0BF5EF37-2ABE-321F-32BE-FCC2AD45C2DE}"/>
          </ac:picMkLst>
        </pc:picChg>
        <pc:cxnChg chg="mod">
          <ac:chgData name="Lara Bezerra (Student)" userId="3d581330-3470-4b44-93e3-b4cb1b4d485b" providerId="ADAL" clId="{5216BE59-A4B6-403C-82C9-6206D6365A5F}" dt="2024-02-25T21:48:42.524" v="1053" actId="1076"/>
          <ac:cxnSpMkLst>
            <pc:docMk/>
            <pc:sldMk cId="0" sldId="279"/>
            <ac:cxnSpMk id="2316" creationId="{00000000-0000-0000-0000-000000000000}"/>
          </ac:cxnSpMkLst>
        </pc:cxnChg>
        <pc:cxnChg chg="mod">
          <ac:chgData name="Lara Bezerra (Student)" userId="3d581330-3470-4b44-93e3-b4cb1b4d485b" providerId="ADAL" clId="{5216BE59-A4B6-403C-82C9-6206D6365A5F}" dt="2024-02-25T21:49:00.250" v="1073" actId="14100"/>
          <ac:cxnSpMkLst>
            <pc:docMk/>
            <pc:sldMk cId="0" sldId="279"/>
            <ac:cxnSpMk id="2317" creationId="{00000000-0000-0000-0000-000000000000}"/>
          </ac:cxnSpMkLst>
        </pc:cxnChg>
        <pc:cxnChg chg="mod">
          <ac:chgData name="Lara Bezerra (Student)" userId="3d581330-3470-4b44-93e3-b4cb1b4d485b" providerId="ADAL" clId="{5216BE59-A4B6-403C-82C9-6206D6365A5F}" dt="2024-02-25T21:49:40.361" v="1115" actId="1076"/>
          <ac:cxnSpMkLst>
            <pc:docMk/>
            <pc:sldMk cId="0" sldId="279"/>
            <ac:cxnSpMk id="2318" creationId="{00000000-0000-0000-0000-000000000000}"/>
          </ac:cxnSpMkLst>
        </pc:cxnChg>
        <pc:cxnChg chg="mod">
          <ac:chgData name="Lara Bezerra (Student)" userId="3d581330-3470-4b44-93e3-b4cb1b4d485b" providerId="ADAL" clId="{5216BE59-A4B6-403C-82C9-6206D6365A5F}" dt="2024-02-25T21:49:35.101" v="1112" actId="1076"/>
          <ac:cxnSpMkLst>
            <pc:docMk/>
            <pc:sldMk cId="0" sldId="279"/>
            <ac:cxnSpMk id="2319" creationId="{00000000-0000-0000-0000-000000000000}"/>
          </ac:cxnSpMkLst>
        </pc:cxnChg>
      </pc:sldChg>
      <pc:sldChg chg="modSp mod">
        <pc:chgData name="Lara Bezerra (Student)" userId="3d581330-3470-4b44-93e3-b4cb1b4d485b" providerId="ADAL" clId="{5216BE59-A4B6-403C-82C9-6206D6365A5F}" dt="2024-02-25T22:09:34.486" v="1453" actId="20577"/>
        <pc:sldMkLst>
          <pc:docMk/>
          <pc:sldMk cId="0" sldId="281"/>
        </pc:sldMkLst>
        <pc:spChg chg="mod">
          <ac:chgData name="Lara Bezerra (Student)" userId="3d581330-3470-4b44-93e3-b4cb1b4d485b" providerId="ADAL" clId="{5216BE59-A4B6-403C-82C9-6206D6365A5F}" dt="2024-02-25T22:09:34.486" v="1453" actId="20577"/>
          <ac:spMkLst>
            <pc:docMk/>
            <pc:sldMk cId="0" sldId="281"/>
            <ac:spMk id="240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09:14.389" v="1434" actId="20577"/>
          <ac:spMkLst>
            <pc:docMk/>
            <pc:sldMk cId="0" sldId="281"/>
            <ac:spMk id="2405" creationId="{00000000-0000-0000-0000-000000000000}"/>
          </ac:spMkLst>
        </pc:spChg>
      </pc:sldChg>
      <pc:sldChg chg="addSp delSp modSp mod">
        <pc:chgData name="Lara Bezerra (Student)" userId="3d581330-3470-4b44-93e3-b4cb1b4d485b" providerId="ADAL" clId="{5216BE59-A4B6-403C-82C9-6206D6365A5F}" dt="2024-02-25T22:14:26.196" v="1660" actId="255"/>
        <pc:sldMkLst>
          <pc:docMk/>
          <pc:sldMk cId="0" sldId="283"/>
        </pc:sldMkLst>
        <pc:spChg chg="add del mod">
          <ac:chgData name="Lara Bezerra (Student)" userId="3d581330-3470-4b44-93e3-b4cb1b4d485b" providerId="ADAL" clId="{5216BE59-A4B6-403C-82C9-6206D6365A5F}" dt="2024-02-25T22:13:39.016" v="1612" actId="478"/>
          <ac:spMkLst>
            <pc:docMk/>
            <pc:sldMk cId="0" sldId="283"/>
            <ac:spMk id="3" creationId="{D483C919-7B2A-7E03-4BEB-7EEE5D58DE40}"/>
          </ac:spMkLst>
        </pc:spChg>
        <pc:spChg chg="mod">
          <ac:chgData name="Lara Bezerra (Student)" userId="3d581330-3470-4b44-93e3-b4cb1b4d485b" providerId="ADAL" clId="{5216BE59-A4B6-403C-82C9-6206D6365A5F}" dt="2024-02-25T22:14:04.556" v="1645" actId="1076"/>
          <ac:spMkLst>
            <pc:docMk/>
            <pc:sldMk cId="0" sldId="283"/>
            <ac:spMk id="2483" creationId="{00000000-0000-0000-0000-000000000000}"/>
          </ac:spMkLst>
        </pc:spChg>
        <pc:spChg chg="del">
          <ac:chgData name="Lara Bezerra (Student)" userId="3d581330-3470-4b44-93e3-b4cb1b4d485b" providerId="ADAL" clId="{5216BE59-A4B6-403C-82C9-6206D6365A5F}" dt="2024-02-25T22:13:36.954" v="1611" actId="478"/>
          <ac:spMkLst>
            <pc:docMk/>
            <pc:sldMk cId="0" sldId="283"/>
            <ac:spMk id="248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4:07.318" v="1651" actId="404"/>
          <ac:spMkLst>
            <pc:docMk/>
            <pc:sldMk cId="0" sldId="283"/>
            <ac:spMk id="2485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3:51.868" v="1630" actId="20577"/>
          <ac:spMkLst>
            <pc:docMk/>
            <pc:sldMk cId="0" sldId="283"/>
            <ac:spMk id="2486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4:26.196" v="1660" actId="255"/>
          <ac:spMkLst>
            <pc:docMk/>
            <pc:sldMk cId="0" sldId="283"/>
            <ac:spMk id="2487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4:00.311" v="1644" actId="20577"/>
          <ac:spMkLst>
            <pc:docMk/>
            <pc:sldMk cId="0" sldId="283"/>
            <ac:spMk id="2488" creationId="{00000000-0000-0000-0000-000000000000}"/>
          </ac:spMkLst>
        </pc:spChg>
      </pc:sldChg>
      <pc:sldChg chg="addSp delSp modSp mod delAnim modNotes">
        <pc:chgData name="Lara Bezerra (Student)" userId="3d581330-3470-4b44-93e3-b4cb1b4d485b" providerId="ADAL" clId="{5216BE59-A4B6-403C-82C9-6206D6365A5F}" dt="2024-02-25T22:12:35.598" v="1580" actId="404"/>
        <pc:sldMkLst>
          <pc:docMk/>
          <pc:sldMk cId="0" sldId="284"/>
        </pc:sldMkLst>
        <pc:spChg chg="add del mod">
          <ac:chgData name="Lara Bezerra (Student)" userId="3d581330-3470-4b44-93e3-b4cb1b4d485b" providerId="ADAL" clId="{5216BE59-A4B6-403C-82C9-6206D6365A5F}" dt="2024-02-25T22:10:36.163" v="1479" actId="478"/>
          <ac:spMkLst>
            <pc:docMk/>
            <pc:sldMk cId="0" sldId="284"/>
            <ac:spMk id="3" creationId="{E2F0F8D6-E203-A8EF-26C7-0BA003B1C5F3}"/>
          </ac:spMkLst>
        </pc:spChg>
        <pc:spChg chg="add del mod">
          <ac:chgData name="Lara Bezerra (Student)" userId="3d581330-3470-4b44-93e3-b4cb1b4d485b" providerId="ADAL" clId="{5216BE59-A4B6-403C-82C9-6206D6365A5F}" dt="2024-02-25T22:11:27.099" v="1533" actId="478"/>
          <ac:spMkLst>
            <pc:docMk/>
            <pc:sldMk cId="0" sldId="284"/>
            <ac:spMk id="5" creationId="{A7798F46-386F-120E-E445-5572F0DA7B20}"/>
          </ac:spMkLst>
        </pc:spChg>
        <pc:spChg chg="add del mod">
          <ac:chgData name="Lara Bezerra (Student)" userId="3d581330-3470-4b44-93e3-b4cb1b4d485b" providerId="ADAL" clId="{5216BE59-A4B6-403C-82C9-6206D6365A5F}" dt="2024-02-25T22:11:15.992" v="1528" actId="478"/>
          <ac:spMkLst>
            <pc:docMk/>
            <pc:sldMk cId="0" sldId="284"/>
            <ac:spMk id="7" creationId="{C9DB1F09-F373-BD16-753C-584C48634527}"/>
          </ac:spMkLst>
        </pc:spChg>
        <pc:spChg chg="add del mod">
          <ac:chgData name="Lara Bezerra (Student)" userId="3d581330-3470-4b44-93e3-b4cb1b4d485b" providerId="ADAL" clId="{5216BE59-A4B6-403C-82C9-6206D6365A5F}" dt="2024-02-25T22:11:18.997" v="1530" actId="478"/>
          <ac:spMkLst>
            <pc:docMk/>
            <pc:sldMk cId="0" sldId="284"/>
            <ac:spMk id="9" creationId="{7C080300-9D28-07D7-F257-E0D02E54E1CD}"/>
          </ac:spMkLst>
        </pc:spChg>
        <pc:spChg chg="mod">
          <ac:chgData name="Lara Bezerra (Student)" userId="3d581330-3470-4b44-93e3-b4cb1b4d485b" providerId="ADAL" clId="{5216BE59-A4B6-403C-82C9-6206D6365A5F}" dt="2024-02-25T22:12:25.518" v="1570" actId="404"/>
          <ac:spMkLst>
            <pc:docMk/>
            <pc:sldMk cId="0" sldId="284"/>
            <ac:spMk id="2575" creationId="{00000000-0000-0000-0000-000000000000}"/>
          </ac:spMkLst>
        </pc:spChg>
        <pc:spChg chg="del">
          <ac:chgData name="Lara Bezerra (Student)" userId="3d581330-3470-4b44-93e3-b4cb1b4d485b" providerId="ADAL" clId="{5216BE59-A4B6-403C-82C9-6206D6365A5F}" dt="2024-02-25T22:10:34.409" v="1478" actId="478"/>
          <ac:spMkLst>
            <pc:docMk/>
            <pc:sldMk cId="0" sldId="284"/>
            <ac:spMk id="2576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2:32.816" v="1577" actId="404"/>
          <ac:spMkLst>
            <pc:docMk/>
            <pc:sldMk cId="0" sldId="284"/>
            <ac:spMk id="2577" creationId="{00000000-0000-0000-0000-000000000000}"/>
          </ac:spMkLst>
        </pc:spChg>
        <pc:spChg chg="del">
          <ac:chgData name="Lara Bezerra (Student)" userId="3d581330-3470-4b44-93e3-b4cb1b4d485b" providerId="ADAL" clId="{5216BE59-A4B6-403C-82C9-6206D6365A5F}" dt="2024-02-25T22:11:17.794" v="1529" actId="478"/>
          <ac:spMkLst>
            <pc:docMk/>
            <pc:sldMk cId="0" sldId="284"/>
            <ac:spMk id="2578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2:29.924" v="1574" actId="404"/>
          <ac:spMkLst>
            <pc:docMk/>
            <pc:sldMk cId="0" sldId="284"/>
            <ac:spMk id="2579" creationId="{00000000-0000-0000-0000-000000000000}"/>
          </ac:spMkLst>
        </pc:spChg>
        <pc:spChg chg="del">
          <ac:chgData name="Lara Bezerra (Student)" userId="3d581330-3470-4b44-93e3-b4cb1b4d485b" providerId="ADAL" clId="{5216BE59-A4B6-403C-82C9-6206D6365A5F}" dt="2024-02-25T22:11:09.450" v="1525" actId="478"/>
          <ac:spMkLst>
            <pc:docMk/>
            <pc:sldMk cId="0" sldId="284"/>
            <ac:spMk id="2580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2:35.598" v="1580" actId="404"/>
          <ac:spMkLst>
            <pc:docMk/>
            <pc:sldMk cId="0" sldId="284"/>
            <ac:spMk id="2581" creationId="{00000000-0000-0000-0000-000000000000}"/>
          </ac:spMkLst>
        </pc:spChg>
        <pc:spChg chg="del mod">
          <ac:chgData name="Lara Bezerra (Student)" userId="3d581330-3470-4b44-93e3-b4cb1b4d485b" providerId="ADAL" clId="{5216BE59-A4B6-403C-82C9-6206D6365A5F}" dt="2024-02-25T22:11:13.031" v="1527" actId="478"/>
          <ac:spMkLst>
            <pc:docMk/>
            <pc:sldMk cId="0" sldId="284"/>
            <ac:spMk id="2582" creationId="{00000000-0000-0000-0000-000000000000}"/>
          </ac:spMkLst>
        </pc:spChg>
        <pc:grpChg chg="mod">
          <ac:chgData name="Lara Bezerra (Student)" userId="3d581330-3470-4b44-93e3-b4cb1b4d485b" providerId="ADAL" clId="{5216BE59-A4B6-403C-82C9-6206D6365A5F}" dt="2024-02-25T22:12:26.574" v="1571" actId="1076"/>
          <ac:grpSpMkLst>
            <pc:docMk/>
            <pc:sldMk cId="0" sldId="284"/>
            <ac:grpSpMk id="2567" creationId="{00000000-0000-0000-0000-000000000000}"/>
          </ac:grpSpMkLst>
        </pc:grpChg>
      </pc:sldChg>
      <pc:sldChg chg="del">
        <pc:chgData name="Lara Bezerra (Student)" userId="3d581330-3470-4b44-93e3-b4cb1b4d485b" providerId="ADAL" clId="{5216BE59-A4B6-403C-82C9-6206D6365A5F}" dt="2024-02-25T22:14:40.394" v="1661" actId="47"/>
        <pc:sldMkLst>
          <pc:docMk/>
          <pc:sldMk cId="0" sldId="285"/>
        </pc:sldMkLst>
      </pc:sldChg>
      <pc:sldChg chg="addSp delSp modSp mod">
        <pc:chgData name="Lara Bezerra (Student)" userId="3d581330-3470-4b44-93e3-b4cb1b4d485b" providerId="ADAL" clId="{5216BE59-A4B6-403C-82C9-6206D6365A5F}" dt="2024-02-25T22:26:30.880" v="2111" actId="1076"/>
        <pc:sldMkLst>
          <pc:docMk/>
          <pc:sldMk cId="0" sldId="287"/>
        </pc:sldMkLst>
        <pc:spChg chg="add mod">
          <ac:chgData name="Lara Bezerra (Student)" userId="3d581330-3470-4b44-93e3-b4cb1b4d485b" providerId="ADAL" clId="{5216BE59-A4B6-403C-82C9-6206D6365A5F}" dt="2024-02-25T22:21:45.728" v="1762" actId="404"/>
          <ac:spMkLst>
            <pc:docMk/>
            <pc:sldMk cId="0" sldId="287"/>
            <ac:spMk id="3" creationId="{31307B21-7436-CDB1-6E98-57DEE006F185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5" creationId="{FC493E2F-5C7E-FC49-A5ED-B92B8C0C4437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6" creationId="{935C0D10-E615-EEF8-BBBB-29BD6BB27D2D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7" creationId="{75C2AEA7-BEEA-F7F3-2996-C7BD35CCE451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8" creationId="{1FAB6152-3253-1E7D-F70B-2FB0BE4DEC30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9" creationId="{A72FF23C-95C6-D07A-F9FA-6A02DE65456A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10" creationId="{3E5FD1FB-5821-415F-022D-4D03F6912007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12" creationId="{E8C19A02-8E28-1472-D735-A0FAFDF4D252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13" creationId="{A48520CE-377B-6DC1-32F3-1C4BE49C94B4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14" creationId="{38000719-7544-1D5C-C0E9-795EFDC8446D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15" creationId="{CD3F242A-0CDF-BCFE-3E3E-91F2A86B9DDD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16" creationId="{E0EE18C5-5D06-4E82-D50F-141B2FA263F9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17" creationId="{AB48FDD2-2762-3E56-9AD7-11DB366EA9AA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0" creationId="{A2BF2FDB-BA88-CC52-551E-D442092878DE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1" creationId="{B43F5EA0-7234-2A52-8CA7-4698180BDEDF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2" creationId="{75A68FD8-4CEA-E31E-E54B-913FCEF9A5FE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3" creationId="{FCEB73FF-B2DA-1A45-B520-63BD3F1DBD7D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4" creationId="{063314D9-D933-0DA9-E19E-9DA3E71DEABE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5" creationId="{CA757899-5F80-247D-773D-1BFAF447F892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6" creationId="{241456B9-D2EC-34AE-CBF1-DBB72F4EBCBC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7" creationId="{58CC9317-F901-9BAF-D49A-0E13576E5F97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8" creationId="{53EA02C5-CC7D-CE86-30CE-F7FDA7F1D0E5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29" creationId="{5670F8C0-AD45-9176-D708-A1D8C403C25C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0" creationId="{4D772D21-E451-2830-55E9-E2E467DBE2C0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1" creationId="{8CDC588F-B075-7FE0-BAB8-3DABF25DD126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2" creationId="{DE753C70-7C2E-5361-4358-A5D07BA0F393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3" creationId="{7FE7F700-A6CB-653B-6161-00512E11746F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4" creationId="{9BCDBF81-E89C-C2D1-240A-4E7B4D144BA3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5" creationId="{9B464A46-1412-58D6-A357-04DCAF3FE57B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6" creationId="{74AB5B3E-9964-ACFC-4C04-8E2BD71CE2FD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7" creationId="{0658C4F5-34D1-87B2-CA69-60E1FB691F5A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8" creationId="{FCC12D52-1EFD-09F6-F13D-18F306444B7E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39" creationId="{C1C9DF0E-CCE7-0835-590B-1EB40CC1BCEA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40" creationId="{9753EB81-B4E7-7E35-A7CC-31C70D911321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41" creationId="{3B7E2162-BBED-2ED4-F9E5-B37E48F347F5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42" creationId="{C0683823-2BB7-E3BB-66FE-8FAE80D2CC86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43" creationId="{CFEF5E83-F2C3-459B-ED7E-36AEE1611026}"/>
          </ac:spMkLst>
        </pc:spChg>
        <pc:spChg chg="add mod">
          <ac:chgData name="Lara Bezerra (Student)" userId="3d581330-3470-4b44-93e3-b4cb1b4d485b" providerId="ADAL" clId="{5216BE59-A4B6-403C-82C9-6206D6365A5F}" dt="2024-02-25T22:23:28.925" v="1801" actId="208"/>
          <ac:spMkLst>
            <pc:docMk/>
            <pc:sldMk cId="0" sldId="287"/>
            <ac:spMk id="44" creationId="{61755BD1-1D67-A3C2-0F52-EA1B74D82A09}"/>
          </ac:spMkLst>
        </pc:spChg>
        <pc:spChg chg="add mod">
          <ac:chgData name="Lara Bezerra (Student)" userId="3d581330-3470-4b44-93e3-b4cb1b4d485b" providerId="ADAL" clId="{5216BE59-A4B6-403C-82C9-6206D6365A5F}" dt="2024-02-25T22:26:20.033" v="2107" actId="208"/>
          <ac:spMkLst>
            <pc:docMk/>
            <pc:sldMk cId="0" sldId="287"/>
            <ac:spMk id="46" creationId="{80DC72D8-0D1E-9DAB-4C44-18FDA01ADC54}"/>
          </ac:spMkLst>
        </pc:spChg>
        <pc:spChg chg="add mod">
          <ac:chgData name="Lara Bezerra (Student)" userId="3d581330-3470-4b44-93e3-b4cb1b4d485b" providerId="ADAL" clId="{5216BE59-A4B6-403C-82C9-6206D6365A5F}" dt="2024-02-25T22:26:20.033" v="2107" actId="208"/>
          <ac:spMkLst>
            <pc:docMk/>
            <pc:sldMk cId="0" sldId="287"/>
            <ac:spMk id="48" creationId="{F59327F2-901D-20D7-6D9F-4921E7AD2CFA}"/>
          </ac:spMkLst>
        </pc:spChg>
        <pc:spChg chg="add mod">
          <ac:chgData name="Lara Bezerra (Student)" userId="3d581330-3470-4b44-93e3-b4cb1b4d485b" providerId="ADAL" clId="{5216BE59-A4B6-403C-82C9-6206D6365A5F}" dt="2024-02-25T22:26:20.033" v="2107" actId="208"/>
          <ac:spMkLst>
            <pc:docMk/>
            <pc:sldMk cId="0" sldId="287"/>
            <ac:spMk id="49" creationId="{86C2D942-E771-29B3-83A4-D403D56CCB7C}"/>
          </ac:spMkLst>
        </pc:spChg>
        <pc:spChg chg="add mod">
          <ac:chgData name="Lara Bezerra (Student)" userId="3d581330-3470-4b44-93e3-b4cb1b4d485b" providerId="ADAL" clId="{5216BE59-A4B6-403C-82C9-6206D6365A5F}" dt="2024-02-25T22:26:20.033" v="2107" actId="208"/>
          <ac:spMkLst>
            <pc:docMk/>
            <pc:sldMk cId="0" sldId="287"/>
            <ac:spMk id="50" creationId="{A4CE4A1F-36ED-B47A-CF11-063AB5BB0537}"/>
          </ac:spMkLst>
        </pc:spChg>
        <pc:spChg chg="add mod">
          <ac:chgData name="Lara Bezerra (Student)" userId="3d581330-3470-4b44-93e3-b4cb1b4d485b" providerId="ADAL" clId="{5216BE59-A4B6-403C-82C9-6206D6365A5F}" dt="2024-02-25T22:26:20.033" v="2107" actId="208"/>
          <ac:spMkLst>
            <pc:docMk/>
            <pc:sldMk cId="0" sldId="287"/>
            <ac:spMk id="51" creationId="{F767864E-CA5F-3620-91D6-06D9460F6087}"/>
          </ac:spMkLst>
        </pc:spChg>
        <pc:spChg chg="add mod">
          <ac:chgData name="Lara Bezerra (Student)" userId="3d581330-3470-4b44-93e3-b4cb1b4d485b" providerId="ADAL" clId="{5216BE59-A4B6-403C-82C9-6206D6365A5F}" dt="2024-02-25T22:26:20.033" v="2107" actId="208"/>
          <ac:spMkLst>
            <pc:docMk/>
            <pc:sldMk cId="0" sldId="287"/>
            <ac:spMk id="52" creationId="{A833E356-E64A-7E72-78BB-5C98A3FAE27D}"/>
          </ac:spMkLst>
        </pc:spChg>
        <pc:spChg chg="add mod">
          <ac:chgData name="Lara Bezerra (Student)" userId="3d581330-3470-4b44-93e3-b4cb1b4d485b" providerId="ADAL" clId="{5216BE59-A4B6-403C-82C9-6206D6365A5F}" dt="2024-02-25T22:26:20.033" v="2107" actId="208"/>
          <ac:spMkLst>
            <pc:docMk/>
            <pc:sldMk cId="0" sldId="287"/>
            <ac:spMk id="53" creationId="{B3FC40BB-C899-D564-1A32-5128A1F17762}"/>
          </ac:spMkLst>
        </pc:spChg>
        <pc:spChg chg="add mod">
          <ac:chgData name="Lara Bezerra (Student)" userId="3d581330-3470-4b44-93e3-b4cb1b4d485b" providerId="ADAL" clId="{5216BE59-A4B6-403C-82C9-6206D6365A5F}" dt="2024-02-25T22:26:20.033" v="2107" actId="208"/>
          <ac:spMkLst>
            <pc:docMk/>
            <pc:sldMk cId="0" sldId="287"/>
            <ac:spMk id="54" creationId="{09E8E1A3-88FA-2285-06CA-C1C849A018E1}"/>
          </ac:spMkLst>
        </pc:spChg>
        <pc:spChg chg="mod">
          <ac:chgData name="Lara Bezerra (Student)" userId="3d581330-3470-4b44-93e3-b4cb1b4d485b" providerId="ADAL" clId="{5216BE59-A4B6-403C-82C9-6206D6365A5F}" dt="2024-02-25T22:22:19.542" v="1795" actId="1076"/>
          <ac:spMkLst>
            <pc:docMk/>
            <pc:sldMk cId="0" sldId="287"/>
            <ac:spMk id="2731" creationId="{00000000-0000-0000-0000-000000000000}"/>
          </ac:spMkLst>
        </pc:spChg>
        <pc:spChg chg="del mod">
          <ac:chgData name="Lara Bezerra (Student)" userId="3d581330-3470-4b44-93e3-b4cb1b4d485b" providerId="ADAL" clId="{5216BE59-A4B6-403C-82C9-6206D6365A5F}" dt="2024-02-25T22:21:34.131" v="1744" actId="478"/>
          <ac:spMkLst>
            <pc:docMk/>
            <pc:sldMk cId="0" sldId="287"/>
            <ac:spMk id="2732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24:15.684" v="1895" actId="1076"/>
          <ac:spMkLst>
            <pc:docMk/>
            <pc:sldMk cId="0" sldId="287"/>
            <ac:spMk id="2733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22:15.072" v="1794" actId="404"/>
          <ac:spMkLst>
            <pc:docMk/>
            <pc:sldMk cId="0" sldId="287"/>
            <ac:spMk id="273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24:50.162" v="1958" actId="1076"/>
          <ac:spMkLst>
            <pc:docMk/>
            <pc:sldMk cId="0" sldId="287"/>
            <ac:spMk id="2735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25:49.651" v="2101" actId="1076"/>
          <ac:spMkLst>
            <pc:docMk/>
            <pc:sldMk cId="0" sldId="287"/>
            <ac:spMk id="2736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25:29.891" v="2075" actId="1076"/>
          <ac:spMkLst>
            <pc:docMk/>
            <pc:sldMk cId="0" sldId="287"/>
            <ac:spMk id="2737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26:30.880" v="2111" actId="1076"/>
          <ac:spMkLst>
            <pc:docMk/>
            <pc:sldMk cId="0" sldId="287"/>
            <ac:spMk id="2738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22:42.326" v="1796" actId="1076"/>
          <ac:spMkLst>
            <pc:docMk/>
            <pc:sldMk cId="0" sldId="287"/>
            <ac:spMk id="2739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21:25.180" v="1742" actId="1076"/>
          <ac:spMkLst>
            <pc:docMk/>
            <pc:sldMk cId="0" sldId="287"/>
            <ac:spMk id="2740" creationId="{00000000-0000-0000-0000-000000000000}"/>
          </ac:spMkLst>
        </pc:spChg>
        <pc:spChg chg="del">
          <ac:chgData name="Lara Bezerra (Student)" userId="3d581330-3470-4b44-93e3-b4cb1b4d485b" providerId="ADAL" clId="{5216BE59-A4B6-403C-82C9-6206D6365A5F}" dt="2024-02-25T22:22:45.168" v="1797" actId="478"/>
          <ac:spMkLst>
            <pc:docMk/>
            <pc:sldMk cId="0" sldId="287"/>
            <ac:spMk id="274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4:59.547" v="1674" actId="20577"/>
          <ac:spMkLst>
            <pc:docMk/>
            <pc:sldMk cId="0" sldId="287"/>
            <ac:spMk id="2747" creationId="{00000000-0000-0000-0000-000000000000}"/>
          </ac:spMkLst>
        </pc:spChg>
        <pc:spChg chg="del mod">
          <ac:chgData name="Lara Bezerra (Student)" userId="3d581330-3470-4b44-93e3-b4cb1b4d485b" providerId="ADAL" clId="{5216BE59-A4B6-403C-82C9-6206D6365A5F}" dt="2024-02-25T22:25:54.839" v="2103" actId="478"/>
          <ac:spMkLst>
            <pc:docMk/>
            <pc:sldMk cId="0" sldId="287"/>
            <ac:spMk id="2760" creationId="{00000000-0000-0000-0000-000000000000}"/>
          </ac:spMkLst>
        </pc:spChg>
        <pc:grpChg chg="add mod">
          <ac:chgData name="Lara Bezerra (Student)" userId="3d581330-3470-4b44-93e3-b4cb1b4d485b" providerId="ADAL" clId="{5216BE59-A4B6-403C-82C9-6206D6365A5F}" dt="2024-02-25T22:23:42.031" v="1806" actId="1076"/>
          <ac:grpSpMkLst>
            <pc:docMk/>
            <pc:sldMk cId="0" sldId="287"/>
            <ac:grpSpMk id="4" creationId="{049EA66D-E763-B35C-AD32-6BC3C7E01D83}"/>
          </ac:grpSpMkLst>
        </pc:grpChg>
        <pc:grpChg chg="add mod">
          <ac:chgData name="Lara Bezerra (Student)" userId="3d581330-3470-4b44-93e3-b4cb1b4d485b" providerId="ADAL" clId="{5216BE59-A4B6-403C-82C9-6206D6365A5F}" dt="2024-02-25T22:23:27.840" v="1800" actId="207"/>
          <ac:grpSpMkLst>
            <pc:docMk/>
            <pc:sldMk cId="0" sldId="287"/>
            <ac:grpSpMk id="11" creationId="{9A51C3A0-3B36-9D05-66C0-419A73C3FC71}"/>
          </ac:grpSpMkLst>
        </pc:grpChg>
        <pc:grpChg chg="add mod">
          <ac:chgData name="Lara Bezerra (Student)" userId="3d581330-3470-4b44-93e3-b4cb1b4d485b" providerId="ADAL" clId="{5216BE59-A4B6-403C-82C9-6206D6365A5F}" dt="2024-02-25T22:23:27.840" v="1800" actId="207"/>
          <ac:grpSpMkLst>
            <pc:docMk/>
            <pc:sldMk cId="0" sldId="287"/>
            <ac:grpSpMk id="18" creationId="{05602406-7186-7CDD-F5B2-C37299A41DD1}"/>
          </ac:grpSpMkLst>
        </pc:grpChg>
        <pc:grpChg chg="add mod">
          <ac:chgData name="Lara Bezerra (Student)" userId="3d581330-3470-4b44-93e3-b4cb1b4d485b" providerId="ADAL" clId="{5216BE59-A4B6-403C-82C9-6206D6365A5F}" dt="2024-02-25T22:23:27.840" v="1800" actId="207"/>
          <ac:grpSpMkLst>
            <pc:docMk/>
            <pc:sldMk cId="0" sldId="287"/>
            <ac:grpSpMk id="19" creationId="{CD4A6B6F-4053-610C-3D64-B2BDCA405C69}"/>
          </ac:grpSpMkLst>
        </pc:grpChg>
        <pc:grpChg chg="add mod">
          <ac:chgData name="Lara Bezerra (Student)" userId="3d581330-3470-4b44-93e3-b4cb1b4d485b" providerId="ADAL" clId="{5216BE59-A4B6-403C-82C9-6206D6365A5F}" dt="2024-02-25T22:26:26.869" v="2110" actId="1076"/>
          <ac:grpSpMkLst>
            <pc:docMk/>
            <pc:sldMk cId="0" sldId="287"/>
            <ac:grpSpMk id="45" creationId="{99527D71-92E3-75E3-0E4E-E55D260FEFFE}"/>
          </ac:grpSpMkLst>
        </pc:grpChg>
        <pc:grpChg chg="add mod">
          <ac:chgData name="Lara Bezerra (Student)" userId="3d581330-3470-4b44-93e3-b4cb1b4d485b" providerId="ADAL" clId="{5216BE59-A4B6-403C-82C9-6206D6365A5F}" dt="2024-02-25T22:26:16.994" v="2106" actId="207"/>
          <ac:grpSpMkLst>
            <pc:docMk/>
            <pc:sldMk cId="0" sldId="287"/>
            <ac:grpSpMk id="47" creationId="{9B81B5CB-ACB7-D28F-AF37-806A49273087}"/>
          </ac:grpSpMkLst>
        </pc:grpChg>
        <pc:grpChg chg="del">
          <ac:chgData name="Lara Bezerra (Student)" userId="3d581330-3470-4b44-93e3-b4cb1b4d485b" providerId="ADAL" clId="{5216BE59-A4B6-403C-82C9-6206D6365A5F}" dt="2024-02-25T22:23:40.145" v="1805" actId="478"/>
          <ac:grpSpMkLst>
            <pc:docMk/>
            <pc:sldMk cId="0" sldId="287"/>
            <ac:grpSpMk id="2754" creationId="{00000000-0000-0000-0000-000000000000}"/>
          </ac:grpSpMkLst>
        </pc:grpChg>
        <pc:grpChg chg="mod">
          <ac:chgData name="Lara Bezerra (Student)" userId="3d581330-3470-4b44-93e3-b4cb1b4d485b" providerId="ADAL" clId="{5216BE59-A4B6-403C-82C9-6206D6365A5F}" dt="2024-02-25T22:21:19.173" v="1740" actId="1076"/>
          <ac:grpSpMkLst>
            <pc:docMk/>
            <pc:sldMk cId="0" sldId="287"/>
            <ac:grpSpMk id="2757" creationId="{00000000-0000-0000-0000-000000000000}"/>
          </ac:grpSpMkLst>
        </pc:grpChg>
      </pc:sldChg>
      <pc:sldChg chg="modSp mod">
        <pc:chgData name="Lara Bezerra (Student)" userId="3d581330-3470-4b44-93e3-b4cb1b4d485b" providerId="ADAL" clId="{5216BE59-A4B6-403C-82C9-6206D6365A5F}" dt="2024-02-25T22:16:45.591" v="1699" actId="1076"/>
        <pc:sldMkLst>
          <pc:docMk/>
          <pc:sldMk cId="0" sldId="288"/>
        </pc:sldMkLst>
        <pc:spChg chg="mod">
          <ac:chgData name="Lara Bezerra (Student)" userId="3d581330-3470-4b44-93e3-b4cb1b4d485b" providerId="ADAL" clId="{5216BE59-A4B6-403C-82C9-6206D6365A5F}" dt="2024-02-25T22:16:41.142" v="1698" actId="14100"/>
          <ac:spMkLst>
            <pc:docMk/>
            <pc:sldMk cId="0" sldId="288"/>
            <ac:spMk id="2791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6:41.142" v="1698" actId="14100"/>
          <ac:spMkLst>
            <pc:docMk/>
            <pc:sldMk cId="0" sldId="288"/>
            <ac:spMk id="2792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6:26.314" v="1696" actId="14100"/>
          <ac:spMkLst>
            <pc:docMk/>
            <pc:sldMk cId="0" sldId="288"/>
            <ac:spMk id="2793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6:26.314" v="1696" actId="14100"/>
          <ac:spMkLst>
            <pc:docMk/>
            <pc:sldMk cId="0" sldId="288"/>
            <ac:spMk id="2794" creationId="{00000000-0000-0000-0000-000000000000}"/>
          </ac:spMkLst>
        </pc:spChg>
        <pc:spChg chg="mod">
          <ac:chgData name="Lara Bezerra (Student)" userId="3d581330-3470-4b44-93e3-b4cb1b4d485b" providerId="ADAL" clId="{5216BE59-A4B6-403C-82C9-6206D6365A5F}" dt="2024-02-25T22:16:13.226" v="1694" actId="20577"/>
          <ac:spMkLst>
            <pc:docMk/>
            <pc:sldMk cId="0" sldId="288"/>
            <ac:spMk id="2795" creationId="{00000000-0000-0000-0000-000000000000}"/>
          </ac:spMkLst>
        </pc:spChg>
        <pc:grpChg chg="mod">
          <ac:chgData name="Lara Bezerra (Student)" userId="3d581330-3470-4b44-93e3-b4cb1b4d485b" providerId="ADAL" clId="{5216BE59-A4B6-403C-82C9-6206D6365A5F}" dt="2024-02-25T22:16:41.142" v="1698" actId="14100"/>
          <ac:grpSpMkLst>
            <pc:docMk/>
            <pc:sldMk cId="0" sldId="288"/>
            <ac:grpSpMk id="2769" creationId="{00000000-0000-0000-0000-000000000000}"/>
          </ac:grpSpMkLst>
        </pc:grpChg>
        <pc:grpChg chg="mod">
          <ac:chgData name="Lara Bezerra (Student)" userId="3d581330-3470-4b44-93e3-b4cb1b4d485b" providerId="ADAL" clId="{5216BE59-A4B6-403C-82C9-6206D6365A5F}" dt="2024-02-25T22:16:26.314" v="1696" actId="14100"/>
          <ac:grpSpMkLst>
            <pc:docMk/>
            <pc:sldMk cId="0" sldId="288"/>
            <ac:grpSpMk id="2772" creationId="{00000000-0000-0000-0000-000000000000}"/>
          </ac:grpSpMkLst>
        </pc:grpChg>
        <pc:grpChg chg="mod">
          <ac:chgData name="Lara Bezerra (Student)" userId="3d581330-3470-4b44-93e3-b4cb1b4d485b" providerId="ADAL" clId="{5216BE59-A4B6-403C-82C9-6206D6365A5F}" dt="2024-02-25T22:16:26.314" v="1696" actId="14100"/>
          <ac:grpSpMkLst>
            <pc:docMk/>
            <pc:sldMk cId="0" sldId="288"/>
            <ac:grpSpMk id="2777" creationId="{00000000-0000-0000-0000-000000000000}"/>
          </ac:grpSpMkLst>
        </pc:grpChg>
        <pc:grpChg chg="mod">
          <ac:chgData name="Lara Bezerra (Student)" userId="3d581330-3470-4b44-93e3-b4cb1b4d485b" providerId="ADAL" clId="{5216BE59-A4B6-403C-82C9-6206D6365A5F}" dt="2024-02-25T22:16:41.142" v="1698" actId="14100"/>
          <ac:grpSpMkLst>
            <pc:docMk/>
            <pc:sldMk cId="0" sldId="288"/>
            <ac:grpSpMk id="2784" creationId="{00000000-0000-0000-0000-000000000000}"/>
          </ac:grpSpMkLst>
        </pc:grpChg>
        <pc:grpChg chg="mod">
          <ac:chgData name="Lara Bezerra (Student)" userId="3d581330-3470-4b44-93e3-b4cb1b4d485b" providerId="ADAL" clId="{5216BE59-A4B6-403C-82C9-6206D6365A5F}" dt="2024-02-25T22:16:45.591" v="1699" actId="1076"/>
          <ac:grpSpMkLst>
            <pc:docMk/>
            <pc:sldMk cId="0" sldId="288"/>
            <ac:grpSpMk id="2796" creationId="{00000000-0000-0000-0000-000000000000}"/>
          </ac:grpSpMkLst>
        </pc:grpChg>
      </pc:sldChg>
      <pc:sldMasterChg chg="del delSldLayout">
        <pc:chgData name="Lara Bezerra (Student)" userId="3d581330-3470-4b44-93e3-b4cb1b4d485b" providerId="ADAL" clId="{5216BE59-A4B6-403C-82C9-6206D6365A5F}" dt="2024-02-25T21:12:43.926" v="208" actId="47"/>
        <pc:sldMasterMkLst>
          <pc:docMk/>
          <pc:sldMasterMk cId="2460954070" sldId="2147483660"/>
        </pc:sldMasterMkLst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ara Bezerra (Student)" userId="3d581330-3470-4b44-93e3-b4cb1b4d485b" providerId="ADAL" clId="{5216BE59-A4B6-403C-82C9-6206D6365A5F}" dt="2024-02-25T21:12:43.926" v="208" actId="4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Ethan Wong (Student)" userId="S::ewong1@mines.edu::765cf423-4be4-469a-9002-6d1c1c6bde9b" providerId="AD" clId="Web-{F0330B4B-8299-4572-A629-67900452BA6F}"/>
    <pc:docChg chg="modSld">
      <pc:chgData name="Ethan Wong (Student)" userId="S::ewong1@mines.edu::765cf423-4be4-469a-9002-6d1c1c6bde9b" providerId="AD" clId="Web-{F0330B4B-8299-4572-A629-67900452BA6F}" dt="2024-02-26T03:11:49.332" v="1" actId="1076"/>
      <pc:docMkLst>
        <pc:docMk/>
      </pc:docMkLst>
      <pc:sldChg chg="modSp">
        <pc:chgData name="Ethan Wong (Student)" userId="S::ewong1@mines.edu::765cf423-4be4-469a-9002-6d1c1c6bde9b" providerId="AD" clId="Web-{F0330B4B-8299-4572-A629-67900452BA6F}" dt="2024-02-26T03:11:49.332" v="1" actId="1076"/>
        <pc:sldMkLst>
          <pc:docMk/>
          <pc:sldMk cId="0" sldId="264"/>
        </pc:sldMkLst>
        <pc:spChg chg="mod">
          <ac:chgData name="Ethan Wong (Student)" userId="S::ewong1@mines.edu::765cf423-4be4-469a-9002-6d1c1c6bde9b" providerId="AD" clId="Web-{F0330B4B-8299-4572-A629-67900452BA6F}" dt="2024-02-26T03:11:49.332" v="1" actId="1076"/>
          <ac:spMkLst>
            <pc:docMk/>
            <pc:sldMk cId="0" sldId="264"/>
            <ac:spMk id="1326" creationId="{00000000-0000-0000-0000-000000000000}"/>
          </ac:spMkLst>
        </pc:spChg>
      </pc:sldChg>
    </pc:docChg>
  </pc:docChgLst>
  <pc:docChgLst>
    <pc:chgData name="Lara Bezerra (Student)" userId="S::lbezerra@mines.edu::3d581330-3470-4b44-93e3-b4cb1b4d485b" providerId="AD" clId="Web-{C3ECA2E5-19A3-DBB7-4475-475D1619540E}"/>
    <pc:docChg chg="addSld modSld">
      <pc:chgData name="Lara Bezerra (Student)" userId="S::lbezerra@mines.edu::3d581330-3470-4b44-93e3-b4cb1b4d485b" providerId="AD" clId="Web-{C3ECA2E5-19A3-DBB7-4475-475D1619540E}" dt="2024-02-25T21:00:06.749" v="85" actId="1076"/>
      <pc:docMkLst>
        <pc:docMk/>
      </pc:docMkLst>
      <pc:sldChg chg="addSp delSp modSp mod setBg">
        <pc:chgData name="Lara Bezerra (Student)" userId="S::lbezerra@mines.edu::3d581330-3470-4b44-93e3-b4cb1b4d485b" providerId="AD" clId="Web-{C3ECA2E5-19A3-DBB7-4475-475D1619540E}" dt="2024-02-25T20:55:59.290" v="68"/>
        <pc:sldMkLst>
          <pc:docMk/>
          <pc:sldMk cId="109857222" sldId="256"/>
        </pc:sldMkLst>
        <pc:spChg chg="mod">
          <ac:chgData name="Lara Bezerra (Student)" userId="S::lbezerra@mines.edu::3d581330-3470-4b44-93e3-b4cb1b4d485b" providerId="AD" clId="Web-{C3ECA2E5-19A3-DBB7-4475-475D1619540E}" dt="2024-02-25T20:55:49.227" v="6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ra Bezerra (Student)" userId="S::lbezerra@mines.edu::3d581330-3470-4b44-93e3-b4cb1b4d485b" providerId="AD" clId="Web-{C3ECA2E5-19A3-DBB7-4475-475D1619540E}" dt="2024-02-25T20:55:41.196" v="65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Lara Bezerra (Student)" userId="S::lbezerra@mines.edu::3d581330-3470-4b44-93e3-b4cb1b4d485b" providerId="AD" clId="Web-{C3ECA2E5-19A3-DBB7-4475-475D1619540E}" dt="2024-02-25T20:55:59.290" v="68"/>
          <ac:spMkLst>
            <pc:docMk/>
            <pc:sldMk cId="109857222" sldId="256"/>
            <ac:spMk id="5" creationId="{ABB6B1EC-629A-94DF-7A33-918A888ADA02}"/>
          </ac:spMkLst>
        </pc:spChg>
        <pc:spChg chg="add">
          <ac:chgData name="Lara Bezerra (Student)" userId="S::lbezerra@mines.edu::3d581330-3470-4b44-93e3-b4cb1b4d485b" providerId="AD" clId="Web-{C3ECA2E5-19A3-DBB7-4475-475D1619540E}" dt="2024-02-25T20:52:38.832" v="4"/>
          <ac:spMkLst>
            <pc:docMk/>
            <pc:sldMk cId="109857222" sldId="256"/>
            <ac:spMk id="10" creationId="{C1DD1A8A-57D5-4A81-AD04-532B043C5611}"/>
          </ac:spMkLst>
        </pc:spChg>
        <pc:spChg chg="add">
          <ac:chgData name="Lara Bezerra (Student)" userId="S::lbezerra@mines.edu::3d581330-3470-4b44-93e3-b4cb1b4d485b" providerId="AD" clId="Web-{C3ECA2E5-19A3-DBB7-4475-475D1619540E}" dt="2024-02-25T20:52:38.832" v="4"/>
          <ac:spMkLst>
            <pc:docMk/>
            <pc:sldMk cId="109857222" sldId="256"/>
            <ac:spMk id="12" creationId="{007891EC-4501-44ED-A8C8-B11B6DB767AB}"/>
          </ac:spMkLst>
        </pc:spChg>
        <pc:picChg chg="add mod ord">
          <ac:chgData name="Lara Bezerra (Student)" userId="S::lbezerra@mines.edu::3d581330-3470-4b44-93e3-b4cb1b4d485b" providerId="AD" clId="Web-{C3ECA2E5-19A3-DBB7-4475-475D1619540E}" dt="2024-02-25T20:52:38.832" v="4"/>
          <ac:picMkLst>
            <pc:docMk/>
            <pc:sldMk cId="109857222" sldId="256"/>
            <ac:picMk id="4" creationId="{8D3B4236-BF5D-ED81-F249-0992F9D89D04}"/>
          </ac:picMkLst>
        </pc:picChg>
      </pc:sldChg>
      <pc:sldChg chg="addSp delSp modSp new mod modMedia modClrScheme addAnim chgLayout">
        <pc:chgData name="Lara Bezerra (Student)" userId="S::lbezerra@mines.edu::3d581330-3470-4b44-93e3-b4cb1b4d485b" providerId="AD" clId="Web-{C3ECA2E5-19A3-DBB7-4475-475D1619540E}" dt="2024-02-25T21:00:06.749" v="85" actId="1076"/>
        <pc:sldMkLst>
          <pc:docMk/>
          <pc:sldMk cId="1185132887" sldId="257"/>
        </pc:sldMkLst>
        <pc:spChg chg="mod ord">
          <ac:chgData name="Lara Bezerra (Student)" userId="S::lbezerra@mines.edu::3d581330-3470-4b44-93e3-b4cb1b4d485b" providerId="AD" clId="Web-{C3ECA2E5-19A3-DBB7-4475-475D1619540E}" dt="2024-02-25T20:57:17.167" v="74"/>
          <ac:spMkLst>
            <pc:docMk/>
            <pc:sldMk cId="1185132887" sldId="257"/>
            <ac:spMk id="2" creationId="{22126470-2FA4-5C75-FFCA-E434642B8E42}"/>
          </ac:spMkLst>
        </pc:spChg>
        <pc:spChg chg="del">
          <ac:chgData name="Lara Bezerra (Student)" userId="S::lbezerra@mines.edu::3d581330-3470-4b44-93e3-b4cb1b4d485b" providerId="AD" clId="Web-{C3ECA2E5-19A3-DBB7-4475-475D1619540E}" dt="2024-02-25T20:56:58.401" v="70"/>
          <ac:spMkLst>
            <pc:docMk/>
            <pc:sldMk cId="1185132887" sldId="257"/>
            <ac:spMk id="3" creationId="{19AD1AD4-9943-4E49-A019-AA7CCF929CAC}"/>
          </ac:spMkLst>
        </pc:spChg>
        <pc:spChg chg="add del mod">
          <ac:chgData name="Lara Bezerra (Student)" userId="S::lbezerra@mines.edu::3d581330-3470-4b44-93e3-b4cb1b4d485b" providerId="AD" clId="Web-{C3ECA2E5-19A3-DBB7-4475-475D1619540E}" dt="2024-02-25T20:57:29.042" v="75"/>
          <ac:spMkLst>
            <pc:docMk/>
            <pc:sldMk cId="1185132887" sldId="257"/>
            <ac:spMk id="5" creationId="{35CDB6AF-23CA-3F0E-3996-DB35C44B2901}"/>
          </ac:spMkLst>
        </pc:spChg>
        <pc:spChg chg="add mod ord">
          <ac:chgData name="Lara Bezerra (Student)" userId="S::lbezerra@mines.edu::3d581330-3470-4b44-93e3-b4cb1b4d485b" providerId="AD" clId="Web-{C3ECA2E5-19A3-DBB7-4475-475D1619540E}" dt="2024-02-25T20:57:17.167" v="74"/>
          <ac:spMkLst>
            <pc:docMk/>
            <pc:sldMk cId="1185132887" sldId="257"/>
            <ac:spMk id="7" creationId="{D5E81198-751E-6F99-2999-18BE46DB54E8}"/>
          </ac:spMkLst>
        </pc:spChg>
        <pc:spChg chg="add mod">
          <ac:chgData name="Lara Bezerra (Student)" userId="S::lbezerra@mines.edu::3d581330-3470-4b44-93e3-b4cb1b4d485b" providerId="AD" clId="Web-{C3ECA2E5-19A3-DBB7-4475-475D1619540E}" dt="2024-02-25T20:57:29.042" v="75"/>
          <ac:spMkLst>
            <pc:docMk/>
            <pc:sldMk cId="1185132887" sldId="257"/>
            <ac:spMk id="9" creationId="{7FF180E4-ED4B-1D6C-8F25-80B9F4E88997}"/>
          </ac:spMkLst>
        </pc:spChg>
        <pc:picChg chg="add del mod ord">
          <ac:chgData name="Lara Bezerra (Student)" userId="S::lbezerra@mines.edu::3d581330-3470-4b44-93e3-b4cb1b4d485b" providerId="AD" clId="Web-{C3ECA2E5-19A3-DBB7-4475-475D1619540E}" dt="2024-02-25T20:57:29.042" v="75"/>
          <ac:picMkLst>
            <pc:docMk/>
            <pc:sldMk cId="1185132887" sldId="257"/>
            <ac:picMk id="4" creationId="{22EC757D-1130-E594-9B54-5FD08536EF5F}"/>
          </ac:picMkLst>
        </pc:picChg>
        <pc:picChg chg="add mod">
          <ac:chgData name="Lara Bezerra (Student)" userId="S::lbezerra@mines.edu::3d581330-3470-4b44-93e3-b4cb1b4d485b" providerId="AD" clId="Web-{C3ECA2E5-19A3-DBB7-4475-475D1619540E}" dt="2024-02-25T21:00:06.749" v="85" actId="1076"/>
          <ac:picMkLst>
            <pc:docMk/>
            <pc:sldMk cId="1185132887" sldId="257"/>
            <ac:picMk id="10" creationId="{D5DA243B-4218-F767-F553-1E376ECBB9D6}"/>
          </ac:picMkLst>
        </pc:picChg>
      </pc:sldChg>
    </pc:docChg>
  </pc:docChgLst>
  <pc:docChgLst>
    <pc:chgData name="Ethan Wong (Student)" userId="S::ewong1@mines.edu::765cf423-4be4-469a-9002-6d1c1c6bde9b" providerId="AD" clId="Web-{58417BC8-A177-DC51-FF8E-9CFBE86050BD}"/>
    <pc:docChg chg="modSld">
      <pc:chgData name="Ethan Wong (Student)" userId="S::ewong1@mines.edu::765cf423-4be4-469a-9002-6d1c1c6bde9b" providerId="AD" clId="Web-{58417BC8-A177-DC51-FF8E-9CFBE86050BD}" dt="2024-02-26T03:02:16.937" v="160" actId="1076"/>
      <pc:docMkLst>
        <pc:docMk/>
      </pc:docMkLst>
      <pc:sldChg chg="modSp">
        <pc:chgData name="Ethan Wong (Student)" userId="S::ewong1@mines.edu::765cf423-4be4-469a-9002-6d1c1c6bde9b" providerId="AD" clId="Web-{58417BC8-A177-DC51-FF8E-9CFBE86050BD}" dt="2024-02-26T00:59:20.079" v="159" actId="1076"/>
        <pc:sldMkLst>
          <pc:docMk/>
          <pc:sldMk cId="0" sldId="258"/>
        </pc:sldMkLst>
        <pc:spChg chg="mod">
          <ac:chgData name="Ethan Wong (Student)" userId="S::ewong1@mines.edu::765cf423-4be4-469a-9002-6d1c1c6bde9b" providerId="AD" clId="Web-{58417BC8-A177-DC51-FF8E-9CFBE86050BD}" dt="2024-02-26T00:59:20.079" v="159" actId="1076"/>
          <ac:spMkLst>
            <pc:docMk/>
            <pc:sldMk cId="0" sldId="258"/>
            <ac:spMk id="962" creationId="{00000000-0000-0000-0000-000000000000}"/>
          </ac:spMkLst>
        </pc:spChg>
      </pc:sldChg>
      <pc:sldChg chg="modSp">
        <pc:chgData name="Ethan Wong (Student)" userId="S::ewong1@mines.edu::765cf423-4be4-469a-9002-6d1c1c6bde9b" providerId="AD" clId="Web-{58417BC8-A177-DC51-FF8E-9CFBE86050BD}" dt="2024-02-26T03:02:16.937" v="160" actId="1076"/>
        <pc:sldMkLst>
          <pc:docMk/>
          <pc:sldMk cId="0" sldId="260"/>
        </pc:sldMkLst>
        <pc:grpChg chg="mod">
          <ac:chgData name="Ethan Wong (Student)" userId="S::ewong1@mines.edu::765cf423-4be4-469a-9002-6d1c1c6bde9b" providerId="AD" clId="Web-{58417BC8-A177-DC51-FF8E-9CFBE86050BD}" dt="2024-02-26T03:02:16.937" v="160" actId="1076"/>
          <ac:grpSpMkLst>
            <pc:docMk/>
            <pc:sldMk cId="0" sldId="260"/>
            <ac:grpSpMk id="1126" creationId="{00000000-0000-0000-0000-000000000000}"/>
          </ac:grpSpMkLst>
        </pc:grpChg>
      </pc:sldChg>
      <pc:sldChg chg="addSp modSp">
        <pc:chgData name="Ethan Wong (Student)" userId="S::ewong1@mines.edu::765cf423-4be4-469a-9002-6d1c1c6bde9b" providerId="AD" clId="Web-{58417BC8-A177-DC51-FF8E-9CFBE86050BD}" dt="2024-02-26T00:44:05.579" v="44" actId="1076"/>
        <pc:sldMkLst>
          <pc:docMk/>
          <pc:sldMk cId="0" sldId="264"/>
        </pc:sldMkLst>
        <pc:spChg chg="mod">
          <ac:chgData name="Ethan Wong (Student)" userId="S::ewong1@mines.edu::765cf423-4be4-469a-9002-6d1c1c6bde9b" providerId="AD" clId="Web-{58417BC8-A177-DC51-FF8E-9CFBE86050BD}" dt="2024-02-26T00:38:39.558" v="37" actId="20577"/>
          <ac:spMkLst>
            <pc:docMk/>
            <pc:sldMk cId="0" sldId="264"/>
            <ac:spMk id="31" creationId="{7C930BC2-BE7C-1BFB-49E9-18C42674227A}"/>
          </ac:spMkLst>
        </pc:spChg>
        <pc:picChg chg="add mod">
          <ac:chgData name="Ethan Wong (Student)" userId="S::ewong1@mines.edu::765cf423-4be4-469a-9002-6d1c1c6bde9b" providerId="AD" clId="Web-{58417BC8-A177-DC51-FF8E-9CFBE86050BD}" dt="2024-02-26T00:44:05.579" v="44" actId="1076"/>
          <ac:picMkLst>
            <pc:docMk/>
            <pc:sldMk cId="0" sldId="264"/>
            <ac:picMk id="3" creationId="{CEC42B9E-BDB3-3FE3-B10E-22A638508978}"/>
          </ac:picMkLst>
        </pc:picChg>
      </pc:sldChg>
      <pc:sldChg chg="modSp">
        <pc:chgData name="Ethan Wong (Student)" userId="S::ewong1@mines.edu::765cf423-4be4-469a-9002-6d1c1c6bde9b" providerId="AD" clId="Web-{58417BC8-A177-DC51-FF8E-9CFBE86050BD}" dt="2024-02-26T00:47:27.255" v="81" actId="1076"/>
        <pc:sldMkLst>
          <pc:docMk/>
          <pc:sldMk cId="0" sldId="266"/>
        </pc:sldMkLst>
        <pc:spChg chg="mod">
          <ac:chgData name="Ethan Wong (Student)" userId="S::ewong1@mines.edu::765cf423-4be4-469a-9002-6d1c1c6bde9b" providerId="AD" clId="Web-{58417BC8-A177-DC51-FF8E-9CFBE86050BD}" dt="2024-02-26T00:47:27.255" v="81" actId="1076"/>
          <ac:spMkLst>
            <pc:docMk/>
            <pc:sldMk cId="0" sldId="266"/>
            <ac:spMk id="1430" creationId="{00000000-0000-0000-0000-000000000000}"/>
          </ac:spMkLst>
        </pc:spChg>
      </pc:sldChg>
      <pc:sldChg chg="modSp">
        <pc:chgData name="Ethan Wong (Student)" userId="S::ewong1@mines.edu::765cf423-4be4-469a-9002-6d1c1c6bde9b" providerId="AD" clId="Web-{58417BC8-A177-DC51-FF8E-9CFBE86050BD}" dt="2024-02-26T00:52:37.557" v="131" actId="1076"/>
        <pc:sldMkLst>
          <pc:docMk/>
          <pc:sldMk cId="0" sldId="279"/>
        </pc:sldMkLst>
        <pc:spChg chg="mod">
          <ac:chgData name="Ethan Wong (Student)" userId="S::ewong1@mines.edu::765cf423-4be4-469a-9002-6d1c1c6bde9b" providerId="AD" clId="Web-{58417BC8-A177-DC51-FF8E-9CFBE86050BD}" dt="2024-02-26T00:51:41.556" v="122" actId="1076"/>
          <ac:spMkLst>
            <pc:docMk/>
            <pc:sldMk cId="0" sldId="279"/>
            <ac:spMk id="2302" creationId="{00000000-0000-0000-0000-000000000000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1:14.915" v="117" actId="1076"/>
          <ac:spMkLst>
            <pc:docMk/>
            <pc:sldMk cId="0" sldId="279"/>
            <ac:spMk id="2304" creationId="{00000000-0000-0000-0000-000000000000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2:30.931" v="130" actId="1076"/>
          <ac:spMkLst>
            <pc:docMk/>
            <pc:sldMk cId="0" sldId="279"/>
            <ac:spMk id="2307" creationId="{00000000-0000-0000-0000-000000000000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1:09.586" v="116" actId="1076"/>
          <ac:spMkLst>
            <pc:docMk/>
            <pc:sldMk cId="0" sldId="279"/>
            <ac:spMk id="2308" creationId="{00000000-0000-0000-0000-000000000000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2:04.165" v="126" actId="1076"/>
          <ac:spMkLst>
            <pc:docMk/>
            <pc:sldMk cId="0" sldId="279"/>
            <ac:spMk id="2309" creationId="{00000000-0000-0000-0000-000000000000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0:52.508" v="113" actId="1076"/>
          <ac:spMkLst>
            <pc:docMk/>
            <pc:sldMk cId="0" sldId="279"/>
            <ac:spMk id="2311" creationId="{00000000-0000-0000-0000-000000000000}"/>
          </ac:spMkLst>
        </pc:spChg>
        <pc:cxnChg chg="mod">
          <ac:chgData name="Ethan Wong (Student)" userId="S::ewong1@mines.edu::765cf423-4be4-469a-9002-6d1c1c6bde9b" providerId="AD" clId="Web-{58417BC8-A177-DC51-FF8E-9CFBE86050BD}" dt="2024-02-26T00:52:37.557" v="131" actId="1076"/>
          <ac:cxnSpMkLst>
            <pc:docMk/>
            <pc:sldMk cId="0" sldId="279"/>
            <ac:cxnSpMk id="2317" creationId="{00000000-0000-0000-0000-000000000000}"/>
          </ac:cxnSpMkLst>
        </pc:cxnChg>
      </pc:sldChg>
      <pc:sldChg chg="modSp">
        <pc:chgData name="Ethan Wong (Student)" userId="S::ewong1@mines.edu::765cf423-4be4-469a-9002-6d1c1c6bde9b" providerId="AD" clId="Web-{58417BC8-A177-DC51-FF8E-9CFBE86050BD}" dt="2024-02-26T00:50:25.179" v="108" actId="1076"/>
        <pc:sldMkLst>
          <pc:docMk/>
          <pc:sldMk cId="0" sldId="281"/>
        </pc:sldMkLst>
        <pc:spChg chg="mod">
          <ac:chgData name="Ethan Wong (Student)" userId="S::ewong1@mines.edu::765cf423-4be4-469a-9002-6d1c1c6bde9b" providerId="AD" clId="Web-{58417BC8-A177-DC51-FF8E-9CFBE86050BD}" dt="2024-02-26T00:49:20.022" v="101" actId="20577"/>
          <ac:spMkLst>
            <pc:docMk/>
            <pc:sldMk cId="0" sldId="281"/>
            <ac:spMk id="4" creationId="{BD23D7F1-441E-EB09-388A-191124ECBD56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0:05.117" v="106" actId="1076"/>
          <ac:spMkLst>
            <pc:docMk/>
            <pc:sldMk cId="0" sldId="281"/>
            <ac:spMk id="2395" creationId="{00000000-0000-0000-0000-000000000000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0:25.179" v="108" actId="1076"/>
          <ac:spMkLst>
            <pc:docMk/>
            <pc:sldMk cId="0" sldId="281"/>
            <ac:spMk id="2405" creationId="{00000000-0000-0000-0000-000000000000}"/>
          </ac:spMkLst>
        </pc:spChg>
        <pc:grpChg chg="mod">
          <ac:chgData name="Ethan Wong (Student)" userId="S::ewong1@mines.edu::765cf423-4be4-469a-9002-6d1c1c6bde9b" providerId="AD" clId="Web-{58417BC8-A177-DC51-FF8E-9CFBE86050BD}" dt="2024-02-26T00:50:18.648" v="107" actId="14100"/>
          <ac:grpSpMkLst>
            <pc:docMk/>
            <pc:sldMk cId="0" sldId="281"/>
            <ac:grpSpMk id="2392" creationId="{00000000-0000-0000-0000-000000000000}"/>
          </ac:grpSpMkLst>
        </pc:grpChg>
        <pc:grpChg chg="mod">
          <ac:chgData name="Ethan Wong (Student)" userId="S::ewong1@mines.edu::765cf423-4be4-469a-9002-6d1c1c6bde9b" providerId="AD" clId="Web-{58417BC8-A177-DC51-FF8E-9CFBE86050BD}" dt="2024-02-26T00:48:28.084" v="85" actId="1076"/>
          <ac:grpSpMkLst>
            <pc:docMk/>
            <pc:sldMk cId="0" sldId="281"/>
            <ac:grpSpMk id="2401" creationId="{00000000-0000-0000-0000-000000000000}"/>
          </ac:grpSpMkLst>
        </pc:grpChg>
        <pc:grpChg chg="mod">
          <ac:chgData name="Ethan Wong (Student)" userId="S::ewong1@mines.edu::765cf423-4be4-469a-9002-6d1c1c6bde9b" providerId="AD" clId="Web-{58417BC8-A177-DC51-FF8E-9CFBE86050BD}" dt="2024-02-26T00:49:30.928" v="102" actId="1076"/>
          <ac:grpSpMkLst>
            <pc:docMk/>
            <pc:sldMk cId="0" sldId="281"/>
            <ac:grpSpMk id="2406" creationId="{00000000-0000-0000-0000-000000000000}"/>
          </ac:grpSpMkLst>
        </pc:grpChg>
      </pc:sldChg>
      <pc:sldChg chg="modSp">
        <pc:chgData name="Ethan Wong (Student)" userId="S::ewong1@mines.edu::765cf423-4be4-469a-9002-6d1c1c6bde9b" providerId="AD" clId="Web-{58417BC8-A177-DC51-FF8E-9CFBE86050BD}" dt="2024-02-26T00:53:28.807" v="139" actId="1076"/>
        <pc:sldMkLst>
          <pc:docMk/>
          <pc:sldMk cId="0" sldId="283"/>
        </pc:sldMkLst>
        <pc:spChg chg="mod">
          <ac:chgData name="Ethan Wong (Student)" userId="S::ewong1@mines.edu::765cf423-4be4-469a-9002-6d1c1c6bde9b" providerId="AD" clId="Web-{58417BC8-A177-DC51-FF8E-9CFBE86050BD}" dt="2024-02-26T00:53:28.807" v="139" actId="1076"/>
          <ac:spMkLst>
            <pc:docMk/>
            <pc:sldMk cId="0" sldId="283"/>
            <ac:spMk id="2485" creationId="{00000000-0000-0000-0000-000000000000}"/>
          </ac:spMkLst>
        </pc:spChg>
      </pc:sldChg>
      <pc:sldChg chg="modSp">
        <pc:chgData name="Ethan Wong (Student)" userId="S::ewong1@mines.edu::765cf423-4be4-469a-9002-6d1c1c6bde9b" providerId="AD" clId="Web-{58417BC8-A177-DC51-FF8E-9CFBE86050BD}" dt="2024-02-26T00:57:55.484" v="156" actId="1076"/>
        <pc:sldMkLst>
          <pc:docMk/>
          <pc:sldMk cId="0" sldId="284"/>
        </pc:sldMkLst>
        <pc:spChg chg="mod">
          <ac:chgData name="Ethan Wong (Student)" userId="S::ewong1@mines.edu::765cf423-4be4-469a-9002-6d1c1c6bde9b" providerId="AD" clId="Web-{58417BC8-A177-DC51-FF8E-9CFBE86050BD}" dt="2024-02-26T00:57:55.484" v="156" actId="1076"/>
          <ac:spMkLst>
            <pc:docMk/>
            <pc:sldMk cId="0" sldId="284"/>
            <ac:spMk id="2579" creationId="{00000000-0000-0000-0000-000000000000}"/>
          </ac:spMkLst>
        </pc:spChg>
      </pc:sldChg>
      <pc:sldChg chg="modSp">
        <pc:chgData name="Ethan Wong (Student)" userId="S::ewong1@mines.edu::765cf423-4be4-469a-9002-6d1c1c6bde9b" providerId="AD" clId="Web-{58417BC8-A177-DC51-FF8E-9CFBE86050BD}" dt="2024-02-26T00:56:31.513" v="153" actId="20577"/>
        <pc:sldMkLst>
          <pc:docMk/>
          <pc:sldMk cId="0" sldId="287"/>
        </pc:sldMkLst>
        <pc:spChg chg="mod">
          <ac:chgData name="Ethan Wong (Student)" userId="S::ewong1@mines.edu::765cf423-4be4-469a-9002-6d1c1c6bde9b" providerId="AD" clId="Web-{58417BC8-A177-DC51-FF8E-9CFBE86050BD}" dt="2024-02-26T00:53:46.245" v="141" actId="1076"/>
          <ac:spMkLst>
            <pc:docMk/>
            <pc:sldMk cId="0" sldId="287"/>
            <ac:spMk id="2734" creationId="{00000000-0000-0000-0000-000000000000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6:31.513" v="153" actId="20577"/>
          <ac:spMkLst>
            <pc:docMk/>
            <pc:sldMk cId="0" sldId="287"/>
            <ac:spMk id="2737" creationId="{00000000-0000-0000-0000-000000000000}"/>
          </ac:spMkLst>
        </pc:spChg>
      </pc:sldChg>
      <pc:sldChg chg="modSp">
        <pc:chgData name="Ethan Wong (Student)" userId="S::ewong1@mines.edu::765cf423-4be4-469a-9002-6d1c1c6bde9b" providerId="AD" clId="Web-{58417BC8-A177-DC51-FF8E-9CFBE86050BD}" dt="2024-02-26T00:54:38.559" v="150" actId="14100"/>
        <pc:sldMkLst>
          <pc:docMk/>
          <pc:sldMk cId="0" sldId="288"/>
        </pc:sldMkLst>
        <pc:spChg chg="mod">
          <ac:chgData name="Ethan Wong (Student)" userId="S::ewong1@mines.edu::765cf423-4be4-469a-9002-6d1c1c6bde9b" providerId="AD" clId="Web-{58417BC8-A177-DC51-FF8E-9CFBE86050BD}" dt="2024-02-26T00:54:18.121" v="147" actId="1076"/>
          <ac:spMkLst>
            <pc:docMk/>
            <pc:sldMk cId="0" sldId="288"/>
            <ac:spMk id="2754" creationId="{2A9AAFF7-77E4-274B-F834-05985B6A7982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4:38.559" v="150" actId="14100"/>
          <ac:spMkLst>
            <pc:docMk/>
            <pc:sldMk cId="0" sldId="288"/>
            <ac:spMk id="2768" creationId="{7CD81F8E-1ABB-9D60-A15C-3999A5E91889}"/>
          </ac:spMkLst>
        </pc:spChg>
        <pc:spChg chg="mod">
          <ac:chgData name="Ethan Wong (Student)" userId="S::ewong1@mines.edu::765cf423-4be4-469a-9002-6d1c1c6bde9b" providerId="AD" clId="Web-{58417BC8-A177-DC51-FF8E-9CFBE86050BD}" dt="2024-02-26T00:54:03.902" v="144" actId="1076"/>
          <ac:spMkLst>
            <pc:docMk/>
            <pc:sldMk cId="0" sldId="288"/>
            <ac:spMk id="2794" creationId="{00000000-0000-0000-0000-000000000000}"/>
          </ac:spMkLst>
        </pc:spChg>
      </pc:sldChg>
    </pc:docChg>
  </pc:docChgLst>
  <pc:docChgLst>
    <pc:chgData name="Zhuoyi Wang (Student)" userId="S::zhuoyiwang@mines.edu::3aec984b-1b70-4999-a981-120f19f2569d" providerId="AD" clId="Web-{641EB5EA-5133-4BF3-9424-9DDDECFCC0AB}"/>
    <pc:docChg chg="modSld">
      <pc:chgData name="Zhuoyi Wang (Student)" userId="S::zhuoyiwang@mines.edu::3aec984b-1b70-4999-a981-120f19f2569d" providerId="AD" clId="Web-{641EB5EA-5133-4BF3-9424-9DDDECFCC0AB}" dt="2024-02-25T23:44:09.411" v="423" actId="20577"/>
      <pc:docMkLst>
        <pc:docMk/>
      </pc:docMkLst>
      <pc:sldChg chg="modSp">
        <pc:chgData name="Zhuoyi Wang (Student)" userId="S::zhuoyiwang@mines.edu::3aec984b-1b70-4999-a981-120f19f2569d" providerId="AD" clId="Web-{641EB5EA-5133-4BF3-9424-9DDDECFCC0AB}" dt="2024-02-25T23:22:28.938" v="7" actId="20577"/>
        <pc:sldMkLst>
          <pc:docMk/>
          <pc:sldMk cId="0" sldId="258"/>
        </pc:sldMkLst>
        <pc:spChg chg="mod">
          <ac:chgData name="Zhuoyi Wang (Student)" userId="S::zhuoyiwang@mines.edu::3aec984b-1b70-4999-a981-120f19f2569d" providerId="AD" clId="Web-{641EB5EA-5133-4BF3-9424-9DDDECFCC0AB}" dt="2024-02-25T23:22:28.938" v="7" actId="20577"/>
          <ac:spMkLst>
            <pc:docMk/>
            <pc:sldMk cId="0" sldId="258"/>
            <ac:spMk id="963" creationId="{00000000-0000-0000-0000-000000000000}"/>
          </ac:spMkLst>
        </pc:spChg>
      </pc:sldChg>
      <pc:sldChg chg="modSp">
        <pc:chgData name="Zhuoyi Wang (Student)" userId="S::zhuoyiwang@mines.edu::3aec984b-1b70-4999-a981-120f19f2569d" providerId="AD" clId="Web-{641EB5EA-5133-4BF3-9424-9DDDECFCC0AB}" dt="2024-02-25T23:24:13.206" v="25" actId="20577"/>
        <pc:sldMkLst>
          <pc:docMk/>
          <pc:sldMk cId="0" sldId="260"/>
        </pc:sldMkLst>
        <pc:spChg chg="mod">
          <ac:chgData name="Zhuoyi Wang (Student)" userId="S::zhuoyiwang@mines.edu::3aec984b-1b70-4999-a981-120f19f2569d" providerId="AD" clId="Web-{641EB5EA-5133-4BF3-9424-9DDDECFCC0AB}" dt="2024-02-25T23:24:13.206" v="25" actId="20577"/>
          <ac:spMkLst>
            <pc:docMk/>
            <pc:sldMk cId="0" sldId="260"/>
            <ac:spMk id="1123" creationId="{00000000-0000-0000-0000-000000000000}"/>
          </ac:spMkLst>
        </pc:spChg>
      </pc:sldChg>
      <pc:sldChg chg="addSp modSp">
        <pc:chgData name="Zhuoyi Wang (Student)" userId="S::zhuoyiwang@mines.edu::3aec984b-1b70-4999-a981-120f19f2569d" providerId="AD" clId="Web-{641EB5EA-5133-4BF3-9424-9DDDECFCC0AB}" dt="2024-02-25T23:26:48.255" v="108" actId="20577"/>
        <pc:sldMkLst>
          <pc:docMk/>
          <pc:sldMk cId="0" sldId="264"/>
        </pc:sldMkLst>
        <pc:spChg chg="mod">
          <ac:chgData name="Zhuoyi Wang (Student)" userId="S::zhuoyiwang@mines.edu::3aec984b-1b70-4999-a981-120f19f2569d" providerId="AD" clId="Web-{641EB5EA-5133-4BF3-9424-9DDDECFCC0AB}" dt="2024-02-25T23:21:54.469" v="2" actId="20577"/>
          <ac:spMkLst>
            <pc:docMk/>
            <pc:sldMk cId="0" sldId="264"/>
            <ac:spMk id="1326" creationId="{00000000-0000-0000-0000-000000000000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26:48.255" v="108" actId="20577"/>
          <ac:spMkLst>
            <pc:docMk/>
            <pc:sldMk cId="0" sldId="264"/>
            <ac:spMk id="1327" creationId="{00000000-0000-0000-0000-000000000000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22:09.454" v="3" actId="20577"/>
          <ac:spMkLst>
            <pc:docMk/>
            <pc:sldMk cId="0" sldId="264"/>
            <ac:spMk id="1328" creationId="{00000000-0000-0000-0000-000000000000}"/>
          </ac:spMkLst>
        </pc:spChg>
        <pc:picChg chg="add mod modCrop">
          <ac:chgData name="Zhuoyi Wang (Student)" userId="S::zhuoyiwang@mines.edu::3aec984b-1b70-4999-a981-120f19f2569d" providerId="AD" clId="Web-{641EB5EA-5133-4BF3-9424-9DDDECFCC0AB}" dt="2024-02-25T23:23:46.955" v="14" actId="1076"/>
          <ac:picMkLst>
            <pc:docMk/>
            <pc:sldMk cId="0" sldId="264"/>
            <ac:picMk id="2" creationId="{D1AD09DC-1158-C323-9921-BE4E38AC14AC}"/>
          </ac:picMkLst>
        </pc:picChg>
      </pc:sldChg>
      <pc:sldChg chg="modSp">
        <pc:chgData name="Zhuoyi Wang (Student)" userId="S::zhuoyiwang@mines.edu::3aec984b-1b70-4999-a981-120f19f2569d" providerId="AD" clId="Web-{641EB5EA-5133-4BF3-9424-9DDDECFCC0AB}" dt="2024-02-25T23:24:26.284" v="34" actId="20577"/>
        <pc:sldMkLst>
          <pc:docMk/>
          <pc:sldMk cId="0" sldId="268"/>
        </pc:sldMkLst>
        <pc:spChg chg="mod">
          <ac:chgData name="Zhuoyi Wang (Student)" userId="S::zhuoyiwang@mines.edu::3aec984b-1b70-4999-a981-120f19f2569d" providerId="AD" clId="Web-{641EB5EA-5133-4BF3-9424-9DDDECFCC0AB}" dt="2024-02-25T23:24:26.284" v="34" actId="20577"/>
          <ac:spMkLst>
            <pc:docMk/>
            <pc:sldMk cId="0" sldId="268"/>
            <ac:spMk id="1523" creationId="{00000000-0000-0000-0000-000000000000}"/>
          </ac:spMkLst>
        </pc:spChg>
      </pc:sldChg>
      <pc:sldChg chg="modSp">
        <pc:chgData name="Zhuoyi Wang (Student)" userId="S::zhuoyiwang@mines.edu::3aec984b-1b70-4999-a981-120f19f2569d" providerId="AD" clId="Web-{641EB5EA-5133-4BF3-9424-9DDDECFCC0AB}" dt="2024-02-25T23:44:09.411" v="423" actId="20577"/>
        <pc:sldMkLst>
          <pc:docMk/>
          <pc:sldMk cId="0" sldId="279"/>
        </pc:sldMkLst>
        <pc:spChg chg="mod">
          <ac:chgData name="Zhuoyi Wang (Student)" userId="S::zhuoyiwang@mines.edu::3aec984b-1b70-4999-a981-120f19f2569d" providerId="AD" clId="Web-{641EB5EA-5133-4BF3-9424-9DDDECFCC0AB}" dt="2024-02-25T23:44:05.192" v="422" actId="20577"/>
          <ac:spMkLst>
            <pc:docMk/>
            <pc:sldMk cId="0" sldId="279"/>
            <ac:spMk id="2228" creationId="{00000000-0000-0000-0000-000000000000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44:09.411" v="423" actId="20577"/>
          <ac:spMkLst>
            <pc:docMk/>
            <pc:sldMk cId="0" sldId="279"/>
            <ac:spMk id="2310" creationId="{00000000-0000-0000-0000-000000000000}"/>
          </ac:spMkLst>
        </pc:spChg>
      </pc:sldChg>
      <pc:sldChg chg="addSp delSp modSp">
        <pc:chgData name="Zhuoyi Wang (Student)" userId="S::zhuoyiwang@mines.edu::3aec984b-1b70-4999-a981-120f19f2569d" providerId="AD" clId="Web-{641EB5EA-5133-4BF3-9424-9DDDECFCC0AB}" dt="2024-02-25T23:43:50.926" v="420" actId="20577"/>
        <pc:sldMkLst>
          <pc:docMk/>
          <pc:sldMk cId="0" sldId="281"/>
        </pc:sldMkLst>
        <pc:spChg chg="add del mod">
          <ac:chgData name="Zhuoyi Wang (Student)" userId="S::zhuoyiwang@mines.edu::3aec984b-1b70-4999-a981-120f19f2569d" providerId="AD" clId="Web-{641EB5EA-5133-4BF3-9424-9DDDECFCC0AB}" dt="2024-02-25T23:30:19.680" v="120"/>
          <ac:spMkLst>
            <pc:docMk/>
            <pc:sldMk cId="0" sldId="281"/>
            <ac:spMk id="3" creationId="{8AC22B8C-1C84-1A3B-B0A2-EEEC2327D560}"/>
          </ac:spMkLst>
        </pc:spChg>
        <pc:spChg chg="add mod">
          <ac:chgData name="Zhuoyi Wang (Student)" userId="S::zhuoyiwang@mines.edu::3aec984b-1b70-4999-a981-120f19f2569d" providerId="AD" clId="Web-{641EB5EA-5133-4BF3-9424-9DDDECFCC0AB}" dt="2024-02-25T23:43:50.926" v="420" actId="20577"/>
          <ac:spMkLst>
            <pc:docMk/>
            <pc:sldMk cId="0" sldId="281"/>
            <ac:spMk id="4" creationId="{BD23D7F1-441E-EB09-388A-191124ECBD56}"/>
          </ac:spMkLst>
        </pc:spChg>
        <pc:spChg chg="del mod">
          <ac:chgData name="Zhuoyi Wang (Student)" userId="S::zhuoyiwang@mines.edu::3aec984b-1b70-4999-a981-120f19f2569d" providerId="AD" clId="Web-{641EB5EA-5133-4BF3-9424-9DDDECFCC0AB}" dt="2024-02-25T23:29:43.617" v="111"/>
          <ac:spMkLst>
            <pc:docMk/>
            <pc:sldMk cId="0" sldId="281"/>
            <ac:spMk id="2400" creationId="{00000000-0000-0000-0000-000000000000}"/>
          </ac:spMkLst>
        </pc:spChg>
        <pc:spChg chg="del">
          <ac:chgData name="Zhuoyi Wang (Student)" userId="S::zhuoyiwang@mines.edu::3aec984b-1b70-4999-a981-120f19f2569d" providerId="AD" clId="Web-{641EB5EA-5133-4BF3-9424-9DDDECFCC0AB}" dt="2024-02-25T23:30:15.227" v="119"/>
          <ac:spMkLst>
            <pc:docMk/>
            <pc:sldMk cId="0" sldId="281"/>
            <ac:spMk id="2404" creationId="{00000000-0000-0000-0000-000000000000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33:21.761" v="193" actId="1076"/>
          <ac:spMkLst>
            <pc:docMk/>
            <pc:sldMk cId="0" sldId="281"/>
            <ac:spMk id="2405" creationId="{00000000-0000-0000-0000-000000000000}"/>
          </ac:spMkLst>
        </pc:spChg>
        <pc:grpChg chg="mod">
          <ac:chgData name="Zhuoyi Wang (Student)" userId="S::zhuoyiwang@mines.edu::3aec984b-1b70-4999-a981-120f19f2569d" providerId="AD" clId="Web-{641EB5EA-5133-4BF3-9424-9DDDECFCC0AB}" dt="2024-02-25T23:31:58.244" v="153" actId="1076"/>
          <ac:grpSpMkLst>
            <pc:docMk/>
            <pc:sldMk cId="0" sldId="281"/>
            <ac:grpSpMk id="2392" creationId="{00000000-0000-0000-0000-000000000000}"/>
          </ac:grpSpMkLst>
        </pc:grpChg>
      </pc:sldChg>
      <pc:sldChg chg="addSp delSp modSp">
        <pc:chgData name="Zhuoyi Wang (Student)" userId="S::zhuoyiwang@mines.edu::3aec984b-1b70-4999-a981-120f19f2569d" providerId="AD" clId="Web-{641EB5EA-5133-4BF3-9424-9DDDECFCC0AB}" dt="2024-02-25T23:34:40.090" v="207" actId="14100"/>
        <pc:sldMkLst>
          <pc:docMk/>
          <pc:sldMk cId="0" sldId="283"/>
        </pc:sldMkLst>
        <pc:spChg chg="add del mod">
          <ac:chgData name="Zhuoyi Wang (Student)" userId="S::zhuoyiwang@mines.edu::3aec984b-1b70-4999-a981-120f19f2569d" providerId="AD" clId="Web-{641EB5EA-5133-4BF3-9424-9DDDECFCC0AB}" dt="2024-02-25T23:34:04.105" v="197"/>
          <ac:spMkLst>
            <pc:docMk/>
            <pc:sldMk cId="0" sldId="283"/>
            <ac:spMk id="3" creationId="{0598DEF0-9CD5-5A41-2677-8FF727E1E1D1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4:24.668" v="203"/>
          <ac:spMkLst>
            <pc:docMk/>
            <pc:sldMk cId="0" sldId="283"/>
            <ac:spMk id="5" creationId="{237727B2-C1FF-2684-49F8-6567D14FCE77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4:22.668" v="202"/>
          <ac:spMkLst>
            <pc:docMk/>
            <pc:sldMk cId="0" sldId="283"/>
            <ac:spMk id="7" creationId="{46F27085-0D8C-9CA0-42DC-E6AE9AECEA7E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34:40.090" v="207" actId="14100"/>
          <ac:spMkLst>
            <pc:docMk/>
            <pc:sldMk cId="0" sldId="283"/>
            <ac:spMk id="2485" creationId="{00000000-0000-0000-0000-000000000000}"/>
          </ac:spMkLst>
        </pc:spChg>
        <pc:spChg chg="del mod">
          <ac:chgData name="Zhuoyi Wang (Student)" userId="S::zhuoyiwang@mines.edu::3aec984b-1b70-4999-a981-120f19f2569d" providerId="AD" clId="Web-{641EB5EA-5133-4BF3-9424-9DDDECFCC0AB}" dt="2024-02-25T23:34:10.324" v="200"/>
          <ac:spMkLst>
            <pc:docMk/>
            <pc:sldMk cId="0" sldId="283"/>
            <ac:spMk id="2486" creationId="{00000000-0000-0000-0000-000000000000}"/>
          </ac:spMkLst>
        </pc:spChg>
        <pc:spChg chg="del">
          <ac:chgData name="Zhuoyi Wang (Student)" userId="S::zhuoyiwang@mines.edu::3aec984b-1b70-4999-a981-120f19f2569d" providerId="AD" clId="Web-{641EB5EA-5133-4BF3-9424-9DDDECFCC0AB}" dt="2024-02-25T23:34:01.089" v="196"/>
          <ac:spMkLst>
            <pc:docMk/>
            <pc:sldMk cId="0" sldId="283"/>
            <ac:spMk id="2487" creationId="{00000000-0000-0000-0000-000000000000}"/>
          </ac:spMkLst>
        </pc:spChg>
        <pc:spChg chg="del">
          <ac:chgData name="Zhuoyi Wang (Student)" userId="S::zhuoyiwang@mines.edu::3aec984b-1b70-4999-a981-120f19f2569d" providerId="AD" clId="Web-{641EB5EA-5133-4BF3-9424-9DDDECFCC0AB}" dt="2024-02-25T23:34:06.121" v="198"/>
          <ac:spMkLst>
            <pc:docMk/>
            <pc:sldMk cId="0" sldId="283"/>
            <ac:spMk id="2488" creationId="{00000000-0000-0000-0000-000000000000}"/>
          </ac:spMkLst>
        </pc:spChg>
      </pc:sldChg>
      <pc:sldChg chg="addSp delSp modSp addAnim delAnim">
        <pc:chgData name="Zhuoyi Wang (Student)" userId="S::zhuoyiwang@mines.edu::3aec984b-1b70-4999-a981-120f19f2569d" providerId="AD" clId="Web-{641EB5EA-5133-4BF3-9424-9DDDECFCC0AB}" dt="2024-02-25T23:41:44.456" v="392" actId="1076"/>
        <pc:sldMkLst>
          <pc:docMk/>
          <pc:sldMk cId="0" sldId="288"/>
        </pc:sldMkLst>
        <pc:spChg chg="add del mod">
          <ac:chgData name="Zhuoyi Wang (Student)" userId="S::zhuoyiwang@mines.edu::3aec984b-1b70-4999-a981-120f19f2569d" providerId="AD" clId="Web-{641EB5EA-5133-4BF3-9424-9DDDECFCC0AB}" dt="2024-02-25T23:35:14.981" v="209"/>
          <ac:spMkLst>
            <pc:docMk/>
            <pc:sldMk cId="0" sldId="288"/>
            <ac:spMk id="3" creationId="{04785C83-5AE0-B95A-4B31-30AB09B6B8F1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5:42.435" v="219"/>
          <ac:spMkLst>
            <pc:docMk/>
            <pc:sldMk cId="0" sldId="288"/>
            <ac:spMk id="5" creationId="{43F554EB-E4DD-5AC1-EAC2-EEA6209D3232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5:39.575" v="218"/>
          <ac:spMkLst>
            <pc:docMk/>
            <pc:sldMk cId="0" sldId="288"/>
            <ac:spMk id="7" creationId="{891FCAF5-1B23-4D91-FC02-E387BB18DB3D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04.716" v="227"/>
          <ac:spMkLst>
            <pc:docMk/>
            <pc:sldMk cId="0" sldId="288"/>
            <ac:spMk id="9" creationId="{53AF6E68-7C0E-6B45-3BB4-D9986C3EC145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36:02.294" v="226" actId="1076"/>
          <ac:spMkLst>
            <pc:docMk/>
            <pc:sldMk cId="0" sldId="288"/>
            <ac:spMk id="12" creationId="{5286AD5C-21B3-1D54-7FFF-A10E97A3E39A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49.514" v="292"/>
          <ac:spMkLst>
            <pc:docMk/>
            <pc:sldMk cId="0" sldId="288"/>
            <ac:spMk id="30" creationId="{1CCDFCEE-35E6-3E65-D725-1F00AEBCFC2A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49.514" v="291"/>
          <ac:spMkLst>
            <pc:docMk/>
            <pc:sldMk cId="0" sldId="288"/>
            <ac:spMk id="31" creationId="{66406396-3A2D-57F8-5751-752E5B91C69A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49.514" v="290"/>
          <ac:spMkLst>
            <pc:docMk/>
            <pc:sldMk cId="0" sldId="288"/>
            <ac:spMk id="32" creationId="{0399C7BD-88D3-F64A-2953-5B1D2763A169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49.514" v="289"/>
          <ac:spMkLst>
            <pc:docMk/>
            <pc:sldMk cId="0" sldId="288"/>
            <ac:spMk id="33" creationId="{79A77AB1-127E-790D-0326-5187B8E2C320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49.514" v="288"/>
          <ac:spMkLst>
            <pc:docMk/>
            <pc:sldMk cId="0" sldId="288"/>
            <ac:spMk id="34" creationId="{7D5CB70D-337C-62E7-B92E-9138426BE8DC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31.123" v="273"/>
          <ac:spMkLst>
            <pc:docMk/>
            <pc:sldMk cId="0" sldId="288"/>
            <ac:spMk id="48" creationId="{840B365B-A0B9-4414-EC61-702D187552F0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31.123" v="272"/>
          <ac:spMkLst>
            <pc:docMk/>
            <pc:sldMk cId="0" sldId="288"/>
            <ac:spMk id="49" creationId="{E555A50F-DB56-AF7E-6E45-C57AE03286CE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31.123" v="271"/>
          <ac:spMkLst>
            <pc:docMk/>
            <pc:sldMk cId="0" sldId="288"/>
            <ac:spMk id="50" creationId="{0B8A9109-537B-262C-1D08-2C0C437EA545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31.123" v="270"/>
          <ac:spMkLst>
            <pc:docMk/>
            <pc:sldMk cId="0" sldId="288"/>
            <ac:spMk id="51" creationId="{52322F4D-042D-06DF-98EC-99C117D0D3AF}"/>
          </ac:spMkLst>
        </pc:spChg>
        <pc:spChg chg="add del mod">
          <ac:chgData name="Zhuoyi Wang (Student)" userId="S::zhuoyiwang@mines.edu::3aec984b-1b70-4999-a981-120f19f2569d" providerId="AD" clId="Web-{641EB5EA-5133-4BF3-9424-9DDDECFCC0AB}" dt="2024-02-25T23:36:31.123" v="269"/>
          <ac:spMkLst>
            <pc:docMk/>
            <pc:sldMk cId="0" sldId="288"/>
            <ac:spMk id="52" creationId="{E2FE06BC-E1DE-9BA6-09D1-5EEFAC498D8E}"/>
          </ac:spMkLst>
        </pc:spChg>
        <pc:spChg chg="add mod">
          <ac:chgData name="Zhuoyi Wang (Student)" userId="S::zhuoyiwang@mines.edu::3aec984b-1b70-4999-a981-120f19f2569d" providerId="AD" clId="Web-{641EB5EA-5133-4BF3-9424-9DDDECFCC0AB}" dt="2024-02-25T23:40:34.611" v="364" actId="14100"/>
          <ac:spMkLst>
            <pc:docMk/>
            <pc:sldMk cId="0" sldId="288"/>
            <ac:spMk id="2754" creationId="{2A9AAFF7-77E4-274B-F834-05985B6A7982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37:32.608" v="312" actId="1076"/>
          <ac:spMkLst>
            <pc:docMk/>
            <pc:sldMk cId="0" sldId="288"/>
            <ac:spMk id="2761" creationId="{44D66264-052A-B8A1-61A9-BDF6662AAF9F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38:10.765" v="325" actId="1076"/>
          <ac:spMkLst>
            <pc:docMk/>
            <pc:sldMk cId="0" sldId="288"/>
            <ac:spMk id="2762" creationId="{6A5DE846-EC9C-492C-F0F6-31BF62455B41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38:21.109" v="328" actId="1076"/>
          <ac:spMkLst>
            <pc:docMk/>
            <pc:sldMk cId="0" sldId="288"/>
            <ac:spMk id="2764" creationId="{655ACE97-267F-E290-A28A-CD5F9FC7C2C0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38:17.078" v="327" actId="1076"/>
          <ac:spMkLst>
            <pc:docMk/>
            <pc:sldMk cId="0" sldId="288"/>
            <ac:spMk id="2765" creationId="{61A9A8CE-586B-28ED-B712-D258D10A3369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38:14.062" v="326" actId="1076"/>
          <ac:spMkLst>
            <pc:docMk/>
            <pc:sldMk cId="0" sldId="288"/>
            <ac:spMk id="2766" creationId="{9BAB6887-2B10-1F72-BF15-9CBB21FBDBC4}"/>
          </ac:spMkLst>
        </pc:spChg>
        <pc:spChg chg="add mod">
          <ac:chgData name="Zhuoyi Wang (Student)" userId="S::zhuoyiwang@mines.edu::3aec984b-1b70-4999-a981-120f19f2569d" providerId="AD" clId="Web-{641EB5EA-5133-4BF3-9424-9DDDECFCC0AB}" dt="2024-02-25T23:41:40.862" v="391" actId="1076"/>
          <ac:spMkLst>
            <pc:docMk/>
            <pc:sldMk cId="0" sldId="288"/>
            <ac:spMk id="2768" creationId="{7CD81F8E-1ABB-9D60-A15C-3999A5E91889}"/>
          </ac:spMkLst>
        </pc:spChg>
        <pc:spChg chg="del">
          <ac:chgData name="Zhuoyi Wang (Student)" userId="S::zhuoyiwang@mines.edu::3aec984b-1b70-4999-a981-120f19f2569d" providerId="AD" clId="Web-{641EB5EA-5133-4BF3-9424-9DDDECFCC0AB}" dt="2024-02-25T23:35:35.622" v="217"/>
          <ac:spMkLst>
            <pc:docMk/>
            <pc:sldMk cId="0" sldId="288"/>
            <ac:spMk id="2791" creationId="{00000000-0000-0000-0000-000000000000}"/>
          </ac:spMkLst>
        </pc:spChg>
        <pc:spChg chg="del">
          <ac:chgData name="Zhuoyi Wang (Student)" userId="S::zhuoyiwang@mines.edu::3aec984b-1b70-4999-a981-120f19f2569d" providerId="AD" clId="Web-{641EB5EA-5133-4BF3-9424-9DDDECFCC0AB}" dt="2024-02-25T23:35:34.388" v="216"/>
          <ac:spMkLst>
            <pc:docMk/>
            <pc:sldMk cId="0" sldId="288"/>
            <ac:spMk id="2792" creationId="{00000000-0000-0000-0000-000000000000}"/>
          </ac:spMkLst>
        </pc:spChg>
        <pc:spChg chg="del">
          <ac:chgData name="Zhuoyi Wang (Student)" userId="S::zhuoyiwang@mines.edu::3aec984b-1b70-4999-a981-120f19f2569d" providerId="AD" clId="Web-{641EB5EA-5133-4BF3-9424-9DDDECFCC0AB}" dt="2024-02-25T23:35:04.809" v="208"/>
          <ac:spMkLst>
            <pc:docMk/>
            <pc:sldMk cId="0" sldId="288"/>
            <ac:spMk id="2793" creationId="{00000000-0000-0000-0000-000000000000}"/>
          </ac:spMkLst>
        </pc:spChg>
        <pc:spChg chg="mod">
          <ac:chgData name="Zhuoyi Wang (Student)" userId="S::zhuoyiwang@mines.edu::3aec984b-1b70-4999-a981-120f19f2569d" providerId="AD" clId="Web-{641EB5EA-5133-4BF3-9424-9DDDECFCC0AB}" dt="2024-02-25T23:39:21.625" v="348" actId="20577"/>
          <ac:spMkLst>
            <pc:docMk/>
            <pc:sldMk cId="0" sldId="288"/>
            <ac:spMk id="2794" creationId="{00000000-0000-0000-0000-000000000000}"/>
          </ac:spMkLst>
        </pc:spChg>
        <pc:spChg chg="add mod">
          <ac:chgData name="Zhuoyi Wang (Student)" userId="S::zhuoyiwang@mines.edu::3aec984b-1b70-4999-a981-120f19f2569d" providerId="AD" clId="Web-{641EB5EA-5133-4BF3-9424-9DDDECFCC0AB}" dt="2024-02-25T23:41:10.455" v="371" actId="20577"/>
          <ac:spMkLst>
            <pc:docMk/>
            <pc:sldMk cId="0" sldId="288"/>
            <ac:spMk id="2803" creationId="{37D3C337-F3D8-1D21-91E0-DFBC184C0CCC}"/>
          </ac:spMkLst>
        </pc:spChg>
        <pc:spChg chg="add mod">
          <ac:chgData name="Zhuoyi Wang (Student)" userId="S::zhuoyiwang@mines.edu::3aec984b-1b70-4999-a981-120f19f2569d" providerId="AD" clId="Web-{641EB5EA-5133-4BF3-9424-9DDDECFCC0AB}" dt="2024-02-25T23:41:44.456" v="392" actId="1076"/>
          <ac:spMkLst>
            <pc:docMk/>
            <pc:sldMk cId="0" sldId="288"/>
            <ac:spMk id="2804" creationId="{2A3FE62B-A8C4-6697-0222-D7B7ADB8159B}"/>
          </ac:spMkLst>
        </pc:spChg>
        <pc:spChg chg="add mod">
          <ac:chgData name="Zhuoyi Wang (Student)" userId="S::zhuoyiwang@mines.edu::3aec984b-1b70-4999-a981-120f19f2569d" providerId="AD" clId="Web-{641EB5EA-5133-4BF3-9424-9DDDECFCC0AB}" dt="2024-02-25T23:41:25.534" v="387" actId="1076"/>
          <ac:spMkLst>
            <pc:docMk/>
            <pc:sldMk cId="0" sldId="288"/>
            <ac:spMk id="2805" creationId="{D1C697AF-0B66-C547-AA87-C795A853F1B6}"/>
          </ac:spMkLst>
        </pc:spChg>
        <pc:grpChg chg="add del mod">
          <ac:chgData name="Zhuoyi Wang (Student)" userId="S::zhuoyiwang@mines.edu::3aec984b-1b70-4999-a981-120f19f2569d" providerId="AD" clId="Web-{641EB5EA-5133-4BF3-9424-9DDDECFCC0AB}" dt="2024-02-25T23:36:05.169" v="228"/>
          <ac:grpSpMkLst>
            <pc:docMk/>
            <pc:sldMk cId="0" sldId="288"/>
            <ac:grpSpMk id="10" creationId="{45CBDB72-C4E7-5464-4DC7-1BAA7670C99A}"/>
          </ac:grpSpMkLst>
        </pc:grpChg>
        <pc:grpChg chg="add del mod">
          <ac:chgData name="Zhuoyi Wang (Student)" userId="S::zhuoyiwang@mines.edu::3aec984b-1b70-4999-a981-120f19f2569d" providerId="AD" clId="Web-{641EB5EA-5133-4BF3-9424-9DDDECFCC0AB}" dt="2024-02-25T23:36:49.514" v="294"/>
          <ac:grpSpMkLst>
            <pc:docMk/>
            <pc:sldMk cId="0" sldId="288"/>
            <ac:grpSpMk id="17" creationId="{E969A3B3-D814-784D-5DD8-33FACEE893B8}"/>
          </ac:grpSpMkLst>
        </pc:grpChg>
        <pc:grpChg chg="add del mod">
          <ac:chgData name="Zhuoyi Wang (Student)" userId="S::zhuoyiwang@mines.edu::3aec984b-1b70-4999-a981-120f19f2569d" providerId="AD" clId="Web-{641EB5EA-5133-4BF3-9424-9DDDECFCC0AB}" dt="2024-02-25T23:36:49.514" v="293"/>
          <ac:grpSpMkLst>
            <pc:docMk/>
            <pc:sldMk cId="0" sldId="288"/>
            <ac:grpSpMk id="22" creationId="{B60A2264-BC7F-9CF5-FF44-2A59FC5B4F86}"/>
          </ac:grpSpMkLst>
        </pc:grpChg>
        <pc:grpChg chg="add del mod">
          <ac:chgData name="Zhuoyi Wang (Student)" userId="S::zhuoyiwang@mines.edu::3aec984b-1b70-4999-a981-120f19f2569d" providerId="AD" clId="Web-{641EB5EA-5133-4BF3-9424-9DDDECFCC0AB}" dt="2024-02-25T23:36:31.123" v="275"/>
          <ac:grpSpMkLst>
            <pc:docMk/>
            <pc:sldMk cId="0" sldId="288"/>
            <ac:grpSpMk id="35" creationId="{B7A7CFF6-7942-FA08-EB13-6CF0DFDEA87A}"/>
          </ac:grpSpMkLst>
        </pc:grpChg>
        <pc:grpChg chg="add del mod">
          <ac:chgData name="Zhuoyi Wang (Student)" userId="S::zhuoyiwang@mines.edu::3aec984b-1b70-4999-a981-120f19f2569d" providerId="AD" clId="Web-{641EB5EA-5133-4BF3-9424-9DDDECFCC0AB}" dt="2024-02-25T23:36:31.123" v="274"/>
          <ac:grpSpMkLst>
            <pc:docMk/>
            <pc:sldMk cId="0" sldId="288"/>
            <ac:grpSpMk id="40" creationId="{8110EAE1-AF05-5D04-072E-AD0E8CAF9A49}"/>
          </ac:grpSpMkLst>
        </pc:grpChg>
        <pc:grpChg chg="add del mod">
          <ac:chgData name="Zhuoyi Wang (Student)" userId="S::zhuoyiwang@mines.edu::3aec984b-1b70-4999-a981-120f19f2569d" providerId="AD" clId="Web-{641EB5EA-5133-4BF3-9424-9DDDECFCC0AB}" dt="2024-02-25T23:37:16.170" v="305"/>
          <ac:grpSpMkLst>
            <pc:docMk/>
            <pc:sldMk cId="0" sldId="288"/>
            <ac:grpSpMk id="53" creationId="{AEEB1221-29AD-34E5-77B7-80C874AF45E1}"/>
          </ac:grpSpMkLst>
        </pc:grpChg>
        <pc:grpChg chg="add mod">
          <ac:chgData name="Zhuoyi Wang (Student)" userId="S::zhuoyiwang@mines.edu::3aec984b-1b70-4999-a981-120f19f2569d" providerId="AD" clId="Web-{641EB5EA-5133-4BF3-9424-9DDDECFCC0AB}" dt="2024-02-25T23:37:58.546" v="323" actId="1076"/>
          <ac:grpSpMkLst>
            <pc:docMk/>
            <pc:sldMk cId="0" sldId="288"/>
            <ac:grpSpMk id="58" creationId="{237FE33A-5432-0B02-F7B8-BC82EE7ABFCC}"/>
          </ac:grpSpMkLst>
        </pc:grpChg>
        <pc:grpChg chg="add del">
          <ac:chgData name="Zhuoyi Wang (Student)" userId="S::zhuoyiwang@mines.edu::3aec984b-1b70-4999-a981-120f19f2569d" providerId="AD" clId="Web-{641EB5EA-5133-4BF3-9424-9DDDECFCC0AB}" dt="2024-02-25T23:37:40.765" v="315"/>
          <ac:grpSpMkLst>
            <pc:docMk/>
            <pc:sldMk cId="0" sldId="288"/>
            <ac:grpSpMk id="2755" creationId="{A0D70A5A-F1F0-413C-2B03-E4E9C2F90ECD}"/>
          </ac:grpSpMkLst>
        </pc:grpChg>
        <pc:grpChg chg="add mod">
          <ac:chgData name="Zhuoyi Wang (Student)" userId="S::zhuoyiwang@mines.edu::3aec984b-1b70-4999-a981-120f19f2569d" providerId="AD" clId="Web-{641EB5EA-5133-4BF3-9424-9DDDECFCC0AB}" dt="2024-02-25T23:37:58.546" v="322" actId="1076"/>
          <ac:grpSpMkLst>
            <pc:docMk/>
            <pc:sldMk cId="0" sldId="288"/>
            <ac:grpSpMk id="2760" creationId="{02BE9B77-20BB-7CB9-4214-C6FBAF38DE9F}"/>
          </ac:grpSpMkLst>
        </pc:grpChg>
        <pc:grpChg chg="mod">
          <ac:chgData name="Zhuoyi Wang (Student)" userId="S::zhuoyiwang@mines.edu::3aec984b-1b70-4999-a981-120f19f2569d" providerId="AD" clId="Web-{641EB5EA-5133-4BF3-9424-9DDDECFCC0AB}" dt="2024-02-25T23:37:34.483" v="313" actId="1076"/>
          <ac:grpSpMkLst>
            <pc:docMk/>
            <pc:sldMk cId="0" sldId="288"/>
            <ac:grpSpMk id="2769" creationId="{00000000-0000-0000-0000-000000000000}"/>
          </ac:grpSpMkLst>
        </pc:grpChg>
        <pc:grpChg chg="mod">
          <ac:chgData name="Zhuoyi Wang (Student)" userId="S::zhuoyiwang@mines.edu::3aec984b-1b70-4999-a981-120f19f2569d" providerId="AD" clId="Web-{641EB5EA-5133-4BF3-9424-9DDDECFCC0AB}" dt="2024-02-25T23:37:58.546" v="324" actId="1076"/>
          <ac:grpSpMkLst>
            <pc:docMk/>
            <pc:sldMk cId="0" sldId="288"/>
            <ac:grpSpMk id="2777" creationId="{00000000-0000-0000-0000-000000000000}"/>
          </ac:grpSpMkLst>
        </pc:grpChg>
        <pc:grpChg chg="del">
          <ac:chgData name="Zhuoyi Wang (Student)" userId="S::zhuoyiwang@mines.edu::3aec984b-1b70-4999-a981-120f19f2569d" providerId="AD" clId="Web-{641EB5EA-5133-4BF3-9424-9DDDECFCC0AB}" dt="2024-02-25T23:35:31.778" v="215"/>
          <ac:grpSpMkLst>
            <pc:docMk/>
            <pc:sldMk cId="0" sldId="288"/>
            <ac:grpSpMk id="2784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3AA71-A137-4FE8-8AB4-47CD844D3F4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7973F-D278-4934-91FB-CD364128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d953a0dbdd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d953a0dbdd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112ac09d80b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7" name="Google Shape;2767;g112ac09d80b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112ac09d80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112ac09d80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33" y="2268951"/>
            <a:ext cx="5187600" cy="22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33" y="4728833"/>
            <a:ext cx="5187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5545600" y="6052133"/>
            <a:ext cx="1100785" cy="125332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3459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2360417" y="2799633"/>
            <a:ext cx="7751600" cy="132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3166784" y="4624100"/>
            <a:ext cx="6592800" cy="263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" name="Google Shape;147;p1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911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6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879751" y="3357267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879756" y="3745864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7690211" y="1973623"/>
            <a:ext cx="30740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7690215" y="2349256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879751" y="4740911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879756" y="5142472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879751" y="1973623"/>
            <a:ext cx="30740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879749" y="2349256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7690215" y="3357267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7690216" y="3745864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7690216" y="4740911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7690216" y="5142472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427767" y="4740911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6239784" y="4740911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6239784" y="3357267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6239767" y="1973623"/>
            <a:ext cx="11644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427784" y="3357267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427784" y="1973623"/>
            <a:ext cx="11644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21216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4559000" y="2429800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4851800" y="2805431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8163044" y="2429789"/>
            <a:ext cx="30740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8455844" y="2805423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954951" y="4578744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1247751" y="4973817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954951" y="2429789"/>
            <a:ext cx="30740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247751" y="2805423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4559000" y="4578733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851800" y="4973817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8163049" y="4578744"/>
            <a:ext cx="30740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8455849" y="4973817"/>
            <a:ext cx="248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9117833" y="1616779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9117817" y="3765011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5513784" y="3765000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909767" y="3764989"/>
            <a:ext cx="11644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5513784" y="1616779"/>
            <a:ext cx="11644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909751" y="1616779"/>
            <a:ext cx="1164400" cy="3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398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960000" y="2104467"/>
            <a:ext cx="4433200" cy="1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960000" y="3621267"/>
            <a:ext cx="41220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369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7036660" y="4594627"/>
            <a:ext cx="3992800" cy="338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2444593" y="2426117"/>
            <a:ext cx="7336000" cy="197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9577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 flipH="1">
            <a:off x="6808373" y="4594627"/>
            <a:ext cx="3992800" cy="338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"/>
          </p:nvPr>
        </p:nvSpPr>
        <p:spPr>
          <a:xfrm flipH="1">
            <a:off x="3683440" y="2426117"/>
            <a:ext cx="7336000" cy="197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6202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1153467" y="2809500"/>
            <a:ext cx="4415200" cy="1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1019067" y="1812000"/>
            <a:ext cx="45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6" name="Google Shape;276;p1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4208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5825200" y="2524400"/>
            <a:ext cx="54052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 idx="2" hasCustomPrompt="1"/>
          </p:nvPr>
        </p:nvSpPr>
        <p:spPr>
          <a:xfrm>
            <a:off x="9260400" y="1468967"/>
            <a:ext cx="19700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1"/>
          </p:nvPr>
        </p:nvSpPr>
        <p:spPr>
          <a:xfrm>
            <a:off x="5825200" y="4589297"/>
            <a:ext cx="54052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53458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6392533" y="2524400"/>
            <a:ext cx="46100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 idx="2" hasCustomPrompt="1"/>
          </p:nvPr>
        </p:nvSpPr>
        <p:spPr>
          <a:xfrm>
            <a:off x="8103333" y="1468967"/>
            <a:ext cx="11884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6292533" y="4589300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1" name="Google Shape;311;p2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6981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0000" y="2867800"/>
            <a:ext cx="5405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80567"/>
            <a:ext cx="1970000" cy="5368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960000" y="4589289"/>
            <a:ext cx="5405200" cy="1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344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6620267" y="2524400"/>
            <a:ext cx="46100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title" idx="2" hasCustomPrompt="1"/>
          </p:nvPr>
        </p:nvSpPr>
        <p:spPr>
          <a:xfrm>
            <a:off x="8331067" y="1468967"/>
            <a:ext cx="11884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1"/>
          </p:nvPr>
        </p:nvSpPr>
        <p:spPr>
          <a:xfrm>
            <a:off x="6520267" y="4589300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1" name="Google Shape;331;p2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58372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 flipH="1">
            <a:off x="6535200" y="2109917"/>
            <a:ext cx="46100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481067" y="2346000"/>
            <a:ext cx="11884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>
            <a:spLocks noGrp="1"/>
          </p:cNvSpPr>
          <p:nvPr>
            <p:ph type="subTitle" idx="1"/>
          </p:nvPr>
        </p:nvSpPr>
        <p:spPr>
          <a:xfrm flipH="1">
            <a:off x="6335200" y="4174951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1" name="Google Shape;351;p22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6023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23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8" name="Google Shape;368;p2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1123300" y="2109917"/>
            <a:ext cx="46100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 idx="2" hasCustomPrompt="1"/>
          </p:nvPr>
        </p:nvSpPr>
        <p:spPr>
          <a:xfrm>
            <a:off x="4572367" y="2308667"/>
            <a:ext cx="12560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"/>
          </p:nvPr>
        </p:nvSpPr>
        <p:spPr>
          <a:xfrm>
            <a:off x="1123300" y="4174951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365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4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8" name="Google Shape;388;p2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2" name="Google Shape;402;p24"/>
          <p:cNvSpPr txBox="1">
            <a:spLocks noGrp="1"/>
          </p:cNvSpPr>
          <p:nvPr>
            <p:ph type="title"/>
          </p:nvPr>
        </p:nvSpPr>
        <p:spPr>
          <a:xfrm flipH="1">
            <a:off x="5048200" y="2109933"/>
            <a:ext cx="4458800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989067" y="3190033"/>
            <a:ext cx="12560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>
            <a:spLocks noGrp="1"/>
          </p:cNvSpPr>
          <p:nvPr>
            <p:ph type="subTitle" idx="1"/>
          </p:nvPr>
        </p:nvSpPr>
        <p:spPr>
          <a:xfrm flipH="1">
            <a:off x="4697000" y="4174951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598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 Header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25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8" name="Google Shape;408;p2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2" name="Google Shape;422;p25"/>
          <p:cNvSpPr txBox="1">
            <a:spLocks noGrp="1"/>
          </p:cNvSpPr>
          <p:nvPr>
            <p:ph type="title"/>
          </p:nvPr>
        </p:nvSpPr>
        <p:spPr>
          <a:xfrm>
            <a:off x="3237400" y="3183933"/>
            <a:ext cx="5717200" cy="8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title" idx="2" hasCustomPrompt="1"/>
          </p:nvPr>
        </p:nvSpPr>
        <p:spPr>
          <a:xfrm>
            <a:off x="5468000" y="2154084"/>
            <a:ext cx="1256000" cy="648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>
            <a:spLocks noGrp="1"/>
          </p:cNvSpPr>
          <p:nvPr>
            <p:ph type="subTitle" idx="1"/>
          </p:nvPr>
        </p:nvSpPr>
        <p:spPr>
          <a:xfrm>
            <a:off x="3691000" y="4301217"/>
            <a:ext cx="4810000" cy="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278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960000" y="1941217"/>
            <a:ext cx="484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960000" y="4137367"/>
            <a:ext cx="4277600" cy="8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8370133" y="6052133"/>
            <a:ext cx="1100785" cy="125332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88491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6926400" y="2189800"/>
            <a:ext cx="430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6926533" y="2953400"/>
            <a:ext cx="4304000" cy="144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4" name="Google Shape;444;p2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10129600" y="6052133"/>
            <a:ext cx="1100785" cy="125332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38677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6926400" y="2079633"/>
            <a:ext cx="430400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subTitle" idx="1"/>
          </p:nvPr>
        </p:nvSpPr>
        <p:spPr>
          <a:xfrm>
            <a:off x="6926600" y="3558800"/>
            <a:ext cx="43040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8" name="Google Shape;458;p2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0036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960000" y="2189800"/>
            <a:ext cx="43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960000" y="2953400"/>
            <a:ext cx="43040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2" name="Google Shape;472;p2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960016" y="6052133"/>
            <a:ext cx="1100785" cy="125332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24599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6811867" y="2104467"/>
            <a:ext cx="4433200" cy="1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7123067" y="3621267"/>
            <a:ext cx="41220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165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4"/>
          <p:cNvSpPr/>
          <p:nvPr/>
        </p:nvSpPr>
        <p:spPr>
          <a:xfrm>
            <a:off x="719200" y="1459133"/>
            <a:ext cx="10753600" cy="46556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" name="Google Shape;45;p4"/>
          <p:cNvGrpSpPr/>
          <p:nvPr/>
        </p:nvGrpSpPr>
        <p:grpSpPr>
          <a:xfrm>
            <a:off x="884400" y="1639100"/>
            <a:ext cx="2653600" cy="1948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960000" y="1925700"/>
            <a:ext cx="10272000" cy="40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533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274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1"/>
          </p:nvPr>
        </p:nvSpPr>
        <p:spPr>
          <a:xfrm>
            <a:off x="8320403" y="4279233"/>
            <a:ext cx="28296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subTitle" idx="2"/>
          </p:nvPr>
        </p:nvSpPr>
        <p:spPr>
          <a:xfrm>
            <a:off x="1032919" y="4279233"/>
            <a:ext cx="28296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3"/>
          </p:nvPr>
        </p:nvSpPr>
        <p:spPr>
          <a:xfrm>
            <a:off x="1360867" y="3875800"/>
            <a:ext cx="22160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title" idx="4"/>
          </p:nvPr>
        </p:nvSpPr>
        <p:spPr>
          <a:xfrm>
            <a:off x="8627201" y="3875800"/>
            <a:ext cx="22160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1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3" name="Google Shape;503;p3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5555166" y="6048193"/>
            <a:ext cx="1100785" cy="125332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0036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2"/>
          <p:cNvSpPr txBox="1">
            <a:spLocks noGrp="1"/>
          </p:cNvSpPr>
          <p:nvPr>
            <p:ph type="body" idx="1"/>
          </p:nvPr>
        </p:nvSpPr>
        <p:spPr>
          <a:xfrm>
            <a:off x="960000" y="1925700"/>
            <a:ext cx="4936400" cy="4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33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16" name="Google Shape;516;p32"/>
          <p:cNvSpPr txBox="1">
            <a:spLocks noGrp="1"/>
          </p:cNvSpPr>
          <p:nvPr>
            <p:ph type="body" idx="2"/>
          </p:nvPr>
        </p:nvSpPr>
        <p:spPr>
          <a:xfrm>
            <a:off x="6105567" y="1925700"/>
            <a:ext cx="5124800" cy="4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33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921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2359720" y="3329812"/>
            <a:ext cx="27772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7055017" y="3344467"/>
            <a:ext cx="27772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6597851" y="3834496"/>
            <a:ext cx="3691600" cy="107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902517" y="3819851"/>
            <a:ext cx="3691600" cy="107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5" name="Google Shape;525;p3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10370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8" name="Google Shape;538;p3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39" name="Google Shape;539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34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543" name="Google Shape;543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7" name="Google Shape;547;p34"/>
          <p:cNvSpPr txBox="1">
            <a:spLocks noGrp="1"/>
          </p:cNvSpPr>
          <p:nvPr>
            <p:ph type="title" idx="2"/>
          </p:nvPr>
        </p:nvSpPr>
        <p:spPr>
          <a:xfrm>
            <a:off x="2950984" y="43673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subTitle" idx="1"/>
          </p:nvPr>
        </p:nvSpPr>
        <p:spPr>
          <a:xfrm>
            <a:off x="2773784" y="4758407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4"/>
          <p:cNvSpPr txBox="1">
            <a:spLocks noGrp="1"/>
          </p:cNvSpPr>
          <p:nvPr>
            <p:ph type="title" idx="3"/>
          </p:nvPr>
        </p:nvSpPr>
        <p:spPr>
          <a:xfrm>
            <a:off x="6674951" y="24026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50" name="Google Shape;550;p34"/>
          <p:cNvSpPr txBox="1">
            <a:spLocks noGrp="1"/>
          </p:cNvSpPr>
          <p:nvPr>
            <p:ph type="subTitle" idx="4"/>
          </p:nvPr>
        </p:nvSpPr>
        <p:spPr>
          <a:xfrm>
            <a:off x="6497751" y="2793707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75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35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4" name="Google Shape;554;p3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55" name="Google Shape;55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flipH="1">
            <a:off x="8439230" y="6047213"/>
            <a:ext cx="1100785" cy="125332"/>
            <a:chOff x="5718423" y="809024"/>
            <a:chExt cx="830071" cy="94500"/>
          </a:xfrm>
        </p:grpSpPr>
        <p:sp>
          <p:nvSpPr>
            <p:cNvPr id="559" name="Google Shape;55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3" name="Google Shape;563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35"/>
          <p:cNvSpPr txBox="1">
            <a:spLocks noGrp="1"/>
          </p:cNvSpPr>
          <p:nvPr>
            <p:ph type="body" idx="1"/>
          </p:nvPr>
        </p:nvSpPr>
        <p:spPr>
          <a:xfrm>
            <a:off x="960000" y="1925700"/>
            <a:ext cx="4936400" cy="4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33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65" name="Google Shape;565;p35"/>
          <p:cNvSpPr txBox="1">
            <a:spLocks noGrp="1"/>
          </p:cNvSpPr>
          <p:nvPr>
            <p:ph type="body" idx="2"/>
          </p:nvPr>
        </p:nvSpPr>
        <p:spPr>
          <a:xfrm>
            <a:off x="6105567" y="1925700"/>
            <a:ext cx="5124800" cy="4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33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172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636467" y="4575333"/>
            <a:ext cx="2128000" cy="238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1250267" y="4858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5032132" y="4575333"/>
            <a:ext cx="2128000" cy="238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4645895" y="4858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8427739" y="4575333"/>
            <a:ext cx="2128000" cy="238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8041532" y="48588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6143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7" name="Google Shape;587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37"/>
          <p:cNvSpPr txBox="1">
            <a:spLocks noGrp="1"/>
          </p:cNvSpPr>
          <p:nvPr>
            <p:ph type="title" idx="2"/>
          </p:nvPr>
        </p:nvSpPr>
        <p:spPr>
          <a:xfrm>
            <a:off x="1407400" y="43673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89" name="Google Shape;589;p37"/>
          <p:cNvSpPr txBox="1">
            <a:spLocks noGrp="1"/>
          </p:cNvSpPr>
          <p:nvPr>
            <p:ph type="subTitle" idx="1"/>
          </p:nvPr>
        </p:nvSpPr>
        <p:spPr>
          <a:xfrm>
            <a:off x="1250267" y="4758407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3"/>
          </p:nvPr>
        </p:nvSpPr>
        <p:spPr>
          <a:xfrm>
            <a:off x="4823075" y="24026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4"/>
          </p:nvPr>
        </p:nvSpPr>
        <p:spPr>
          <a:xfrm>
            <a:off x="4645900" y="2801408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 idx="5"/>
          </p:nvPr>
        </p:nvSpPr>
        <p:spPr>
          <a:xfrm>
            <a:off x="8238791" y="4367333"/>
            <a:ext cx="2546000" cy="2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93" name="Google Shape;593;p37"/>
          <p:cNvSpPr txBox="1">
            <a:spLocks noGrp="1"/>
          </p:cNvSpPr>
          <p:nvPr>
            <p:ph type="subTitle" idx="6"/>
          </p:nvPr>
        </p:nvSpPr>
        <p:spPr>
          <a:xfrm>
            <a:off x="8041533" y="4758407"/>
            <a:ext cx="2900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5" name="Google Shape;595;p3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96" name="Google Shape;59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9" name="Google Shape;599;p37"/>
          <p:cNvGrpSpPr/>
          <p:nvPr/>
        </p:nvGrpSpPr>
        <p:grpSpPr>
          <a:xfrm flipH="1">
            <a:off x="5555166" y="6048193"/>
            <a:ext cx="1100785" cy="125332"/>
            <a:chOff x="5718423" y="809024"/>
            <a:chExt cx="830071" cy="94500"/>
          </a:xfrm>
        </p:grpSpPr>
        <p:sp>
          <p:nvSpPr>
            <p:cNvPr id="600" name="Google Shape;60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87686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38"/>
          <p:cNvSpPr txBox="1">
            <a:spLocks noGrp="1"/>
          </p:cNvSpPr>
          <p:nvPr>
            <p:ph type="subTitle" idx="1"/>
          </p:nvPr>
        </p:nvSpPr>
        <p:spPr>
          <a:xfrm>
            <a:off x="1761467" y="2906857"/>
            <a:ext cx="2334400" cy="852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38"/>
          <p:cNvSpPr txBox="1">
            <a:spLocks noGrp="1"/>
          </p:cNvSpPr>
          <p:nvPr>
            <p:ph type="subTitle" idx="2"/>
          </p:nvPr>
        </p:nvSpPr>
        <p:spPr>
          <a:xfrm>
            <a:off x="4936800" y="4092623"/>
            <a:ext cx="2334400" cy="852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subTitle" idx="3"/>
          </p:nvPr>
        </p:nvSpPr>
        <p:spPr>
          <a:xfrm>
            <a:off x="8096333" y="2906857"/>
            <a:ext cx="2334400" cy="852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38"/>
          <p:cNvSpPr/>
          <p:nvPr/>
        </p:nvSpPr>
        <p:spPr>
          <a:xfrm flipH="1">
            <a:off x="1045242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10957259" y="559299"/>
            <a:ext cx="572429" cy="125332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572573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6" name="Google Shape;616;p38"/>
          <p:cNvGrpSpPr/>
          <p:nvPr/>
        </p:nvGrpSpPr>
        <p:grpSpPr>
          <a:xfrm rot="10800000" flipH="1">
            <a:off x="659706" y="5954733"/>
            <a:ext cx="572429" cy="125332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3588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2" name="Google Shape;622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39"/>
          <p:cNvSpPr txBox="1">
            <a:spLocks noGrp="1"/>
          </p:cNvSpPr>
          <p:nvPr>
            <p:ph type="title" idx="2"/>
          </p:nvPr>
        </p:nvSpPr>
        <p:spPr>
          <a:xfrm>
            <a:off x="1302400" y="2172876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24" name="Google Shape;624;p39"/>
          <p:cNvSpPr txBox="1">
            <a:spLocks noGrp="1"/>
          </p:cNvSpPr>
          <p:nvPr>
            <p:ph type="subTitle" idx="1"/>
          </p:nvPr>
        </p:nvSpPr>
        <p:spPr>
          <a:xfrm>
            <a:off x="1170000" y="2523273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39"/>
          <p:cNvSpPr txBox="1">
            <a:spLocks noGrp="1"/>
          </p:cNvSpPr>
          <p:nvPr>
            <p:ph type="title" idx="3"/>
          </p:nvPr>
        </p:nvSpPr>
        <p:spPr>
          <a:xfrm>
            <a:off x="8969600" y="2172876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26" name="Google Shape;626;p39"/>
          <p:cNvSpPr txBox="1">
            <a:spLocks noGrp="1"/>
          </p:cNvSpPr>
          <p:nvPr>
            <p:ph type="subTitle" idx="4"/>
          </p:nvPr>
        </p:nvSpPr>
        <p:spPr>
          <a:xfrm>
            <a:off x="8837200" y="2523273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9"/>
          <p:cNvSpPr txBox="1">
            <a:spLocks noGrp="1"/>
          </p:cNvSpPr>
          <p:nvPr>
            <p:ph type="title" idx="5"/>
          </p:nvPr>
        </p:nvSpPr>
        <p:spPr>
          <a:xfrm>
            <a:off x="1302400" y="4964348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28" name="Google Shape;628;p39"/>
          <p:cNvSpPr txBox="1">
            <a:spLocks noGrp="1"/>
          </p:cNvSpPr>
          <p:nvPr>
            <p:ph type="subTitle" idx="6"/>
          </p:nvPr>
        </p:nvSpPr>
        <p:spPr>
          <a:xfrm>
            <a:off x="1170000" y="3986916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9"/>
          <p:cNvSpPr txBox="1">
            <a:spLocks noGrp="1"/>
          </p:cNvSpPr>
          <p:nvPr>
            <p:ph type="title" idx="7"/>
          </p:nvPr>
        </p:nvSpPr>
        <p:spPr>
          <a:xfrm>
            <a:off x="8969600" y="4964348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30" name="Google Shape;630;p39"/>
          <p:cNvSpPr txBox="1">
            <a:spLocks noGrp="1"/>
          </p:cNvSpPr>
          <p:nvPr>
            <p:ph type="subTitle" idx="8"/>
          </p:nvPr>
        </p:nvSpPr>
        <p:spPr>
          <a:xfrm>
            <a:off x="8837200" y="3986915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9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2" name="Google Shape;632;p3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22756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3769051" y="2196276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3636651" y="2546673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8969600" y="2196276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8837200" y="2546673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3769051" y="4147097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3636651" y="4507699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8969600" y="4147097"/>
            <a:ext cx="1918400" cy="25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8837200" y="4507697"/>
            <a:ext cx="2183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096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831267" y="3789212"/>
            <a:ext cx="21288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7231117" y="3789212"/>
            <a:ext cx="2128800" cy="26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6880703" y="4279233"/>
            <a:ext cx="2829600" cy="13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2480803" y="4279233"/>
            <a:ext cx="2829600" cy="13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665397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4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41"/>
          <p:cNvSpPr txBox="1">
            <a:spLocks noGrp="1"/>
          </p:cNvSpPr>
          <p:nvPr>
            <p:ph type="title" idx="2"/>
          </p:nvPr>
        </p:nvSpPr>
        <p:spPr>
          <a:xfrm>
            <a:off x="1374100" y="2689367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66" name="Google Shape;666;p41"/>
          <p:cNvSpPr txBox="1">
            <a:spLocks noGrp="1"/>
          </p:cNvSpPr>
          <p:nvPr>
            <p:ph type="subTitle" idx="1"/>
          </p:nvPr>
        </p:nvSpPr>
        <p:spPr>
          <a:xfrm>
            <a:off x="1374100" y="3118141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41"/>
          <p:cNvSpPr txBox="1">
            <a:spLocks noGrp="1"/>
          </p:cNvSpPr>
          <p:nvPr>
            <p:ph type="title" idx="3"/>
          </p:nvPr>
        </p:nvSpPr>
        <p:spPr>
          <a:xfrm>
            <a:off x="4986967" y="2689367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68" name="Google Shape;668;p41"/>
          <p:cNvSpPr txBox="1">
            <a:spLocks noGrp="1"/>
          </p:cNvSpPr>
          <p:nvPr>
            <p:ph type="subTitle" idx="4"/>
          </p:nvPr>
        </p:nvSpPr>
        <p:spPr>
          <a:xfrm>
            <a:off x="4986967" y="3118141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41"/>
          <p:cNvSpPr txBox="1">
            <a:spLocks noGrp="1"/>
          </p:cNvSpPr>
          <p:nvPr>
            <p:ph type="title" idx="5"/>
          </p:nvPr>
        </p:nvSpPr>
        <p:spPr>
          <a:xfrm>
            <a:off x="1374100" y="4610033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70" name="Google Shape;670;p41"/>
          <p:cNvSpPr txBox="1">
            <a:spLocks noGrp="1"/>
          </p:cNvSpPr>
          <p:nvPr>
            <p:ph type="subTitle" idx="6"/>
          </p:nvPr>
        </p:nvSpPr>
        <p:spPr>
          <a:xfrm>
            <a:off x="1374100" y="5038808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41"/>
          <p:cNvSpPr txBox="1">
            <a:spLocks noGrp="1"/>
          </p:cNvSpPr>
          <p:nvPr>
            <p:ph type="title" idx="7"/>
          </p:nvPr>
        </p:nvSpPr>
        <p:spPr>
          <a:xfrm>
            <a:off x="4986967" y="4610033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72" name="Google Shape;672;p41"/>
          <p:cNvSpPr txBox="1">
            <a:spLocks noGrp="1"/>
          </p:cNvSpPr>
          <p:nvPr>
            <p:ph type="subTitle" idx="8"/>
          </p:nvPr>
        </p:nvSpPr>
        <p:spPr>
          <a:xfrm>
            <a:off x="4986967" y="5038808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41"/>
          <p:cNvSpPr txBox="1">
            <a:spLocks noGrp="1"/>
          </p:cNvSpPr>
          <p:nvPr>
            <p:ph type="title" idx="9"/>
          </p:nvPr>
        </p:nvSpPr>
        <p:spPr>
          <a:xfrm>
            <a:off x="8599833" y="2689367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74" name="Google Shape;674;p41"/>
          <p:cNvSpPr txBox="1">
            <a:spLocks noGrp="1"/>
          </p:cNvSpPr>
          <p:nvPr>
            <p:ph type="subTitle" idx="13"/>
          </p:nvPr>
        </p:nvSpPr>
        <p:spPr>
          <a:xfrm>
            <a:off x="8599833" y="3118141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41"/>
          <p:cNvSpPr txBox="1">
            <a:spLocks noGrp="1"/>
          </p:cNvSpPr>
          <p:nvPr>
            <p:ph type="title" idx="14"/>
          </p:nvPr>
        </p:nvSpPr>
        <p:spPr>
          <a:xfrm>
            <a:off x="8611233" y="4610033"/>
            <a:ext cx="2175200" cy="256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76" name="Google Shape;676;p41"/>
          <p:cNvSpPr txBox="1">
            <a:spLocks noGrp="1"/>
          </p:cNvSpPr>
          <p:nvPr>
            <p:ph type="subTitle" idx="15"/>
          </p:nvPr>
        </p:nvSpPr>
        <p:spPr>
          <a:xfrm>
            <a:off x="8611233" y="5038808"/>
            <a:ext cx="217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8" name="Google Shape;678;p4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374130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4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2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1" name="Google Shape;691;p42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92" name="Google Shape;69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5" name="Google Shape;695;p42"/>
          <p:cNvGrpSpPr/>
          <p:nvPr/>
        </p:nvGrpSpPr>
        <p:grpSpPr>
          <a:xfrm flipH="1">
            <a:off x="2651797" y="6047213"/>
            <a:ext cx="1100785" cy="125332"/>
            <a:chOff x="5718423" y="809024"/>
            <a:chExt cx="830071" cy="94500"/>
          </a:xfrm>
        </p:grpSpPr>
        <p:sp>
          <p:nvSpPr>
            <p:cNvPr id="696" name="Google Shape;69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70304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4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4" name="Google Shape;704;p4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8141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7" name="Google Shape;717;p4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74856" y="5501733"/>
            <a:ext cx="1100785" cy="125332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663928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Only Title 4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5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5" name="Google Shape;735;p4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10455039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10959878" y="559299"/>
            <a:ext cx="572429" cy="125332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64583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6" name="Google Shape;746;p46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7" name="Google Shape;747;p46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6" name="Google Shape;756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6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Only Title 6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9" name="Google Shape;759;p47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0" name="Google Shape;760;p4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4" name="Google Shape;764;p4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7"/>
          <p:cNvGrpSpPr/>
          <p:nvPr/>
        </p:nvGrpSpPr>
        <p:grpSpPr>
          <a:xfrm flipH="1">
            <a:off x="5555166" y="6048193"/>
            <a:ext cx="1100785" cy="125332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172344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Only Title 7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2" name="Google Shape;772;p48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3" name="Google Shape;773;p4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74" name="Google Shape;77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7" name="Google Shape;777;p4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8" name="Google Shape;778;p48"/>
          <p:cNvGrpSpPr/>
          <p:nvPr/>
        </p:nvGrpSpPr>
        <p:grpSpPr>
          <a:xfrm flipH="1">
            <a:off x="8439230" y="6047213"/>
            <a:ext cx="1100785" cy="125332"/>
            <a:chOff x="5718423" y="809024"/>
            <a:chExt cx="830071" cy="94500"/>
          </a:xfrm>
        </p:grpSpPr>
        <p:sp>
          <p:nvSpPr>
            <p:cNvPr id="779" name="Google Shape;77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59561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49"/>
          <p:cNvSpPr txBox="1">
            <a:spLocks noGrp="1"/>
          </p:cNvSpPr>
          <p:nvPr>
            <p:ph type="title" hasCustomPrompt="1"/>
          </p:nvPr>
        </p:nvSpPr>
        <p:spPr>
          <a:xfrm>
            <a:off x="950933" y="1497833"/>
            <a:ext cx="5280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>
            <a:spLocks noGrp="1"/>
          </p:cNvSpPr>
          <p:nvPr>
            <p:ph type="subTitle" idx="1"/>
          </p:nvPr>
        </p:nvSpPr>
        <p:spPr>
          <a:xfrm>
            <a:off x="950933" y="2275701"/>
            <a:ext cx="5280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7" name="Google Shape;787;p49"/>
          <p:cNvSpPr txBox="1">
            <a:spLocks noGrp="1"/>
          </p:cNvSpPr>
          <p:nvPr>
            <p:ph type="title" idx="2" hasCustomPrompt="1"/>
          </p:nvPr>
        </p:nvSpPr>
        <p:spPr>
          <a:xfrm>
            <a:off x="950933" y="3006761"/>
            <a:ext cx="5280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>
            <a:spLocks noGrp="1"/>
          </p:cNvSpPr>
          <p:nvPr>
            <p:ph type="subTitle" idx="3"/>
          </p:nvPr>
        </p:nvSpPr>
        <p:spPr>
          <a:xfrm>
            <a:off x="950933" y="3807201"/>
            <a:ext cx="5280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9" name="Google Shape;789;p49"/>
          <p:cNvSpPr txBox="1">
            <a:spLocks noGrp="1"/>
          </p:cNvSpPr>
          <p:nvPr>
            <p:ph type="title" idx="4" hasCustomPrompt="1"/>
          </p:nvPr>
        </p:nvSpPr>
        <p:spPr>
          <a:xfrm>
            <a:off x="950933" y="4551999"/>
            <a:ext cx="5280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>
            <a:spLocks noGrp="1"/>
          </p:cNvSpPr>
          <p:nvPr>
            <p:ph type="subTitle" idx="5"/>
          </p:nvPr>
        </p:nvSpPr>
        <p:spPr>
          <a:xfrm>
            <a:off x="950933" y="5363767"/>
            <a:ext cx="5280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2" name="Google Shape;792;p4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7005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3" name="Google Shape;803;p50"/>
          <p:cNvSpPr txBox="1">
            <a:spLocks noGrp="1"/>
          </p:cNvSpPr>
          <p:nvPr>
            <p:ph type="title" hasCustomPrompt="1"/>
          </p:nvPr>
        </p:nvSpPr>
        <p:spPr>
          <a:xfrm>
            <a:off x="8694000" y="4392768"/>
            <a:ext cx="2497600" cy="25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4" name="Google Shape;804;p50"/>
          <p:cNvSpPr txBox="1">
            <a:spLocks noGrp="1"/>
          </p:cNvSpPr>
          <p:nvPr>
            <p:ph type="subTitle" idx="1"/>
          </p:nvPr>
        </p:nvSpPr>
        <p:spPr>
          <a:xfrm>
            <a:off x="8655200" y="5104800"/>
            <a:ext cx="25752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5" name="Google Shape;805;p50"/>
          <p:cNvSpPr txBox="1">
            <a:spLocks noGrp="1"/>
          </p:cNvSpPr>
          <p:nvPr>
            <p:ph type="title" idx="2" hasCustomPrompt="1"/>
          </p:nvPr>
        </p:nvSpPr>
        <p:spPr>
          <a:xfrm>
            <a:off x="4847200" y="4392768"/>
            <a:ext cx="2497600" cy="25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6" name="Google Shape;806;p50"/>
          <p:cNvSpPr txBox="1">
            <a:spLocks noGrp="1"/>
          </p:cNvSpPr>
          <p:nvPr>
            <p:ph type="subTitle" idx="3"/>
          </p:nvPr>
        </p:nvSpPr>
        <p:spPr>
          <a:xfrm>
            <a:off x="4808400" y="5104800"/>
            <a:ext cx="25752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7" name="Google Shape;807;p50"/>
          <p:cNvSpPr txBox="1">
            <a:spLocks noGrp="1"/>
          </p:cNvSpPr>
          <p:nvPr>
            <p:ph type="title" idx="4" hasCustomPrompt="1"/>
          </p:nvPr>
        </p:nvSpPr>
        <p:spPr>
          <a:xfrm>
            <a:off x="989733" y="4392768"/>
            <a:ext cx="2497600" cy="25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8" name="Google Shape;808;p50"/>
          <p:cNvSpPr txBox="1">
            <a:spLocks noGrp="1"/>
          </p:cNvSpPr>
          <p:nvPr>
            <p:ph type="subTitle" idx="5"/>
          </p:nvPr>
        </p:nvSpPr>
        <p:spPr>
          <a:xfrm>
            <a:off x="950933" y="5104800"/>
            <a:ext cx="25752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9" name="Google Shape;809;p50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50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1" name="Google Shape;811;p5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12" name="Google Shape;81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5" name="Google Shape;815;p50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816" name="Google Shape;81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08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7205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2" name="Google Shape;822;p51"/>
          <p:cNvSpPr txBox="1">
            <a:spLocks noGrp="1"/>
          </p:cNvSpPr>
          <p:nvPr>
            <p:ph type="title" hasCustomPrompt="1"/>
          </p:nvPr>
        </p:nvSpPr>
        <p:spPr>
          <a:xfrm>
            <a:off x="3350467" y="1227667"/>
            <a:ext cx="7751600" cy="109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23" name="Google Shape;823;p51"/>
          <p:cNvSpPr txBox="1">
            <a:spLocks noGrp="1"/>
          </p:cNvSpPr>
          <p:nvPr>
            <p:ph type="subTitle" idx="1"/>
          </p:nvPr>
        </p:nvSpPr>
        <p:spPr>
          <a:xfrm>
            <a:off x="4059117" y="2710033"/>
            <a:ext cx="6592800" cy="263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24" name="Google Shape;824;p51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5" name="Google Shape;825;p5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26" name="Google Shape;826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9" name="Google Shape;829;p51"/>
          <p:cNvSpPr txBox="1">
            <a:spLocks noGrp="1"/>
          </p:cNvSpPr>
          <p:nvPr>
            <p:ph type="title" idx="2" hasCustomPrompt="1"/>
          </p:nvPr>
        </p:nvSpPr>
        <p:spPr>
          <a:xfrm>
            <a:off x="1089967" y="4239167"/>
            <a:ext cx="7751600" cy="109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30" name="Google Shape;830;p51"/>
          <p:cNvSpPr txBox="1">
            <a:spLocks noGrp="1"/>
          </p:cNvSpPr>
          <p:nvPr>
            <p:ph type="subTitle" idx="3"/>
          </p:nvPr>
        </p:nvSpPr>
        <p:spPr>
          <a:xfrm>
            <a:off x="1896317" y="5721533"/>
            <a:ext cx="6592800" cy="263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831" name="Google Shape;831;p51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832" name="Google Shape;832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72081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8" name="Google Shape;838;p52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9" name="Google Shape;839;p52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8" name="Google Shape;848;p52"/>
          <p:cNvSpPr txBox="1">
            <a:spLocks noGrp="1"/>
          </p:cNvSpPr>
          <p:nvPr>
            <p:ph type="title" hasCustomPrompt="1"/>
          </p:nvPr>
        </p:nvSpPr>
        <p:spPr>
          <a:xfrm>
            <a:off x="1862367" y="1833233"/>
            <a:ext cx="3232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>
            <a:spLocks noGrp="1"/>
          </p:cNvSpPr>
          <p:nvPr>
            <p:ph type="subTitle" idx="1"/>
          </p:nvPr>
        </p:nvSpPr>
        <p:spPr>
          <a:xfrm>
            <a:off x="1862367" y="2611100"/>
            <a:ext cx="3232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0" name="Google Shape;850;p52"/>
          <p:cNvSpPr txBox="1">
            <a:spLocks noGrp="1"/>
          </p:cNvSpPr>
          <p:nvPr>
            <p:ph type="title" idx="2" hasCustomPrompt="1"/>
          </p:nvPr>
        </p:nvSpPr>
        <p:spPr>
          <a:xfrm>
            <a:off x="1862367" y="4566967"/>
            <a:ext cx="3232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>
            <a:spLocks noGrp="1"/>
          </p:cNvSpPr>
          <p:nvPr>
            <p:ph type="subTitle" idx="3"/>
          </p:nvPr>
        </p:nvSpPr>
        <p:spPr>
          <a:xfrm>
            <a:off x="1862367" y="5344833"/>
            <a:ext cx="3232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2" name="Google Shape;852;p52"/>
          <p:cNvSpPr txBox="1">
            <a:spLocks noGrp="1"/>
          </p:cNvSpPr>
          <p:nvPr>
            <p:ph type="title" idx="4" hasCustomPrompt="1"/>
          </p:nvPr>
        </p:nvSpPr>
        <p:spPr>
          <a:xfrm>
            <a:off x="7097233" y="1833233"/>
            <a:ext cx="3232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>
            <a:spLocks noGrp="1"/>
          </p:cNvSpPr>
          <p:nvPr>
            <p:ph type="subTitle" idx="5"/>
          </p:nvPr>
        </p:nvSpPr>
        <p:spPr>
          <a:xfrm>
            <a:off x="7097233" y="2611100"/>
            <a:ext cx="3232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4" name="Google Shape;854;p52"/>
          <p:cNvSpPr txBox="1">
            <a:spLocks noGrp="1"/>
          </p:cNvSpPr>
          <p:nvPr>
            <p:ph type="title" idx="6" hasCustomPrompt="1"/>
          </p:nvPr>
        </p:nvSpPr>
        <p:spPr>
          <a:xfrm>
            <a:off x="7097233" y="4566967"/>
            <a:ext cx="3232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>
            <a:spLocks noGrp="1"/>
          </p:cNvSpPr>
          <p:nvPr>
            <p:ph type="subTitle" idx="7"/>
          </p:nvPr>
        </p:nvSpPr>
        <p:spPr>
          <a:xfrm>
            <a:off x="7097233" y="5344833"/>
            <a:ext cx="32324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1348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Numbers and Text 4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3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8" name="Google Shape;858;p53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9" name="Google Shape;859;p53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60" name="Google Shape;860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3" name="Google Shape;863;p53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864" name="Google Shape;864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8" name="Google Shape;868;p53"/>
          <p:cNvSpPr txBox="1">
            <a:spLocks noGrp="1"/>
          </p:cNvSpPr>
          <p:nvPr>
            <p:ph type="title" hasCustomPrompt="1"/>
          </p:nvPr>
        </p:nvSpPr>
        <p:spPr>
          <a:xfrm>
            <a:off x="6900803" y="3067833"/>
            <a:ext cx="2956800" cy="13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69" name="Google Shape;869;p53"/>
          <p:cNvSpPr txBox="1">
            <a:spLocks noGrp="1"/>
          </p:cNvSpPr>
          <p:nvPr>
            <p:ph type="subTitle" idx="1"/>
          </p:nvPr>
        </p:nvSpPr>
        <p:spPr>
          <a:xfrm>
            <a:off x="6854871" y="4505433"/>
            <a:ext cx="30488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0" name="Google Shape;870;p53"/>
          <p:cNvSpPr txBox="1">
            <a:spLocks noGrp="1"/>
          </p:cNvSpPr>
          <p:nvPr>
            <p:ph type="title" idx="2" hasCustomPrompt="1"/>
          </p:nvPr>
        </p:nvSpPr>
        <p:spPr>
          <a:xfrm>
            <a:off x="2334233" y="3067833"/>
            <a:ext cx="2956800" cy="13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1" name="Google Shape;871;p53"/>
          <p:cNvSpPr txBox="1">
            <a:spLocks noGrp="1"/>
          </p:cNvSpPr>
          <p:nvPr>
            <p:ph type="subTitle" idx="3"/>
          </p:nvPr>
        </p:nvSpPr>
        <p:spPr>
          <a:xfrm>
            <a:off x="2288291" y="4505433"/>
            <a:ext cx="30488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2" name="Google Shape;872;p53"/>
          <p:cNvSpPr txBox="1">
            <a:spLocks noGrp="1"/>
          </p:cNvSpPr>
          <p:nvPr>
            <p:ph type="title" idx="4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4619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>
            <a:spLocks noGrp="1"/>
          </p:cNvSpPr>
          <p:nvPr>
            <p:ph type="title"/>
          </p:nvPr>
        </p:nvSpPr>
        <p:spPr>
          <a:xfrm>
            <a:off x="946933" y="4994900"/>
            <a:ext cx="102984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093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55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78" name="Google Shape;878;p5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7" name="Google Shape;887;p55"/>
          <p:cNvSpPr txBox="1">
            <a:spLocks noGrp="1"/>
          </p:cNvSpPr>
          <p:nvPr>
            <p:ph type="title"/>
          </p:nvPr>
        </p:nvSpPr>
        <p:spPr>
          <a:xfrm>
            <a:off x="4268600" y="1827600"/>
            <a:ext cx="6632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818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56"/>
          <p:cNvSpPr txBox="1">
            <a:spLocks noGrp="1"/>
          </p:cNvSpPr>
          <p:nvPr>
            <p:ph type="title"/>
          </p:nvPr>
        </p:nvSpPr>
        <p:spPr>
          <a:xfrm>
            <a:off x="950933" y="500367"/>
            <a:ext cx="73684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56"/>
          <p:cNvSpPr txBox="1">
            <a:spLocks noGrp="1"/>
          </p:cNvSpPr>
          <p:nvPr>
            <p:ph type="subTitle" idx="1"/>
          </p:nvPr>
        </p:nvSpPr>
        <p:spPr>
          <a:xfrm>
            <a:off x="950933" y="2245733"/>
            <a:ext cx="4579600" cy="1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56"/>
          <p:cNvSpPr/>
          <p:nvPr/>
        </p:nvSpPr>
        <p:spPr>
          <a:xfrm flipH="1">
            <a:off x="7934239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10959878" y="559299"/>
            <a:ext cx="572429" cy="125332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8901764" y="6047213"/>
            <a:ext cx="1100785" cy="125332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950933" y="4635500"/>
            <a:ext cx="5040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724115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5" name="Google Shape;905;p57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09442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7" name="Google Shape;917;p5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8507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9" name="Google Shape;929;p59"/>
          <p:cNvSpPr/>
          <p:nvPr/>
        </p:nvSpPr>
        <p:spPr>
          <a:xfrm flipH="1">
            <a:off x="1045242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10957259" y="559299"/>
            <a:ext cx="572429" cy="125332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572573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659706" y="5954733"/>
            <a:ext cx="572429" cy="125332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966141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441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960000" y="1329197"/>
            <a:ext cx="51360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960000" y="2341067"/>
            <a:ext cx="4940400" cy="3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282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5544164" y="6047213"/>
            <a:ext cx="1100785" cy="125332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952800" y="1556767"/>
            <a:ext cx="10279600" cy="37444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003733" y="1827600"/>
            <a:ext cx="817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866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02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6816800" y="2809500"/>
            <a:ext cx="4415200" cy="1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6682400" y="1812000"/>
            <a:ext cx="454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322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960000" y="4626205"/>
            <a:ext cx="5374800" cy="1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082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3889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  <p:sldLayoutId id="2147483731" r:id="rId5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850266" y="1999133"/>
            <a:ext cx="8808083" cy="8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901927" y="2192581"/>
            <a:ext cx="7684133" cy="222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650">
                <a:solidFill>
                  <a:schemeClr val="dk1"/>
                </a:solidFill>
              </a:rPr>
              <a:t>Chevron New Energies</a:t>
            </a:r>
            <a:br>
              <a:rPr lang="en" sz="4650"/>
            </a:br>
            <a:r>
              <a:rPr lang="en" sz="5300">
                <a:solidFill>
                  <a:schemeClr val="accent6"/>
                </a:solidFill>
              </a:rPr>
              <a:t>Interactive Learning Hub</a:t>
            </a:r>
            <a:endParaRPr lang="en-US" sz="530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6154134" y="3929153"/>
            <a:ext cx="51876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Bezerra, Lara</a:t>
            </a:r>
          </a:p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Wang, </a:t>
            </a:r>
            <a:r>
              <a:rPr lang="en-US" sz="2400" err="1">
                <a:solidFill>
                  <a:srgbClr val="FFFFFF"/>
                </a:solidFill>
                <a:ea typeface="Calibri"/>
                <a:cs typeface="Calibri"/>
              </a:rPr>
              <a:t>Zhuoyi</a:t>
            </a:r>
          </a:p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Wong, Ethan</a:t>
            </a:r>
          </a:p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Colorado School of Mines</a:t>
            </a:r>
          </a:p>
          <a:p>
            <a:pPr algn="r"/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02/25/2024</a:t>
            </a: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967266" y="1556417"/>
            <a:ext cx="1100785" cy="125332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95"/>
          <p:cNvSpPr/>
          <p:nvPr/>
        </p:nvSpPr>
        <p:spPr>
          <a:xfrm>
            <a:off x="936933" y="4225775"/>
            <a:ext cx="2603200" cy="583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0" name="Google Shape;2730;p95"/>
          <p:cNvSpPr/>
          <p:nvPr/>
        </p:nvSpPr>
        <p:spPr>
          <a:xfrm>
            <a:off x="8641200" y="4225775"/>
            <a:ext cx="2603200" cy="583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1" name="Google Shape;2731;p95"/>
          <p:cNvSpPr/>
          <p:nvPr/>
        </p:nvSpPr>
        <p:spPr>
          <a:xfrm>
            <a:off x="4678133" y="4202391"/>
            <a:ext cx="2603200" cy="583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3" name="Google Shape;2733;p95"/>
          <p:cNvSpPr txBox="1">
            <a:spLocks noGrp="1"/>
          </p:cNvSpPr>
          <p:nvPr>
            <p:ph type="subTitle" idx="1"/>
          </p:nvPr>
        </p:nvSpPr>
        <p:spPr>
          <a:xfrm>
            <a:off x="8457363" y="5346200"/>
            <a:ext cx="2970872" cy="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In a team of developers, communicating needs and helping each other is essential</a:t>
            </a:r>
            <a:endParaRPr/>
          </a:p>
        </p:txBody>
      </p:sp>
      <p:sp>
        <p:nvSpPr>
          <p:cNvPr id="2734" name="Google Shape;2734;p95"/>
          <p:cNvSpPr txBox="1">
            <a:spLocks noGrp="1"/>
          </p:cNvSpPr>
          <p:nvPr>
            <p:ph type="title" idx="2"/>
          </p:nvPr>
        </p:nvSpPr>
        <p:spPr>
          <a:xfrm>
            <a:off x="4730933" y="4380046"/>
            <a:ext cx="2497600" cy="25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/>
              <a:t>Existing Solutions</a:t>
            </a:r>
            <a:endParaRPr sz="2000"/>
          </a:p>
        </p:txBody>
      </p:sp>
      <p:sp>
        <p:nvSpPr>
          <p:cNvPr id="2735" name="Google Shape;2735;p95"/>
          <p:cNvSpPr txBox="1">
            <a:spLocks noGrp="1"/>
          </p:cNvSpPr>
          <p:nvPr>
            <p:ph type="subTitle" idx="3"/>
          </p:nvPr>
        </p:nvSpPr>
        <p:spPr>
          <a:xfrm>
            <a:off x="4808400" y="5326344"/>
            <a:ext cx="2575200" cy="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The details of things like CCUS were unknown to all of us</a:t>
            </a:r>
            <a:endParaRPr/>
          </a:p>
        </p:txBody>
      </p:sp>
      <p:sp>
        <p:nvSpPr>
          <p:cNvPr id="2736" name="Google Shape;2736;p95"/>
          <p:cNvSpPr txBox="1">
            <a:spLocks noGrp="1"/>
          </p:cNvSpPr>
          <p:nvPr>
            <p:ph type="title" idx="4"/>
          </p:nvPr>
        </p:nvSpPr>
        <p:spPr>
          <a:xfrm>
            <a:off x="989733" y="4386430"/>
            <a:ext cx="2497600" cy="25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/>
              <a:t>Web Dev</a:t>
            </a:r>
            <a:endParaRPr sz="2000"/>
          </a:p>
        </p:txBody>
      </p:sp>
      <p:sp>
        <p:nvSpPr>
          <p:cNvPr id="2737" name="Google Shape;2737;p95"/>
          <p:cNvSpPr txBox="1">
            <a:spLocks noGrp="1"/>
          </p:cNvSpPr>
          <p:nvPr>
            <p:ph type="subTitle" idx="5"/>
          </p:nvPr>
        </p:nvSpPr>
        <p:spPr>
          <a:xfrm>
            <a:off x="763765" y="5328566"/>
            <a:ext cx="3116407" cy="4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850"/>
              <a:t>Website development takes time and translation between languages, as well as accordance in collaborators</a:t>
            </a:r>
          </a:p>
        </p:txBody>
      </p:sp>
      <p:sp>
        <p:nvSpPr>
          <p:cNvPr id="2738" name="Google Shape;2738;p95"/>
          <p:cNvSpPr/>
          <p:nvPr/>
        </p:nvSpPr>
        <p:spPr>
          <a:xfrm>
            <a:off x="1456319" y="2108038"/>
            <a:ext cx="1610000" cy="1610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9" name="Google Shape;2739;p95"/>
          <p:cNvSpPr/>
          <p:nvPr/>
        </p:nvSpPr>
        <p:spPr>
          <a:xfrm>
            <a:off x="5320800" y="2093867"/>
            <a:ext cx="1610000" cy="1610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0" name="Google Shape;2740;p95"/>
          <p:cNvSpPr/>
          <p:nvPr/>
        </p:nvSpPr>
        <p:spPr>
          <a:xfrm>
            <a:off x="9137800" y="2123667"/>
            <a:ext cx="1610000" cy="1610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1" name="Google Shape;2741;p95"/>
          <p:cNvSpPr/>
          <p:nvPr/>
        </p:nvSpPr>
        <p:spPr>
          <a:xfrm>
            <a:off x="5261200" y="2093867"/>
            <a:ext cx="1669600" cy="1669600"/>
          </a:xfrm>
          <a:prstGeom prst="blockArc">
            <a:avLst>
              <a:gd name="adj1" fmla="val 16116507"/>
              <a:gd name="adj2" fmla="val 3312823"/>
              <a:gd name="adj3" fmla="val 7366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2" name="Google Shape;2742;p95"/>
          <p:cNvSpPr/>
          <p:nvPr/>
        </p:nvSpPr>
        <p:spPr>
          <a:xfrm>
            <a:off x="9108000" y="2093867"/>
            <a:ext cx="1669600" cy="1669600"/>
          </a:xfrm>
          <a:prstGeom prst="blockArc">
            <a:avLst>
              <a:gd name="adj1" fmla="val 16116507"/>
              <a:gd name="adj2" fmla="val 9419462"/>
              <a:gd name="adj3" fmla="val 8096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3" name="Google Shape;2743;p95"/>
          <p:cNvSpPr/>
          <p:nvPr/>
        </p:nvSpPr>
        <p:spPr>
          <a:xfrm>
            <a:off x="1403733" y="2093867"/>
            <a:ext cx="1669600" cy="1669600"/>
          </a:xfrm>
          <a:prstGeom prst="blockArc">
            <a:avLst>
              <a:gd name="adj1" fmla="val 16116507"/>
              <a:gd name="adj2" fmla="val 21543766"/>
              <a:gd name="adj3" fmla="val 7036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5" name="Google Shape;2745;p95"/>
          <p:cNvSpPr/>
          <p:nvPr/>
        </p:nvSpPr>
        <p:spPr>
          <a:xfrm>
            <a:off x="9396000" y="2381900"/>
            <a:ext cx="1093600" cy="109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6" name="Google Shape;2746;p95"/>
          <p:cNvSpPr/>
          <p:nvPr/>
        </p:nvSpPr>
        <p:spPr>
          <a:xfrm>
            <a:off x="1691733" y="2381900"/>
            <a:ext cx="1093600" cy="1093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47" name="Google Shape;2747;p9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Key Learnings</a:t>
            </a:r>
            <a:endParaRPr/>
          </a:p>
        </p:txBody>
      </p:sp>
      <p:grpSp>
        <p:nvGrpSpPr>
          <p:cNvPr id="2748" name="Google Shape;2748;p95"/>
          <p:cNvGrpSpPr/>
          <p:nvPr/>
        </p:nvGrpSpPr>
        <p:grpSpPr>
          <a:xfrm flipH="1">
            <a:off x="3942020" y="2866033"/>
            <a:ext cx="450475" cy="125332"/>
            <a:chOff x="5963614" y="809024"/>
            <a:chExt cx="339690" cy="94500"/>
          </a:xfrm>
        </p:grpSpPr>
        <p:sp>
          <p:nvSpPr>
            <p:cNvPr id="2749" name="Google Shape;2749;p9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51" name="Google Shape;2751;p95"/>
          <p:cNvGrpSpPr/>
          <p:nvPr/>
        </p:nvGrpSpPr>
        <p:grpSpPr>
          <a:xfrm flipH="1">
            <a:off x="7809053" y="2866033"/>
            <a:ext cx="450475" cy="125332"/>
            <a:chOff x="5963614" y="809024"/>
            <a:chExt cx="339690" cy="94500"/>
          </a:xfrm>
        </p:grpSpPr>
        <p:sp>
          <p:nvSpPr>
            <p:cNvPr id="2752" name="Google Shape;2752;p9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57" name="Google Shape;2757;p95"/>
          <p:cNvGrpSpPr/>
          <p:nvPr/>
        </p:nvGrpSpPr>
        <p:grpSpPr>
          <a:xfrm>
            <a:off x="9618291" y="2733129"/>
            <a:ext cx="649017" cy="649017"/>
            <a:chOff x="811754" y="3330695"/>
            <a:chExt cx="397552" cy="397552"/>
          </a:xfrm>
        </p:grpSpPr>
        <p:sp>
          <p:nvSpPr>
            <p:cNvPr id="2758" name="Google Shape;2758;p95"/>
            <p:cNvSpPr/>
            <p:nvPr/>
          </p:nvSpPr>
          <p:spPr>
            <a:xfrm>
              <a:off x="928195" y="3541199"/>
              <a:ext cx="281112" cy="187048"/>
            </a:xfrm>
            <a:custGeom>
              <a:avLst/>
              <a:gdLst/>
              <a:ahLst/>
              <a:cxnLst/>
              <a:rect l="l" t="t" r="r" b="b"/>
              <a:pathLst>
                <a:path w="10427" h="6938" extrusionOk="0">
                  <a:moveTo>
                    <a:pt x="2151" y="1732"/>
                  </a:moveTo>
                  <a:cubicBezTo>
                    <a:pt x="2392" y="1732"/>
                    <a:pt x="2588" y="1927"/>
                    <a:pt x="2588" y="2153"/>
                  </a:cubicBezTo>
                  <a:cubicBezTo>
                    <a:pt x="2588" y="2394"/>
                    <a:pt x="2392" y="2589"/>
                    <a:pt x="2151" y="2589"/>
                  </a:cubicBezTo>
                  <a:cubicBezTo>
                    <a:pt x="1926" y="2589"/>
                    <a:pt x="1730" y="2394"/>
                    <a:pt x="1730" y="2153"/>
                  </a:cubicBezTo>
                  <a:cubicBezTo>
                    <a:pt x="1730" y="1927"/>
                    <a:pt x="1926" y="1732"/>
                    <a:pt x="2151" y="1732"/>
                  </a:cubicBezTo>
                  <a:close/>
                  <a:moveTo>
                    <a:pt x="3912" y="1732"/>
                  </a:moveTo>
                  <a:cubicBezTo>
                    <a:pt x="4153" y="1732"/>
                    <a:pt x="4348" y="1927"/>
                    <a:pt x="4348" y="2153"/>
                  </a:cubicBezTo>
                  <a:cubicBezTo>
                    <a:pt x="4348" y="2394"/>
                    <a:pt x="4153" y="2589"/>
                    <a:pt x="3912" y="2589"/>
                  </a:cubicBezTo>
                  <a:cubicBezTo>
                    <a:pt x="3672" y="2589"/>
                    <a:pt x="3491" y="2394"/>
                    <a:pt x="3491" y="2153"/>
                  </a:cubicBezTo>
                  <a:cubicBezTo>
                    <a:pt x="3491" y="1927"/>
                    <a:pt x="3672" y="1732"/>
                    <a:pt x="3912" y="1732"/>
                  </a:cubicBezTo>
                  <a:close/>
                  <a:moveTo>
                    <a:pt x="5672" y="1732"/>
                  </a:moveTo>
                  <a:cubicBezTo>
                    <a:pt x="5913" y="1732"/>
                    <a:pt x="6109" y="1927"/>
                    <a:pt x="6109" y="2153"/>
                  </a:cubicBezTo>
                  <a:cubicBezTo>
                    <a:pt x="6109" y="2394"/>
                    <a:pt x="5913" y="2589"/>
                    <a:pt x="5672" y="2589"/>
                  </a:cubicBezTo>
                  <a:cubicBezTo>
                    <a:pt x="5431" y="2589"/>
                    <a:pt x="5236" y="2394"/>
                    <a:pt x="5236" y="2153"/>
                  </a:cubicBezTo>
                  <a:cubicBezTo>
                    <a:pt x="5236" y="1927"/>
                    <a:pt x="5431" y="1732"/>
                    <a:pt x="5672" y="1732"/>
                  </a:cubicBezTo>
                  <a:close/>
                  <a:moveTo>
                    <a:pt x="2151" y="1"/>
                  </a:moveTo>
                  <a:cubicBezTo>
                    <a:pt x="964" y="1"/>
                    <a:pt x="1" y="964"/>
                    <a:pt x="1" y="2153"/>
                  </a:cubicBezTo>
                  <a:lnTo>
                    <a:pt x="1" y="3025"/>
                  </a:lnTo>
                  <a:cubicBezTo>
                    <a:pt x="1" y="4213"/>
                    <a:pt x="964" y="5176"/>
                    <a:pt x="2151" y="5176"/>
                  </a:cubicBezTo>
                  <a:lnTo>
                    <a:pt x="6364" y="5176"/>
                  </a:lnTo>
                  <a:lnTo>
                    <a:pt x="7959" y="6817"/>
                  </a:lnTo>
                  <a:cubicBezTo>
                    <a:pt x="8039" y="6897"/>
                    <a:pt x="8153" y="6937"/>
                    <a:pt x="8265" y="6937"/>
                  </a:cubicBezTo>
                  <a:cubicBezTo>
                    <a:pt x="8321" y="6937"/>
                    <a:pt x="8376" y="6927"/>
                    <a:pt x="8426" y="6907"/>
                  </a:cubicBezTo>
                  <a:cubicBezTo>
                    <a:pt x="8591" y="6847"/>
                    <a:pt x="8697" y="6681"/>
                    <a:pt x="8697" y="6500"/>
                  </a:cubicBezTo>
                  <a:lnTo>
                    <a:pt x="8697" y="5146"/>
                  </a:lnTo>
                  <a:cubicBezTo>
                    <a:pt x="9674" y="4936"/>
                    <a:pt x="10426" y="4063"/>
                    <a:pt x="10426" y="3025"/>
                  </a:cubicBezTo>
                  <a:lnTo>
                    <a:pt x="10426" y="2153"/>
                  </a:lnTo>
                  <a:cubicBezTo>
                    <a:pt x="10426" y="964"/>
                    <a:pt x="9449" y="1"/>
                    <a:pt x="8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5"/>
            <p:cNvSpPr/>
            <p:nvPr/>
          </p:nvSpPr>
          <p:spPr>
            <a:xfrm>
              <a:off x="811754" y="3330695"/>
              <a:ext cx="397552" cy="257171"/>
            </a:xfrm>
            <a:custGeom>
              <a:avLst/>
              <a:gdLst/>
              <a:ahLst/>
              <a:cxnLst/>
              <a:rect l="l" t="t" r="r" b="b"/>
              <a:pathLst>
                <a:path w="14746" h="9539" extrusionOk="0">
                  <a:moveTo>
                    <a:pt x="2153" y="1730"/>
                  </a:moveTo>
                  <a:cubicBezTo>
                    <a:pt x="2394" y="1730"/>
                    <a:pt x="2589" y="1927"/>
                    <a:pt x="2589" y="2167"/>
                  </a:cubicBezTo>
                  <a:cubicBezTo>
                    <a:pt x="2589" y="2392"/>
                    <a:pt x="2394" y="2589"/>
                    <a:pt x="2153" y="2589"/>
                  </a:cubicBezTo>
                  <a:cubicBezTo>
                    <a:pt x="1912" y="2589"/>
                    <a:pt x="1732" y="2392"/>
                    <a:pt x="1732" y="2167"/>
                  </a:cubicBezTo>
                  <a:cubicBezTo>
                    <a:pt x="1732" y="1927"/>
                    <a:pt x="1912" y="1730"/>
                    <a:pt x="2153" y="1730"/>
                  </a:cubicBezTo>
                  <a:close/>
                  <a:moveTo>
                    <a:pt x="12579" y="1730"/>
                  </a:moveTo>
                  <a:cubicBezTo>
                    <a:pt x="12820" y="1730"/>
                    <a:pt x="13016" y="1927"/>
                    <a:pt x="13016" y="2167"/>
                  </a:cubicBezTo>
                  <a:cubicBezTo>
                    <a:pt x="13016" y="2392"/>
                    <a:pt x="12820" y="2589"/>
                    <a:pt x="12579" y="2589"/>
                  </a:cubicBezTo>
                  <a:lnTo>
                    <a:pt x="3883" y="2589"/>
                  </a:lnTo>
                  <a:cubicBezTo>
                    <a:pt x="3642" y="2589"/>
                    <a:pt x="3447" y="2392"/>
                    <a:pt x="3447" y="2167"/>
                  </a:cubicBezTo>
                  <a:cubicBezTo>
                    <a:pt x="3447" y="1927"/>
                    <a:pt x="3642" y="1730"/>
                    <a:pt x="3883" y="1730"/>
                  </a:cubicBezTo>
                  <a:close/>
                  <a:moveTo>
                    <a:pt x="2153" y="3461"/>
                  </a:moveTo>
                  <a:cubicBezTo>
                    <a:pt x="2394" y="3461"/>
                    <a:pt x="2589" y="3656"/>
                    <a:pt x="2589" y="3882"/>
                  </a:cubicBezTo>
                  <a:cubicBezTo>
                    <a:pt x="2589" y="4123"/>
                    <a:pt x="2394" y="4318"/>
                    <a:pt x="2153" y="4318"/>
                  </a:cubicBezTo>
                  <a:cubicBezTo>
                    <a:pt x="1912" y="4318"/>
                    <a:pt x="1732" y="4123"/>
                    <a:pt x="1732" y="3882"/>
                  </a:cubicBezTo>
                  <a:cubicBezTo>
                    <a:pt x="1732" y="3656"/>
                    <a:pt x="1912" y="3461"/>
                    <a:pt x="2153" y="3461"/>
                  </a:cubicBezTo>
                  <a:close/>
                  <a:moveTo>
                    <a:pt x="12579" y="3461"/>
                  </a:moveTo>
                  <a:cubicBezTo>
                    <a:pt x="12820" y="3461"/>
                    <a:pt x="13016" y="3656"/>
                    <a:pt x="13016" y="3882"/>
                  </a:cubicBezTo>
                  <a:cubicBezTo>
                    <a:pt x="13016" y="4123"/>
                    <a:pt x="12820" y="4318"/>
                    <a:pt x="12579" y="4318"/>
                  </a:cubicBezTo>
                  <a:lnTo>
                    <a:pt x="3883" y="4318"/>
                  </a:lnTo>
                  <a:cubicBezTo>
                    <a:pt x="3642" y="4318"/>
                    <a:pt x="3447" y="4123"/>
                    <a:pt x="3447" y="3882"/>
                  </a:cubicBezTo>
                  <a:cubicBezTo>
                    <a:pt x="3447" y="3656"/>
                    <a:pt x="3642" y="3461"/>
                    <a:pt x="3883" y="3461"/>
                  </a:cubicBezTo>
                  <a:close/>
                  <a:moveTo>
                    <a:pt x="2153" y="1"/>
                  </a:moveTo>
                  <a:cubicBezTo>
                    <a:pt x="964" y="1"/>
                    <a:pt x="1" y="964"/>
                    <a:pt x="1" y="2167"/>
                  </a:cubicBezTo>
                  <a:lnTo>
                    <a:pt x="1" y="4755"/>
                  </a:lnTo>
                  <a:cubicBezTo>
                    <a:pt x="1" y="5793"/>
                    <a:pt x="739" y="6695"/>
                    <a:pt x="1732" y="6906"/>
                  </a:cubicBezTo>
                  <a:lnTo>
                    <a:pt x="1732" y="9103"/>
                  </a:lnTo>
                  <a:cubicBezTo>
                    <a:pt x="1732" y="9283"/>
                    <a:pt x="1837" y="9434"/>
                    <a:pt x="1987" y="9509"/>
                  </a:cubicBezTo>
                  <a:cubicBezTo>
                    <a:pt x="2041" y="9529"/>
                    <a:pt x="2096" y="9539"/>
                    <a:pt x="2151" y="9539"/>
                  </a:cubicBezTo>
                  <a:cubicBezTo>
                    <a:pt x="2265" y="9539"/>
                    <a:pt x="2377" y="9495"/>
                    <a:pt x="2468" y="9404"/>
                  </a:cubicBezTo>
                  <a:lnTo>
                    <a:pt x="4921" y="6936"/>
                  </a:lnTo>
                  <a:lnTo>
                    <a:pt x="12579" y="6936"/>
                  </a:lnTo>
                  <a:cubicBezTo>
                    <a:pt x="13768" y="6936"/>
                    <a:pt x="14745" y="5943"/>
                    <a:pt x="14745" y="4755"/>
                  </a:cubicBezTo>
                  <a:lnTo>
                    <a:pt x="14745" y="2167"/>
                  </a:lnTo>
                  <a:cubicBezTo>
                    <a:pt x="14745" y="964"/>
                    <a:pt x="13768" y="1"/>
                    <a:pt x="12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61" name="Google Shape;2761;p95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62" name="Google Shape;2762;p95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63" name="Google Shape;2763;p95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64" name="Google Shape;2764;p95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B21-7436-CDB1-6E98-57DEE006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Communication</a:t>
            </a:r>
          </a:p>
        </p:txBody>
      </p:sp>
      <p:grpSp>
        <p:nvGrpSpPr>
          <p:cNvPr id="4" name="Google Shape;9959;p138">
            <a:extLst>
              <a:ext uri="{FF2B5EF4-FFF2-40B4-BE49-F238E27FC236}">
                <a16:creationId xmlns:a16="http://schemas.microsoft.com/office/drawing/2014/main" id="{049EA66D-E763-B35C-AD32-6BC3C7E01D83}"/>
              </a:ext>
            </a:extLst>
          </p:cNvPr>
          <p:cNvGrpSpPr/>
          <p:nvPr/>
        </p:nvGrpSpPr>
        <p:grpSpPr>
          <a:xfrm>
            <a:off x="5528185" y="2476567"/>
            <a:ext cx="1135630" cy="893300"/>
            <a:chOff x="6598259" y="2078634"/>
            <a:chExt cx="868881" cy="684240"/>
          </a:xfrm>
          <a:solidFill>
            <a:schemeClr val="accent2"/>
          </a:solidFill>
        </p:grpSpPr>
        <p:sp>
          <p:nvSpPr>
            <p:cNvPr id="5" name="Google Shape;9960;p138">
              <a:extLst>
                <a:ext uri="{FF2B5EF4-FFF2-40B4-BE49-F238E27FC236}">
                  <a16:creationId xmlns:a16="http://schemas.microsoft.com/office/drawing/2014/main" id="{FC493E2F-5C7E-FC49-A5ED-B92B8C0C4437}"/>
                </a:ext>
              </a:extLst>
            </p:cNvPr>
            <p:cNvSpPr/>
            <p:nvPr/>
          </p:nvSpPr>
          <p:spPr>
            <a:xfrm>
              <a:off x="7165957" y="2159753"/>
              <a:ext cx="286185" cy="107120"/>
            </a:xfrm>
            <a:custGeom>
              <a:avLst/>
              <a:gdLst/>
              <a:ahLst/>
              <a:cxnLst/>
              <a:rect l="l" t="t" r="r" b="b"/>
              <a:pathLst>
                <a:path w="48506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61;p138">
              <a:extLst>
                <a:ext uri="{FF2B5EF4-FFF2-40B4-BE49-F238E27FC236}">
                  <a16:creationId xmlns:a16="http://schemas.microsoft.com/office/drawing/2014/main" id="{935C0D10-E615-EEF8-BBBB-29BD6BB27D2D}"/>
                </a:ext>
              </a:extLst>
            </p:cNvPr>
            <p:cNvSpPr/>
            <p:nvPr/>
          </p:nvSpPr>
          <p:spPr>
            <a:xfrm>
              <a:off x="7085764" y="2536793"/>
              <a:ext cx="349475" cy="107120"/>
            </a:xfrm>
            <a:custGeom>
              <a:avLst/>
              <a:gdLst/>
              <a:ahLst/>
              <a:cxnLst/>
              <a:rect l="l" t="t" r="r" b="b"/>
              <a:pathLst>
                <a:path w="59233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62;p138">
              <a:extLst>
                <a:ext uri="{FF2B5EF4-FFF2-40B4-BE49-F238E27FC236}">
                  <a16:creationId xmlns:a16="http://schemas.microsoft.com/office/drawing/2014/main" id="{75C2AEA7-BEEA-F7F3-2996-C7BD35CCE451}"/>
                </a:ext>
              </a:extLst>
            </p:cNvPr>
            <p:cNvSpPr/>
            <p:nvPr/>
          </p:nvSpPr>
          <p:spPr>
            <a:xfrm>
              <a:off x="6598259" y="2195183"/>
              <a:ext cx="271241" cy="107120"/>
            </a:xfrm>
            <a:custGeom>
              <a:avLst/>
              <a:gdLst/>
              <a:ahLst/>
              <a:cxnLst/>
              <a:rect l="l" t="t" r="r" b="b"/>
              <a:pathLst>
                <a:path w="45973" h="18156" extrusionOk="0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63;p138">
              <a:extLst>
                <a:ext uri="{FF2B5EF4-FFF2-40B4-BE49-F238E27FC236}">
                  <a16:creationId xmlns:a16="http://schemas.microsoft.com/office/drawing/2014/main" id="{1FAB6152-3253-1E7D-F70B-2FB0BE4DEC30}"/>
                </a:ext>
              </a:extLst>
            </p:cNvPr>
            <p:cNvSpPr/>
            <p:nvPr/>
          </p:nvSpPr>
          <p:spPr>
            <a:xfrm>
              <a:off x="6604064" y="2370778"/>
              <a:ext cx="358696" cy="107126"/>
            </a:xfrm>
            <a:custGeom>
              <a:avLst/>
              <a:gdLst/>
              <a:ahLst/>
              <a:cxnLst/>
              <a:rect l="l" t="t" r="r" b="b"/>
              <a:pathLst>
                <a:path w="60796" h="18157" extrusionOk="0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4;p138">
              <a:extLst>
                <a:ext uri="{FF2B5EF4-FFF2-40B4-BE49-F238E27FC236}">
                  <a16:creationId xmlns:a16="http://schemas.microsoft.com/office/drawing/2014/main" id="{A72FF23C-95C6-D07A-F9FA-6A02DE65456A}"/>
                </a:ext>
              </a:extLst>
            </p:cNvPr>
            <p:cNvSpPr/>
            <p:nvPr/>
          </p:nvSpPr>
          <p:spPr>
            <a:xfrm>
              <a:off x="6645158" y="2545743"/>
              <a:ext cx="358696" cy="109044"/>
            </a:xfrm>
            <a:custGeom>
              <a:avLst/>
              <a:gdLst/>
              <a:ahLst/>
              <a:cxnLst/>
              <a:rect l="l" t="t" r="r" b="b"/>
              <a:pathLst>
                <a:path w="60796" h="18482" extrusionOk="0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65;p138">
              <a:extLst>
                <a:ext uri="{FF2B5EF4-FFF2-40B4-BE49-F238E27FC236}">
                  <a16:creationId xmlns:a16="http://schemas.microsoft.com/office/drawing/2014/main" id="{3E5FD1FB-5821-415F-022D-4D03F6912007}"/>
                </a:ext>
              </a:extLst>
            </p:cNvPr>
            <p:cNvSpPr/>
            <p:nvPr/>
          </p:nvSpPr>
          <p:spPr>
            <a:xfrm>
              <a:off x="7155838" y="2352960"/>
              <a:ext cx="311302" cy="107120"/>
            </a:xfrm>
            <a:custGeom>
              <a:avLst/>
              <a:gdLst/>
              <a:ahLst/>
              <a:cxnLst/>
              <a:rect l="l" t="t" r="r" b="b"/>
              <a:pathLst>
                <a:path w="52763" h="18156" extrusionOk="0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9966;p138">
              <a:extLst>
                <a:ext uri="{FF2B5EF4-FFF2-40B4-BE49-F238E27FC236}">
                  <a16:creationId xmlns:a16="http://schemas.microsoft.com/office/drawing/2014/main" id="{9A51C3A0-3B36-9D05-66C0-419A73C3FC71}"/>
                </a:ext>
              </a:extLst>
            </p:cNvPr>
            <p:cNvGrpSpPr/>
            <p:nvPr/>
          </p:nvGrpSpPr>
          <p:grpSpPr>
            <a:xfrm>
              <a:off x="6808175" y="2078634"/>
              <a:ext cx="452229" cy="684240"/>
              <a:chOff x="6808175" y="2078634"/>
              <a:chExt cx="452229" cy="684240"/>
            </a:xfrm>
            <a:grpFill/>
          </p:grpSpPr>
          <p:sp>
            <p:nvSpPr>
              <p:cNvPr id="12" name="Google Shape;9967;p138">
                <a:extLst>
                  <a:ext uri="{FF2B5EF4-FFF2-40B4-BE49-F238E27FC236}">
                    <a16:creationId xmlns:a16="http://schemas.microsoft.com/office/drawing/2014/main" id="{E8C19A02-8E28-1472-D735-A0FAFDF4D252}"/>
                  </a:ext>
                </a:extLst>
              </p:cNvPr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968;p138">
                <a:extLst>
                  <a:ext uri="{FF2B5EF4-FFF2-40B4-BE49-F238E27FC236}">
                    <a16:creationId xmlns:a16="http://schemas.microsoft.com/office/drawing/2014/main" id="{A48520CE-377B-6DC1-32F3-1C4BE49C94B4}"/>
                  </a:ext>
                </a:extLst>
              </p:cNvPr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56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969;p138">
                <a:extLst>
                  <a:ext uri="{FF2B5EF4-FFF2-40B4-BE49-F238E27FC236}">
                    <a16:creationId xmlns:a16="http://schemas.microsoft.com/office/drawing/2014/main" id="{38000719-7544-1D5C-C0E9-795EFDC8446D}"/>
                  </a:ext>
                </a:extLst>
              </p:cNvPr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94" h="18156" extrusionOk="0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970;p138">
                <a:extLst>
                  <a:ext uri="{FF2B5EF4-FFF2-40B4-BE49-F238E27FC236}">
                    <a16:creationId xmlns:a16="http://schemas.microsoft.com/office/drawing/2014/main" id="{CD3F242A-0CDF-BCFE-3E3E-91F2A86B9DDD}"/>
                  </a:ext>
                </a:extLst>
              </p:cNvPr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avLst/>
                <a:gdLst/>
                <a:ahLst/>
                <a:cxnLst/>
                <a:rect l="l" t="t" r="r" b="b"/>
                <a:pathLst>
                  <a:path w="24122" h="18157" extrusionOk="0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971;p138">
                <a:extLst>
                  <a:ext uri="{FF2B5EF4-FFF2-40B4-BE49-F238E27FC236}">
                    <a16:creationId xmlns:a16="http://schemas.microsoft.com/office/drawing/2014/main" id="{E0EE18C5-5D06-4E82-D50F-141B2FA263F9}"/>
                  </a:ext>
                </a:extLst>
              </p:cNvPr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avLst/>
                <a:gdLst/>
                <a:ahLst/>
                <a:cxnLst/>
                <a:rect l="l" t="t" r="r" b="b"/>
                <a:pathLst>
                  <a:path w="12558" h="18482" extrusionOk="0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972;p138">
                <a:extLst>
                  <a:ext uri="{FF2B5EF4-FFF2-40B4-BE49-F238E27FC236}">
                    <a16:creationId xmlns:a16="http://schemas.microsoft.com/office/drawing/2014/main" id="{AB48FDD2-2762-3E56-9AD7-11DB366EA9AA}"/>
                  </a:ext>
                </a:extLst>
              </p:cNvPr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18156" extrusionOk="0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9973;p138">
                <a:extLst>
                  <a:ext uri="{FF2B5EF4-FFF2-40B4-BE49-F238E27FC236}">
                    <a16:creationId xmlns:a16="http://schemas.microsoft.com/office/drawing/2014/main" id="{05602406-7186-7CDD-F5B2-C37299A41DD1}"/>
                  </a:ext>
                </a:extLst>
              </p:cNvPr>
              <p:cNvGrpSpPr/>
              <p:nvPr/>
            </p:nvGrpSpPr>
            <p:grpSpPr>
              <a:xfrm>
                <a:off x="6821586" y="2078634"/>
                <a:ext cx="426871" cy="684240"/>
                <a:chOff x="6821586" y="2078634"/>
                <a:chExt cx="426871" cy="684240"/>
              </a:xfrm>
              <a:grpFill/>
            </p:grpSpPr>
            <p:grpSp>
              <p:nvGrpSpPr>
                <p:cNvPr id="19" name="Google Shape;9974;p138">
                  <a:extLst>
                    <a:ext uri="{FF2B5EF4-FFF2-40B4-BE49-F238E27FC236}">
                      <a16:creationId xmlns:a16="http://schemas.microsoft.com/office/drawing/2014/main" id="{CD4A6B6F-4053-610C-3D64-B2BDCA405C69}"/>
                    </a:ext>
                  </a:extLst>
                </p:cNvPr>
                <p:cNvGrpSpPr/>
                <p:nvPr/>
              </p:nvGrpSpPr>
              <p:grpSpPr>
                <a:xfrm>
                  <a:off x="6821586" y="2078634"/>
                  <a:ext cx="426871" cy="684240"/>
                  <a:chOff x="6821586" y="2078634"/>
                  <a:chExt cx="426871" cy="684240"/>
                </a:xfrm>
                <a:grpFill/>
              </p:grpSpPr>
              <p:sp>
                <p:nvSpPr>
                  <p:cNvPr id="26" name="Google Shape;9975;p138">
                    <a:extLst>
                      <a:ext uri="{FF2B5EF4-FFF2-40B4-BE49-F238E27FC236}">
                        <a16:creationId xmlns:a16="http://schemas.microsoft.com/office/drawing/2014/main" id="{241456B9-D2EC-34AE-CBF1-DBB72F4EBCBC}"/>
                      </a:ext>
                    </a:extLst>
                  </p:cNvPr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8" h="11708" extrusionOk="0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9976;p138">
                    <a:extLst>
                      <a:ext uri="{FF2B5EF4-FFF2-40B4-BE49-F238E27FC236}">
                        <a16:creationId xmlns:a16="http://schemas.microsoft.com/office/drawing/2014/main" id="{58CC9317-F901-9BAF-D49A-0E13576E5F97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2324" extrusionOk="0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9977;p138">
                    <a:extLst>
                      <a:ext uri="{FF2B5EF4-FFF2-40B4-BE49-F238E27FC236}">
                        <a16:creationId xmlns:a16="http://schemas.microsoft.com/office/drawing/2014/main" id="{53EA02C5-CC7D-CE86-30CE-F7FDA7F1D0E5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0974" extrusionOk="0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9978;p138">
                    <a:extLst>
                      <a:ext uri="{FF2B5EF4-FFF2-40B4-BE49-F238E27FC236}">
                        <a16:creationId xmlns:a16="http://schemas.microsoft.com/office/drawing/2014/main" id="{5670F8C0-AD45-9176-D708-A1D8C403C25C}"/>
                      </a:ext>
                    </a:extLst>
                  </p:cNvPr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27" h="1994" extrusionOk="0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9979;p138">
                    <a:extLst>
                      <a:ext uri="{FF2B5EF4-FFF2-40B4-BE49-F238E27FC236}">
                        <a16:creationId xmlns:a16="http://schemas.microsoft.com/office/drawing/2014/main" id="{4D772D21-E451-2830-55E9-E2E467DBE2C0}"/>
                      </a:ext>
                    </a:extLst>
                  </p:cNvPr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51" h="92321" extrusionOk="0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9980;p138">
                    <a:extLst>
                      <a:ext uri="{FF2B5EF4-FFF2-40B4-BE49-F238E27FC236}">
                        <a16:creationId xmlns:a16="http://schemas.microsoft.com/office/drawing/2014/main" id="{8CDC588F-B075-7FE0-BAB8-3DABF25DD126}"/>
                      </a:ext>
                    </a:extLst>
                  </p:cNvPr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7866" extrusionOk="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9981;p138">
                    <a:extLst>
                      <a:ext uri="{FF2B5EF4-FFF2-40B4-BE49-F238E27FC236}">
                        <a16:creationId xmlns:a16="http://schemas.microsoft.com/office/drawing/2014/main" id="{DE753C70-7C2E-5361-4358-A5D07BA0F393}"/>
                      </a:ext>
                    </a:extLst>
                  </p:cNvPr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3892" extrusionOk="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9982;p138">
                    <a:extLst>
                      <a:ext uri="{FF2B5EF4-FFF2-40B4-BE49-F238E27FC236}">
                        <a16:creationId xmlns:a16="http://schemas.microsoft.com/office/drawing/2014/main" id="{7FE7F700-A6CB-653B-6161-00512E11746F}"/>
                      </a:ext>
                    </a:extLst>
                  </p:cNvPr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1" h="1051" extrusionOk="0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9983;p138">
                    <a:extLst>
                      <a:ext uri="{FF2B5EF4-FFF2-40B4-BE49-F238E27FC236}">
                        <a16:creationId xmlns:a16="http://schemas.microsoft.com/office/drawing/2014/main" id="{9BCDBF81-E89C-C2D1-240A-4E7B4D144BA3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9984;p138">
                    <a:extLst>
                      <a:ext uri="{FF2B5EF4-FFF2-40B4-BE49-F238E27FC236}">
                        <a16:creationId xmlns:a16="http://schemas.microsoft.com/office/drawing/2014/main" id="{9B464A46-1412-58D6-A357-04DCAF3FE57B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9985;p138">
                    <a:extLst>
                      <a:ext uri="{FF2B5EF4-FFF2-40B4-BE49-F238E27FC236}">
                        <a16:creationId xmlns:a16="http://schemas.microsoft.com/office/drawing/2014/main" id="{74AB5B3E-9964-ACFC-4C04-8E2BD71CE2FD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9986;p138">
                    <a:extLst>
                      <a:ext uri="{FF2B5EF4-FFF2-40B4-BE49-F238E27FC236}">
                        <a16:creationId xmlns:a16="http://schemas.microsoft.com/office/drawing/2014/main" id="{0658C4F5-34D1-87B2-CA69-60E1FB691F5A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9987;p138">
                    <a:extLst>
                      <a:ext uri="{FF2B5EF4-FFF2-40B4-BE49-F238E27FC236}">
                        <a16:creationId xmlns:a16="http://schemas.microsoft.com/office/drawing/2014/main" id="{FCC12D52-1EFD-09F6-F13D-18F306444B7E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9988;p138">
                    <a:extLst>
                      <a:ext uri="{FF2B5EF4-FFF2-40B4-BE49-F238E27FC236}">
                        <a16:creationId xmlns:a16="http://schemas.microsoft.com/office/drawing/2014/main" id="{C1C9DF0E-CCE7-0835-590B-1EB40CC1BCEA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9989;p138">
                    <a:extLst>
                      <a:ext uri="{FF2B5EF4-FFF2-40B4-BE49-F238E27FC236}">
                        <a16:creationId xmlns:a16="http://schemas.microsoft.com/office/drawing/2014/main" id="{9753EB81-B4E7-7E35-A7CC-31C70D911321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0" extrusionOk="0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9990;p138">
                    <a:extLst>
                      <a:ext uri="{FF2B5EF4-FFF2-40B4-BE49-F238E27FC236}">
                        <a16:creationId xmlns:a16="http://schemas.microsoft.com/office/drawing/2014/main" id="{3B7E2162-BBED-2ED4-F9E5-B37E48F347F5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7" extrusionOk="0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9991;p138">
                    <a:extLst>
                      <a:ext uri="{FF2B5EF4-FFF2-40B4-BE49-F238E27FC236}">
                        <a16:creationId xmlns:a16="http://schemas.microsoft.com/office/drawing/2014/main" id="{C0683823-2BB7-E3BB-66FE-8FAE80D2CC86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4" extrusionOk="0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9992;p138">
                    <a:extLst>
                      <a:ext uri="{FF2B5EF4-FFF2-40B4-BE49-F238E27FC236}">
                        <a16:creationId xmlns:a16="http://schemas.microsoft.com/office/drawing/2014/main" id="{CFEF5E83-F2C3-459B-ED7E-36AEE1611026}"/>
                      </a:ext>
                    </a:extLst>
                  </p:cNvPr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92" h="80915" extrusionOk="0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9993;p138">
                    <a:extLst>
                      <a:ext uri="{FF2B5EF4-FFF2-40B4-BE49-F238E27FC236}">
                        <a16:creationId xmlns:a16="http://schemas.microsoft.com/office/drawing/2014/main" id="{61755BD1-1D67-A3C2-0F52-EA1B74D82A09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" name="Google Shape;9994;p138">
                  <a:extLst>
                    <a:ext uri="{FF2B5EF4-FFF2-40B4-BE49-F238E27FC236}">
                      <a16:creationId xmlns:a16="http://schemas.microsoft.com/office/drawing/2014/main" id="{A2BF2FDB-BA88-CC52-551E-D442092878DE}"/>
                    </a:ext>
                  </a:extLst>
                </p:cNvPr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5" h="19304" extrusionOk="0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9995;p138">
                  <a:extLst>
                    <a:ext uri="{FF2B5EF4-FFF2-40B4-BE49-F238E27FC236}">
                      <a16:creationId xmlns:a16="http://schemas.microsoft.com/office/drawing/2014/main" id="{B43F5EA0-7234-2A52-8CA7-4698180BDEDF}"/>
                    </a:ext>
                  </a:extLst>
                </p:cNvPr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2" h="24598" extrusionOk="0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9996;p138">
                  <a:extLst>
                    <a:ext uri="{FF2B5EF4-FFF2-40B4-BE49-F238E27FC236}">
                      <a16:creationId xmlns:a16="http://schemas.microsoft.com/office/drawing/2014/main" id="{75A68FD8-4CEA-E31E-E54B-913FCEF9A5FE}"/>
                    </a:ext>
                  </a:extLst>
                </p:cNvPr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6" h="19304" extrusionOk="0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9997;p138">
                  <a:extLst>
                    <a:ext uri="{FF2B5EF4-FFF2-40B4-BE49-F238E27FC236}">
                      <a16:creationId xmlns:a16="http://schemas.microsoft.com/office/drawing/2014/main" id="{FCEB73FF-B2DA-1A45-B520-63BD3F1DBD7D}"/>
                    </a:ext>
                  </a:extLst>
                </p:cNvPr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4" h="29109" extrusionOk="0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9998;p138">
                  <a:extLst>
                    <a:ext uri="{FF2B5EF4-FFF2-40B4-BE49-F238E27FC236}">
                      <a16:creationId xmlns:a16="http://schemas.microsoft.com/office/drawing/2014/main" id="{063314D9-D933-0DA9-E19E-9DA3E71DEABE}"/>
                    </a:ext>
                  </a:extLst>
                </p:cNvPr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3" h="24598" extrusionOk="0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9999;p138">
                  <a:extLst>
                    <a:ext uri="{FF2B5EF4-FFF2-40B4-BE49-F238E27FC236}">
                      <a16:creationId xmlns:a16="http://schemas.microsoft.com/office/drawing/2014/main" id="{CA757899-5F80-247D-773D-1BFAF447F892}"/>
                    </a:ext>
                  </a:extLst>
                </p:cNvPr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3" h="29109" extrusionOk="0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5" name="Google Shape;8415;p135">
            <a:extLst>
              <a:ext uri="{FF2B5EF4-FFF2-40B4-BE49-F238E27FC236}">
                <a16:creationId xmlns:a16="http://schemas.microsoft.com/office/drawing/2014/main" id="{99527D71-92E3-75E3-0E4E-E55D260FEFFE}"/>
              </a:ext>
            </a:extLst>
          </p:cNvPr>
          <p:cNvGrpSpPr/>
          <p:nvPr/>
        </p:nvGrpSpPr>
        <p:grpSpPr>
          <a:xfrm>
            <a:off x="1846516" y="2571994"/>
            <a:ext cx="826412" cy="763707"/>
            <a:chOff x="6000100" y="3076250"/>
            <a:chExt cx="587871" cy="512373"/>
          </a:xfrm>
          <a:solidFill>
            <a:schemeClr val="accent5"/>
          </a:solidFill>
        </p:grpSpPr>
        <p:sp>
          <p:nvSpPr>
            <p:cNvPr id="46" name="Google Shape;8416;p135">
              <a:extLst>
                <a:ext uri="{FF2B5EF4-FFF2-40B4-BE49-F238E27FC236}">
                  <a16:creationId xmlns:a16="http://schemas.microsoft.com/office/drawing/2014/main" id="{80DC72D8-0D1E-9DAB-4C44-18FDA01ADC54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8417;p135">
              <a:extLst>
                <a:ext uri="{FF2B5EF4-FFF2-40B4-BE49-F238E27FC236}">
                  <a16:creationId xmlns:a16="http://schemas.microsoft.com/office/drawing/2014/main" id="{9B81B5CB-ACB7-D28F-AF37-806A49273087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  <a:grpFill/>
          </p:grpSpPr>
          <p:sp>
            <p:nvSpPr>
              <p:cNvPr id="48" name="Google Shape;8418;p135">
                <a:extLst>
                  <a:ext uri="{FF2B5EF4-FFF2-40B4-BE49-F238E27FC236}">
                    <a16:creationId xmlns:a16="http://schemas.microsoft.com/office/drawing/2014/main" id="{F59327F2-901D-20D7-6D9F-4921E7AD2CFA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19;p135">
                <a:extLst>
                  <a:ext uri="{FF2B5EF4-FFF2-40B4-BE49-F238E27FC236}">
                    <a16:creationId xmlns:a16="http://schemas.microsoft.com/office/drawing/2014/main" id="{86C2D942-E771-29B3-83A4-D403D56CCB7C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420;p135">
                <a:extLst>
                  <a:ext uri="{FF2B5EF4-FFF2-40B4-BE49-F238E27FC236}">
                    <a16:creationId xmlns:a16="http://schemas.microsoft.com/office/drawing/2014/main" id="{A4CE4A1F-36ED-B47A-CF11-063AB5BB0537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421;p135">
                <a:extLst>
                  <a:ext uri="{FF2B5EF4-FFF2-40B4-BE49-F238E27FC236}">
                    <a16:creationId xmlns:a16="http://schemas.microsoft.com/office/drawing/2014/main" id="{F767864E-CA5F-3620-91D6-06D9460F6087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422;p135">
                <a:extLst>
                  <a:ext uri="{FF2B5EF4-FFF2-40B4-BE49-F238E27FC236}">
                    <a16:creationId xmlns:a16="http://schemas.microsoft.com/office/drawing/2014/main" id="{A833E356-E64A-7E72-78BB-5C98A3FAE27D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423;p135">
                <a:extLst>
                  <a:ext uri="{FF2B5EF4-FFF2-40B4-BE49-F238E27FC236}">
                    <a16:creationId xmlns:a16="http://schemas.microsoft.com/office/drawing/2014/main" id="{B3FC40BB-C899-D564-1A32-5128A1F17762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424;p135">
                <a:extLst>
                  <a:ext uri="{FF2B5EF4-FFF2-40B4-BE49-F238E27FC236}">
                    <a16:creationId xmlns:a16="http://schemas.microsoft.com/office/drawing/2014/main" id="{09E8E1A3-88FA-2285-06CA-C1C849A018E1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96"/>
          <p:cNvGrpSpPr/>
          <p:nvPr/>
        </p:nvGrpSpPr>
        <p:grpSpPr>
          <a:xfrm rot="120395">
            <a:off x="10124401" y="2297173"/>
            <a:ext cx="1704755" cy="2838663"/>
            <a:chOff x="5484390" y="2699155"/>
            <a:chExt cx="1632940" cy="2385272"/>
          </a:xfrm>
        </p:grpSpPr>
        <p:sp>
          <p:nvSpPr>
            <p:cNvPr id="2770" name="Google Shape;2770;p96"/>
            <p:cNvSpPr/>
            <p:nvPr/>
          </p:nvSpPr>
          <p:spPr>
            <a:xfrm rot="1337864">
              <a:off x="5849934" y="2791559"/>
              <a:ext cx="901851" cy="2104597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6"/>
            <p:cNvSpPr/>
            <p:nvPr/>
          </p:nvSpPr>
          <p:spPr>
            <a:xfrm rot="1044564">
              <a:off x="5976326" y="2785367"/>
              <a:ext cx="708706" cy="2244446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72" name="Google Shape;2772;p96"/>
          <p:cNvGrpSpPr/>
          <p:nvPr/>
        </p:nvGrpSpPr>
        <p:grpSpPr>
          <a:xfrm flipH="1">
            <a:off x="439724" y="2268198"/>
            <a:ext cx="2096682" cy="2684183"/>
            <a:chOff x="3628489" y="3053549"/>
            <a:chExt cx="1179939" cy="1288940"/>
          </a:xfrm>
        </p:grpSpPr>
        <p:grpSp>
          <p:nvGrpSpPr>
            <p:cNvPr id="2773" name="Google Shape;2773;p96"/>
            <p:cNvGrpSpPr/>
            <p:nvPr/>
          </p:nvGrpSpPr>
          <p:grpSpPr>
            <a:xfrm flipH="1">
              <a:off x="3628489" y="3053549"/>
              <a:ext cx="943514" cy="1288940"/>
              <a:chOff x="1384201" y="3266999"/>
              <a:chExt cx="943514" cy="1288940"/>
            </a:xfrm>
          </p:grpSpPr>
          <p:sp>
            <p:nvSpPr>
              <p:cNvPr id="2774" name="Google Shape;2774;p96"/>
              <p:cNvSpPr/>
              <p:nvPr/>
            </p:nvSpPr>
            <p:spPr>
              <a:xfrm flipH="1">
                <a:off x="1384201" y="326699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96"/>
              <p:cNvSpPr/>
              <p:nvPr/>
            </p:nvSpPr>
            <p:spPr>
              <a:xfrm rot="-5400000" flipH="1">
                <a:off x="1509774" y="3677579"/>
                <a:ext cx="74400" cy="7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6" name="Google Shape;2776;p96"/>
            <p:cNvSpPr/>
            <p:nvPr/>
          </p:nvSpPr>
          <p:spPr>
            <a:xfrm rot="-5400000" flipH="1">
              <a:off x="4734027" y="4006713"/>
              <a:ext cx="74400" cy="7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77" name="Google Shape;2777;p96"/>
          <p:cNvGrpSpPr/>
          <p:nvPr/>
        </p:nvGrpSpPr>
        <p:grpSpPr>
          <a:xfrm>
            <a:off x="960571" y="1808540"/>
            <a:ext cx="3325178" cy="3199604"/>
            <a:chOff x="1564450" y="1732550"/>
            <a:chExt cx="2584500" cy="2002500"/>
          </a:xfrm>
        </p:grpSpPr>
        <p:sp>
          <p:nvSpPr>
            <p:cNvPr id="2778" name="Google Shape;2778;p96"/>
            <p:cNvSpPr/>
            <p:nvPr/>
          </p:nvSpPr>
          <p:spPr>
            <a:xfrm>
              <a:off x="1564450" y="1732550"/>
              <a:ext cx="2584500" cy="2002500"/>
            </a:xfrm>
            <a:prstGeom prst="roundRect">
              <a:avLst>
                <a:gd name="adj" fmla="val 6505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6"/>
            <p:cNvSpPr/>
            <p:nvPr/>
          </p:nvSpPr>
          <p:spPr>
            <a:xfrm>
              <a:off x="1713400" y="1856700"/>
              <a:ext cx="2286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80" name="Google Shape;2780;p96"/>
            <p:cNvGrpSpPr/>
            <p:nvPr/>
          </p:nvGrpSpPr>
          <p:grpSpPr>
            <a:xfrm rot="10800000" flipH="1">
              <a:off x="1744484" y="1882809"/>
              <a:ext cx="429322" cy="93999"/>
              <a:chOff x="5795037" y="809024"/>
              <a:chExt cx="431653" cy="94500"/>
            </a:xfrm>
          </p:grpSpPr>
          <p:sp>
            <p:nvSpPr>
              <p:cNvPr id="2781" name="Google Shape;2781;p9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9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9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4" name="Google Shape;2794;p96"/>
          <p:cNvSpPr txBox="1">
            <a:spLocks noGrp="1"/>
          </p:cNvSpPr>
          <p:nvPr>
            <p:ph type="subTitle" idx="3"/>
          </p:nvPr>
        </p:nvSpPr>
        <p:spPr>
          <a:xfrm>
            <a:off x="901767" y="2852019"/>
            <a:ext cx="3273963" cy="131839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endParaRPr lang="en" sz="1400" b="1"/>
          </a:p>
          <a:p>
            <a:pPr marL="285750" indent="-285750" algn="l">
              <a:buFont typeface="Arial"/>
              <a:buChar char="•"/>
            </a:pPr>
            <a:r>
              <a:rPr lang="en" sz="1400" b="1"/>
              <a:t>Hosting Service:</a:t>
            </a:r>
            <a:r>
              <a:rPr lang="en" sz="1400">
                <a:solidFill>
                  <a:srgbClr val="0D0D0D"/>
                </a:solidFill>
              </a:rPr>
              <a:t> Selecting a hosting provider (like Google Cloud, AWS, Heroku) that suits our needs and budget.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/>
              <a:t>Domain Purchase:</a:t>
            </a:r>
            <a:r>
              <a:rPr lang="en" sz="1400">
                <a:solidFill>
                  <a:srgbClr val="0D0D0D"/>
                </a:solidFill>
              </a:rPr>
              <a:t> Acquiring a custom domain name for the web application.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/>
              <a:t>Scaling Up:</a:t>
            </a:r>
            <a:r>
              <a:rPr lang="en" sz="1400">
                <a:solidFill>
                  <a:srgbClr val="0D0D0D"/>
                </a:solidFill>
              </a:rPr>
              <a:t> Planning for increased traffic and usage, potentially leading to higher hosting costs.</a:t>
            </a:r>
            <a:endParaRPr lang="en" sz="1400"/>
          </a:p>
          <a:p>
            <a:pPr marL="0" indent="0" algn="l"/>
            <a:endParaRPr lang="en" sz="2000"/>
          </a:p>
        </p:txBody>
      </p:sp>
      <p:sp>
        <p:nvSpPr>
          <p:cNvPr id="2795" name="Google Shape;2795;p96"/>
          <p:cNvSpPr txBox="1">
            <a:spLocks noGrp="1"/>
          </p:cNvSpPr>
          <p:nvPr>
            <p:ph type="title" idx="4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Future Improvements</a:t>
            </a:r>
            <a:endParaRPr/>
          </a:p>
        </p:txBody>
      </p:sp>
      <p:grpSp>
        <p:nvGrpSpPr>
          <p:cNvPr id="2796" name="Google Shape;2796;p96"/>
          <p:cNvGrpSpPr/>
          <p:nvPr/>
        </p:nvGrpSpPr>
        <p:grpSpPr>
          <a:xfrm rot="5400000">
            <a:off x="10163172" y="1247405"/>
            <a:ext cx="1192378" cy="343490"/>
            <a:chOff x="6872640" y="3345236"/>
            <a:chExt cx="575161" cy="188875"/>
          </a:xfrm>
        </p:grpSpPr>
        <p:sp>
          <p:nvSpPr>
            <p:cNvPr id="2797" name="Google Shape;2797;p9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96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96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96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2" name="Google Shape;2802;p96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8" name="Google Shape;2777;p96">
            <a:extLst>
              <a:ext uri="{FF2B5EF4-FFF2-40B4-BE49-F238E27FC236}">
                <a16:creationId xmlns:a16="http://schemas.microsoft.com/office/drawing/2014/main" id="{237FE33A-5432-0B02-F7B8-BC82EE7ABFCC}"/>
              </a:ext>
            </a:extLst>
          </p:cNvPr>
          <p:cNvGrpSpPr/>
          <p:nvPr/>
        </p:nvGrpSpPr>
        <p:grpSpPr>
          <a:xfrm>
            <a:off x="4369518" y="1808539"/>
            <a:ext cx="3325178" cy="3199604"/>
            <a:chOff x="1564450" y="1732550"/>
            <a:chExt cx="2584500" cy="2002500"/>
          </a:xfrm>
        </p:grpSpPr>
        <p:sp>
          <p:nvSpPr>
            <p:cNvPr id="59" name="Google Shape;2778;p96">
              <a:extLst>
                <a:ext uri="{FF2B5EF4-FFF2-40B4-BE49-F238E27FC236}">
                  <a16:creationId xmlns:a16="http://schemas.microsoft.com/office/drawing/2014/main" id="{374F947D-68E9-636F-DF2A-1B2CE98029F6}"/>
                </a:ext>
              </a:extLst>
            </p:cNvPr>
            <p:cNvSpPr/>
            <p:nvPr/>
          </p:nvSpPr>
          <p:spPr>
            <a:xfrm>
              <a:off x="1564450" y="1732550"/>
              <a:ext cx="2584500" cy="2002500"/>
            </a:xfrm>
            <a:prstGeom prst="roundRect">
              <a:avLst>
                <a:gd name="adj" fmla="val 6505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779;p96">
              <a:extLst>
                <a:ext uri="{FF2B5EF4-FFF2-40B4-BE49-F238E27FC236}">
                  <a16:creationId xmlns:a16="http://schemas.microsoft.com/office/drawing/2014/main" id="{C687A6AB-7F36-DC3B-7AC8-2FA04AF15DA3}"/>
                </a:ext>
              </a:extLst>
            </p:cNvPr>
            <p:cNvSpPr/>
            <p:nvPr/>
          </p:nvSpPr>
          <p:spPr>
            <a:xfrm>
              <a:off x="1713400" y="1856700"/>
              <a:ext cx="2286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2780;p96">
              <a:extLst>
                <a:ext uri="{FF2B5EF4-FFF2-40B4-BE49-F238E27FC236}">
                  <a16:creationId xmlns:a16="http://schemas.microsoft.com/office/drawing/2014/main" id="{642A485F-F9ED-DC9E-E449-DFDE70AC921A}"/>
                </a:ext>
              </a:extLst>
            </p:cNvPr>
            <p:cNvGrpSpPr/>
            <p:nvPr/>
          </p:nvGrpSpPr>
          <p:grpSpPr>
            <a:xfrm rot="10800000" flipH="1">
              <a:off x="1744497" y="1882809"/>
              <a:ext cx="429323" cy="93999"/>
              <a:chOff x="5795037" y="809024"/>
              <a:chExt cx="431653" cy="94500"/>
            </a:xfrm>
          </p:grpSpPr>
          <p:sp>
            <p:nvSpPr>
              <p:cNvPr id="62" name="Google Shape;2781;p96">
                <a:extLst>
                  <a:ext uri="{FF2B5EF4-FFF2-40B4-BE49-F238E27FC236}">
                    <a16:creationId xmlns:a16="http://schemas.microsoft.com/office/drawing/2014/main" id="{ED35C5E2-8499-28A0-28BE-818CC31C70D6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2782;p96">
                <a:extLst>
                  <a:ext uri="{FF2B5EF4-FFF2-40B4-BE49-F238E27FC236}">
                    <a16:creationId xmlns:a16="http://schemas.microsoft.com/office/drawing/2014/main" id="{8490FCD1-4C75-AA14-6FA0-B3569229F8BD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83;p96">
                <a:extLst>
                  <a:ext uri="{FF2B5EF4-FFF2-40B4-BE49-F238E27FC236}">
                    <a16:creationId xmlns:a16="http://schemas.microsoft.com/office/drawing/2014/main" id="{D3A4A7FF-0E05-7EE5-CF89-CFB33082CFF3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4" name="Google Shape;2794;p96">
            <a:extLst>
              <a:ext uri="{FF2B5EF4-FFF2-40B4-BE49-F238E27FC236}">
                <a16:creationId xmlns:a16="http://schemas.microsoft.com/office/drawing/2014/main" id="{2A9AAFF7-77E4-274B-F834-05985B6A7982}"/>
              </a:ext>
            </a:extLst>
          </p:cNvPr>
          <p:cNvSpPr txBox="1">
            <a:spLocks/>
          </p:cNvSpPr>
          <p:nvPr/>
        </p:nvSpPr>
        <p:spPr>
          <a:xfrm>
            <a:off x="4334778" y="2966082"/>
            <a:ext cx="3277090" cy="133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67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arker Grotesque"/>
              <a:buNone/>
              <a:defRPr sz="28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arker Grotesque"/>
              <a:buNone/>
              <a:defRPr sz="28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algn="l"/>
            <a:endParaRPr lang="en" sz="1400" b="1" kern="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User Accounts:</a:t>
            </a:r>
            <a:r>
              <a:rPr lang="en" sz="1400" kern="0">
                <a:solidFill>
                  <a:srgbClr val="0D0D0D"/>
                </a:solidFill>
              </a:rPr>
              <a:t> Implementing authentication for personalized experiences and saving progress in educational content.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Content Expansion:</a:t>
            </a:r>
            <a:r>
              <a:rPr lang="en" sz="1400" kern="0">
                <a:solidFill>
                  <a:srgbClr val="0D0D0D"/>
                </a:solidFill>
              </a:rPr>
              <a:t> Adding more interactive elements and diversified content to cover a broader range of topics.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Performance Optimization:</a:t>
            </a:r>
            <a:r>
              <a:rPr lang="en" sz="1400" kern="0">
                <a:solidFill>
                  <a:srgbClr val="0D0D0D"/>
                </a:solidFill>
              </a:rPr>
              <a:t> Continuous profiling and optimization to ensure the application runs smoothly as it scales.</a:t>
            </a:r>
            <a:endParaRPr lang="en" sz="1400"/>
          </a:p>
          <a:p>
            <a:pPr algn="l"/>
            <a:endParaRPr lang="en" sz="1400" b="1" kern="0"/>
          </a:p>
        </p:txBody>
      </p:sp>
      <p:grpSp>
        <p:nvGrpSpPr>
          <p:cNvPr id="2760" name="Google Shape;2777;p96">
            <a:extLst>
              <a:ext uri="{FF2B5EF4-FFF2-40B4-BE49-F238E27FC236}">
                <a16:creationId xmlns:a16="http://schemas.microsoft.com/office/drawing/2014/main" id="{02BE9B77-20BB-7CB9-4214-C6FBAF38DE9F}"/>
              </a:ext>
            </a:extLst>
          </p:cNvPr>
          <p:cNvGrpSpPr/>
          <p:nvPr/>
        </p:nvGrpSpPr>
        <p:grpSpPr>
          <a:xfrm>
            <a:off x="7762423" y="1808537"/>
            <a:ext cx="3325178" cy="3199604"/>
            <a:chOff x="4401091" y="1943391"/>
            <a:chExt cx="2584500" cy="2002500"/>
          </a:xfrm>
        </p:grpSpPr>
        <p:sp>
          <p:nvSpPr>
            <p:cNvPr id="2761" name="Google Shape;2778;p96">
              <a:extLst>
                <a:ext uri="{FF2B5EF4-FFF2-40B4-BE49-F238E27FC236}">
                  <a16:creationId xmlns:a16="http://schemas.microsoft.com/office/drawing/2014/main" id="{44D66264-052A-B8A1-61A9-BDF6662AAF9F}"/>
                </a:ext>
              </a:extLst>
            </p:cNvPr>
            <p:cNvSpPr/>
            <p:nvPr/>
          </p:nvSpPr>
          <p:spPr>
            <a:xfrm>
              <a:off x="4401091" y="1943391"/>
              <a:ext cx="2584500" cy="2002500"/>
            </a:xfrm>
            <a:prstGeom prst="roundRect">
              <a:avLst>
                <a:gd name="adj" fmla="val 6505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2" name="Google Shape;2779;p96">
              <a:extLst>
                <a:ext uri="{FF2B5EF4-FFF2-40B4-BE49-F238E27FC236}">
                  <a16:creationId xmlns:a16="http://schemas.microsoft.com/office/drawing/2014/main" id="{6A5DE846-EC9C-492C-F0F6-31BF62455B41}"/>
                </a:ext>
              </a:extLst>
            </p:cNvPr>
            <p:cNvSpPr/>
            <p:nvPr/>
          </p:nvSpPr>
          <p:spPr>
            <a:xfrm>
              <a:off x="4525104" y="2067542"/>
              <a:ext cx="2286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63" name="Google Shape;2780;p96">
              <a:extLst>
                <a:ext uri="{FF2B5EF4-FFF2-40B4-BE49-F238E27FC236}">
                  <a16:creationId xmlns:a16="http://schemas.microsoft.com/office/drawing/2014/main" id="{88863A47-98EC-6DED-9905-B64EC0C43B15}"/>
                </a:ext>
              </a:extLst>
            </p:cNvPr>
            <p:cNvGrpSpPr/>
            <p:nvPr/>
          </p:nvGrpSpPr>
          <p:grpSpPr>
            <a:xfrm rot="10800000" flipH="1">
              <a:off x="4568669" y="2103692"/>
              <a:ext cx="354512" cy="99019"/>
              <a:chOff x="8634537" y="581918"/>
              <a:chExt cx="356436" cy="99547"/>
            </a:xfrm>
          </p:grpSpPr>
          <p:sp>
            <p:nvSpPr>
              <p:cNvPr id="2764" name="Google Shape;2781;p96">
                <a:extLst>
                  <a:ext uri="{FF2B5EF4-FFF2-40B4-BE49-F238E27FC236}">
                    <a16:creationId xmlns:a16="http://schemas.microsoft.com/office/drawing/2014/main" id="{655ACE97-267F-E290-A28A-CD5F9FC7C2C0}"/>
                  </a:ext>
                </a:extLst>
              </p:cNvPr>
              <p:cNvSpPr/>
              <p:nvPr/>
            </p:nvSpPr>
            <p:spPr>
              <a:xfrm>
                <a:off x="8634537" y="58191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82;p96">
                <a:extLst>
                  <a:ext uri="{FF2B5EF4-FFF2-40B4-BE49-F238E27FC236}">
                    <a16:creationId xmlns:a16="http://schemas.microsoft.com/office/drawing/2014/main" id="{61A9A8CE-586B-28ED-B712-D258D10A3369}"/>
                  </a:ext>
                </a:extLst>
              </p:cNvPr>
              <p:cNvSpPr/>
              <p:nvPr/>
            </p:nvSpPr>
            <p:spPr>
              <a:xfrm>
                <a:off x="8765505" y="586965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83;p96">
                <a:extLst>
                  <a:ext uri="{FF2B5EF4-FFF2-40B4-BE49-F238E27FC236}">
                    <a16:creationId xmlns:a16="http://schemas.microsoft.com/office/drawing/2014/main" id="{9BAB6887-2B10-1F72-BF15-9CBB21FBDBC4}"/>
                  </a:ext>
                </a:extLst>
              </p:cNvPr>
              <p:cNvSpPr/>
              <p:nvPr/>
            </p:nvSpPr>
            <p:spPr>
              <a:xfrm>
                <a:off x="8896473" y="581918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8" name="Google Shape;2794;p96">
            <a:extLst>
              <a:ext uri="{FF2B5EF4-FFF2-40B4-BE49-F238E27FC236}">
                <a16:creationId xmlns:a16="http://schemas.microsoft.com/office/drawing/2014/main" id="{7CD81F8E-1ABB-9D60-A15C-3999A5E91889}"/>
              </a:ext>
            </a:extLst>
          </p:cNvPr>
          <p:cNvSpPr txBox="1">
            <a:spLocks/>
          </p:cNvSpPr>
          <p:nvPr/>
        </p:nvSpPr>
        <p:spPr>
          <a:xfrm>
            <a:off x="7704981" y="2586101"/>
            <a:ext cx="3474490" cy="106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67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arker Grotesque"/>
              <a:buNone/>
              <a:defRPr sz="28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arker Grotesque"/>
              <a:buNone/>
              <a:defRPr sz="28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algn="l"/>
            <a:endParaRPr lang="en" sz="1400" b="1" kern="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User Feedback:</a:t>
            </a:r>
            <a:r>
              <a:rPr lang="en" sz="1400" kern="0">
                <a:solidFill>
                  <a:srgbClr val="0D0D0D"/>
                </a:solidFill>
              </a:rPr>
              <a:t> Establishing a system for collecting user feedback and incorporating it into future iterations.</a:t>
            </a:r>
            <a:endParaRPr lang="en" sz="1400"/>
          </a:p>
          <a:p>
            <a:pPr marL="285750" indent="-285750" algn="l">
              <a:buFont typeface="Arial"/>
              <a:buChar char="•"/>
            </a:pPr>
            <a:r>
              <a:rPr lang="en" sz="1400" b="1" kern="0"/>
              <a:t>Gamification:</a:t>
            </a:r>
            <a:r>
              <a:rPr lang="en" sz="1400" kern="0">
                <a:solidFill>
                  <a:srgbClr val="0D0D0D"/>
                </a:solidFill>
              </a:rPr>
              <a:t> Enhancing the memory game with more features, levels, and possibly a leaderboard to encourage competition.</a:t>
            </a:r>
            <a:endParaRPr lang="en" sz="1400"/>
          </a:p>
          <a:p>
            <a:pPr algn="l"/>
            <a:endParaRPr lang="en" sz="1400" b="1" kern="0"/>
          </a:p>
        </p:txBody>
      </p:sp>
      <p:sp>
        <p:nvSpPr>
          <p:cNvPr id="2803" name="TextBox 2802">
            <a:extLst>
              <a:ext uri="{FF2B5EF4-FFF2-40B4-BE49-F238E27FC236}">
                <a16:creationId xmlns:a16="http://schemas.microsoft.com/office/drawing/2014/main" id="{37D3C337-F3D8-1D21-91E0-DFBC184C0CCC}"/>
              </a:ext>
            </a:extLst>
          </p:cNvPr>
          <p:cNvSpPr txBox="1"/>
          <p:nvPr/>
        </p:nvSpPr>
        <p:spPr>
          <a:xfrm>
            <a:off x="1716505" y="2013284"/>
            <a:ext cx="20934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b="1">
                <a:ea typeface="+mn-lt"/>
                <a:cs typeface="+mn-lt"/>
              </a:rPr>
              <a:t>Deployment and Hosting</a:t>
            </a:r>
            <a:endParaRPr lang="en-US"/>
          </a:p>
        </p:txBody>
      </p:sp>
      <p:sp>
        <p:nvSpPr>
          <p:cNvPr id="2804" name="TextBox 2803">
            <a:extLst>
              <a:ext uri="{FF2B5EF4-FFF2-40B4-BE49-F238E27FC236}">
                <a16:creationId xmlns:a16="http://schemas.microsoft.com/office/drawing/2014/main" id="{2A3FE62B-A8C4-6697-0222-D7B7ADB8159B}"/>
              </a:ext>
            </a:extLst>
          </p:cNvPr>
          <p:cNvSpPr txBox="1"/>
          <p:nvPr/>
        </p:nvSpPr>
        <p:spPr>
          <a:xfrm>
            <a:off x="5229725" y="2013283"/>
            <a:ext cx="20934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b="1">
                <a:ea typeface="+mn-lt"/>
                <a:cs typeface="+mn-lt"/>
              </a:rPr>
              <a:t>Feature Development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805" name="TextBox 2804">
            <a:extLst>
              <a:ext uri="{FF2B5EF4-FFF2-40B4-BE49-F238E27FC236}">
                <a16:creationId xmlns:a16="http://schemas.microsoft.com/office/drawing/2014/main" id="{D1C697AF-0B66-C547-AA87-C795A853F1B6}"/>
              </a:ext>
            </a:extLst>
          </p:cNvPr>
          <p:cNvSpPr txBox="1"/>
          <p:nvPr/>
        </p:nvSpPr>
        <p:spPr>
          <a:xfrm>
            <a:off x="8534398" y="2013282"/>
            <a:ext cx="24704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b="1">
                <a:ea typeface="+mn-lt"/>
                <a:cs typeface="+mn-lt"/>
              </a:rPr>
              <a:t>Community and Engagement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528931" y="4326787"/>
            <a:ext cx="1258019" cy="1718587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11143920" y="3739800"/>
            <a:ext cx="236437" cy="756111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5941087" y="5434304"/>
            <a:ext cx="99200" cy="9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5" name="Google Shape;1315;p72"/>
          <p:cNvSpPr/>
          <p:nvPr/>
        </p:nvSpPr>
        <p:spPr>
          <a:xfrm>
            <a:off x="1059797" y="1933922"/>
            <a:ext cx="2993572" cy="4213049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6" name="Google Shape;1316;p72"/>
          <p:cNvSpPr/>
          <p:nvPr/>
        </p:nvSpPr>
        <p:spPr>
          <a:xfrm flipH="1">
            <a:off x="7125284" y="4780908"/>
            <a:ext cx="986451" cy="134759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693887" y="4695758"/>
            <a:ext cx="385329" cy="1099851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4584235" y="1915475"/>
            <a:ext cx="2993572" cy="4213049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4" name="Google Shape;1311;p72">
            <a:extLst>
              <a:ext uri="{FF2B5EF4-FFF2-40B4-BE49-F238E27FC236}">
                <a16:creationId xmlns:a16="http://schemas.microsoft.com/office/drawing/2014/main" id="{DB22222D-FD7A-C568-A782-4E619826850C}"/>
              </a:ext>
            </a:extLst>
          </p:cNvPr>
          <p:cNvGrpSpPr/>
          <p:nvPr/>
        </p:nvGrpSpPr>
        <p:grpSpPr>
          <a:xfrm>
            <a:off x="10909583" y="4595371"/>
            <a:ext cx="236437" cy="756111"/>
            <a:chOff x="4350974" y="3751971"/>
            <a:chExt cx="177328" cy="567083"/>
          </a:xfrm>
        </p:grpSpPr>
        <p:sp>
          <p:nvSpPr>
            <p:cNvPr id="25" name="Google Shape;1312;p72">
              <a:extLst>
                <a:ext uri="{FF2B5EF4-FFF2-40B4-BE49-F238E27FC236}">
                  <a16:creationId xmlns:a16="http://schemas.microsoft.com/office/drawing/2014/main" id="{38C50068-84B8-719E-7613-AAB542BA876F}"/>
                </a:ext>
              </a:extLst>
            </p:cNvPr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313;p72">
              <a:extLst>
                <a:ext uri="{FF2B5EF4-FFF2-40B4-BE49-F238E27FC236}">
                  <a16:creationId xmlns:a16="http://schemas.microsoft.com/office/drawing/2014/main" id="{3F270C2E-CE36-5517-D9FB-A82E5DE5D514}"/>
                </a:ext>
              </a:extLst>
            </p:cNvPr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21" name="Google Shape;1321;p72"/>
          <p:cNvSpPr/>
          <p:nvPr/>
        </p:nvSpPr>
        <p:spPr>
          <a:xfrm flipH="1">
            <a:off x="3777238" y="5383353"/>
            <a:ext cx="558967" cy="76360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2" name="Google Shape;1322;p72"/>
          <p:cNvSpPr/>
          <p:nvPr/>
        </p:nvSpPr>
        <p:spPr>
          <a:xfrm>
            <a:off x="1276130" y="3650588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3" name="Google Shape;1323;p72"/>
          <p:cNvSpPr/>
          <p:nvPr/>
        </p:nvSpPr>
        <p:spPr>
          <a:xfrm>
            <a:off x="4779417" y="3632141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Members of Developing Team</a:t>
            </a:r>
            <a:endParaRPr/>
          </a:p>
        </p:txBody>
      </p:sp>
      <p:sp>
        <p:nvSpPr>
          <p:cNvPr id="1325" name="Google Shape;1325;p72"/>
          <p:cNvSpPr txBox="1">
            <a:spLocks noGrp="1"/>
          </p:cNvSpPr>
          <p:nvPr>
            <p:ph type="title" idx="2"/>
          </p:nvPr>
        </p:nvSpPr>
        <p:spPr>
          <a:xfrm>
            <a:off x="1492246" y="3760000"/>
            <a:ext cx="2128800" cy="26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Lara Bezerra</a:t>
            </a:r>
            <a:endParaRPr/>
          </a:p>
        </p:txBody>
      </p:sp>
      <p:sp>
        <p:nvSpPr>
          <p:cNvPr id="1326" name="Google Shape;1326;p72"/>
          <p:cNvSpPr txBox="1">
            <a:spLocks noGrp="1"/>
          </p:cNvSpPr>
          <p:nvPr>
            <p:ph type="title" idx="3"/>
          </p:nvPr>
        </p:nvSpPr>
        <p:spPr>
          <a:xfrm>
            <a:off x="4994863" y="3763324"/>
            <a:ext cx="2215886" cy="2293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err="1"/>
              <a:t>Zhuoyi</a:t>
            </a:r>
            <a:r>
              <a:rPr lang="en"/>
              <a:t> Wang</a:t>
            </a:r>
            <a:endParaRPr/>
          </a:p>
        </p:txBody>
      </p:sp>
      <p:sp>
        <p:nvSpPr>
          <p:cNvPr id="1327" name="Google Shape;1327;p72"/>
          <p:cNvSpPr txBox="1">
            <a:spLocks noGrp="1"/>
          </p:cNvSpPr>
          <p:nvPr>
            <p:ph type="subTitle" idx="1"/>
          </p:nvPr>
        </p:nvSpPr>
        <p:spPr>
          <a:xfrm>
            <a:off x="4666220" y="4247616"/>
            <a:ext cx="2829600" cy="155614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50"/>
              <a:t>Junior in Computer Science with Robotics and Intelligence Systems Emphasis, Engineering Physics Minor</a:t>
            </a:r>
          </a:p>
        </p:txBody>
      </p:sp>
      <p:sp>
        <p:nvSpPr>
          <p:cNvPr id="1328" name="Google Shape;1328;p72"/>
          <p:cNvSpPr txBox="1">
            <a:spLocks noGrp="1"/>
          </p:cNvSpPr>
          <p:nvPr>
            <p:ph type="subTitle" idx="4"/>
          </p:nvPr>
        </p:nvSpPr>
        <p:spPr>
          <a:xfrm>
            <a:off x="1141782" y="4250021"/>
            <a:ext cx="2829600" cy="134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850"/>
              <a:t>Senior in Applied Mathematic And </a:t>
            </a:r>
            <a:r>
              <a:rPr lang="en-US" sz="1850" err="1"/>
              <a:t>Satistics</a:t>
            </a:r>
            <a:r>
              <a:rPr lang="en-US" sz="1850"/>
              <a:t> with  Computational Emphasis</a:t>
            </a:r>
          </a:p>
        </p:txBody>
      </p:sp>
      <p:sp>
        <p:nvSpPr>
          <p:cNvPr id="1329" name="Google Shape;1329;p72"/>
          <p:cNvSpPr/>
          <p:nvPr/>
        </p:nvSpPr>
        <p:spPr>
          <a:xfrm>
            <a:off x="2071776" y="2583221"/>
            <a:ext cx="969600" cy="9696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0" name="Google Shape;1330;p72"/>
          <p:cNvSpPr/>
          <p:nvPr/>
        </p:nvSpPr>
        <p:spPr>
          <a:xfrm>
            <a:off x="5596214" y="2584674"/>
            <a:ext cx="969600" cy="9696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1238530" y="2098709"/>
            <a:ext cx="2678400" cy="1948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4741801" y="2080262"/>
            <a:ext cx="2678400" cy="1948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2" name="Google Shape;1352;p72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315;p72">
            <a:extLst>
              <a:ext uri="{FF2B5EF4-FFF2-40B4-BE49-F238E27FC236}">
                <a16:creationId xmlns:a16="http://schemas.microsoft.com/office/drawing/2014/main" id="{45892468-C598-750A-89B2-68B3007C79EE}"/>
              </a:ext>
            </a:extLst>
          </p:cNvPr>
          <p:cNvSpPr/>
          <p:nvPr/>
        </p:nvSpPr>
        <p:spPr>
          <a:xfrm>
            <a:off x="8170669" y="1933912"/>
            <a:ext cx="2993572" cy="4213049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322;p72">
            <a:extLst>
              <a:ext uri="{FF2B5EF4-FFF2-40B4-BE49-F238E27FC236}">
                <a16:creationId xmlns:a16="http://schemas.microsoft.com/office/drawing/2014/main" id="{5D783004-5C25-C6AA-4D5D-24FF109277DE}"/>
              </a:ext>
            </a:extLst>
          </p:cNvPr>
          <p:cNvSpPr/>
          <p:nvPr/>
        </p:nvSpPr>
        <p:spPr>
          <a:xfrm>
            <a:off x="8387002" y="3650578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325;p72">
            <a:extLst>
              <a:ext uri="{FF2B5EF4-FFF2-40B4-BE49-F238E27FC236}">
                <a16:creationId xmlns:a16="http://schemas.microsoft.com/office/drawing/2014/main" id="{E3F1FDBA-D373-6A19-9B3D-2F9CF9873CA0}"/>
              </a:ext>
            </a:extLst>
          </p:cNvPr>
          <p:cNvSpPr txBox="1">
            <a:spLocks/>
          </p:cNvSpPr>
          <p:nvPr/>
        </p:nvSpPr>
        <p:spPr>
          <a:xfrm>
            <a:off x="8603118" y="3759990"/>
            <a:ext cx="2128800" cy="2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/>
              <a:t>Ethan Wong</a:t>
            </a:r>
          </a:p>
        </p:txBody>
      </p:sp>
      <p:sp>
        <p:nvSpPr>
          <p:cNvPr id="31" name="Google Shape;1328;p72">
            <a:extLst>
              <a:ext uri="{FF2B5EF4-FFF2-40B4-BE49-F238E27FC236}">
                <a16:creationId xmlns:a16="http://schemas.microsoft.com/office/drawing/2014/main" id="{7C930BC2-BE7C-1BFB-49E9-18C42674227A}"/>
              </a:ext>
            </a:extLst>
          </p:cNvPr>
          <p:cNvSpPr txBox="1">
            <a:spLocks/>
          </p:cNvSpPr>
          <p:nvPr/>
        </p:nvSpPr>
        <p:spPr>
          <a:xfrm>
            <a:off x="8252654" y="4250011"/>
            <a:ext cx="2829600" cy="13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867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3733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sz="1850" kern="0"/>
              <a:t>Junior for a Bachelor of Science in General Computer Science</a:t>
            </a:r>
          </a:p>
        </p:txBody>
      </p:sp>
      <p:grpSp>
        <p:nvGrpSpPr>
          <p:cNvPr id="34" name="Google Shape;1337;p72">
            <a:extLst>
              <a:ext uri="{FF2B5EF4-FFF2-40B4-BE49-F238E27FC236}">
                <a16:creationId xmlns:a16="http://schemas.microsoft.com/office/drawing/2014/main" id="{83407397-75A7-C220-052E-EE64988871BC}"/>
              </a:ext>
            </a:extLst>
          </p:cNvPr>
          <p:cNvGrpSpPr/>
          <p:nvPr/>
        </p:nvGrpSpPr>
        <p:grpSpPr>
          <a:xfrm>
            <a:off x="8349402" y="2098699"/>
            <a:ext cx="2678400" cy="194800"/>
            <a:chOff x="847125" y="3296850"/>
            <a:chExt cx="2008800" cy="146100"/>
          </a:xfrm>
        </p:grpSpPr>
        <p:sp>
          <p:nvSpPr>
            <p:cNvPr id="35" name="Google Shape;1338;p72">
              <a:extLst>
                <a:ext uri="{FF2B5EF4-FFF2-40B4-BE49-F238E27FC236}">
                  <a16:creationId xmlns:a16="http://schemas.microsoft.com/office/drawing/2014/main" id="{E3BFF9C3-DF0A-D6DC-6BD6-D493D303D6E0}"/>
                </a:ext>
              </a:extLst>
            </p:cNvPr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1339;p72">
              <a:extLst>
                <a:ext uri="{FF2B5EF4-FFF2-40B4-BE49-F238E27FC236}">
                  <a16:creationId xmlns:a16="http://schemas.microsoft.com/office/drawing/2014/main" id="{3340C539-F5FF-F8D9-E39D-3036B040ABF2}"/>
                </a:ext>
              </a:extLst>
            </p:cNvPr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37" name="Google Shape;1340;p72">
                <a:extLst>
                  <a:ext uri="{FF2B5EF4-FFF2-40B4-BE49-F238E27FC236}">
                    <a16:creationId xmlns:a16="http://schemas.microsoft.com/office/drawing/2014/main" id="{D96D8115-B34E-FFCF-51AF-5E482331BC87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341;p72">
                <a:extLst>
                  <a:ext uri="{FF2B5EF4-FFF2-40B4-BE49-F238E27FC236}">
                    <a16:creationId xmlns:a16="http://schemas.microsoft.com/office/drawing/2014/main" id="{56992444-C451-6BF7-9FD3-49532AFF95BB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342;p72">
                <a:extLst>
                  <a:ext uri="{FF2B5EF4-FFF2-40B4-BE49-F238E27FC236}">
                    <a16:creationId xmlns:a16="http://schemas.microsoft.com/office/drawing/2014/main" id="{A710954C-90B4-8DFA-12D2-E200EAAA6C04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3" name="Picture 42" descr="A person smiling at camera&#10;&#10;Description automatically generated">
            <a:extLst>
              <a:ext uri="{FF2B5EF4-FFF2-40B4-BE49-F238E27FC236}">
                <a16:creationId xmlns:a16="http://schemas.microsoft.com/office/drawing/2014/main" id="{E094C8A8-30CD-C5FF-156C-1A6E31D15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32912" r="12803" b="26879"/>
          <a:stretch/>
        </p:blipFill>
        <p:spPr>
          <a:xfrm>
            <a:off x="1833110" y="2199014"/>
            <a:ext cx="1373197" cy="16032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 descr="A person standing in a field&#10;&#10;Description automatically generated">
            <a:extLst>
              <a:ext uri="{FF2B5EF4-FFF2-40B4-BE49-F238E27FC236}">
                <a16:creationId xmlns:a16="http://schemas.microsoft.com/office/drawing/2014/main" id="{D1AD09DC-1158-C323-9921-BE4E38AC14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85" t="14376" r="35727" b="54386"/>
          <a:stretch/>
        </p:blipFill>
        <p:spPr>
          <a:xfrm>
            <a:off x="5355674" y="2244123"/>
            <a:ext cx="1530983" cy="13880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CEC42B9E-BDB3-3FE3-B10E-22A638508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656" y="2161557"/>
            <a:ext cx="1581818" cy="15833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10238327" y="2876032"/>
            <a:ext cx="1258019" cy="171858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0" name="Google Shape;1120;p68"/>
          <p:cNvSpPr/>
          <p:nvPr/>
        </p:nvSpPr>
        <p:spPr>
          <a:xfrm flipH="1">
            <a:off x="728844" y="2135999"/>
            <a:ext cx="1258019" cy="171858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1" name="Google Shape;1121;p68"/>
          <p:cNvSpPr/>
          <p:nvPr/>
        </p:nvSpPr>
        <p:spPr>
          <a:xfrm>
            <a:off x="10111318" y="2662818"/>
            <a:ext cx="81268" cy="70068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2" name="Google Shape;1122;p68"/>
          <p:cNvSpPr/>
          <p:nvPr/>
        </p:nvSpPr>
        <p:spPr>
          <a:xfrm>
            <a:off x="1283567" y="1810700"/>
            <a:ext cx="9648800" cy="31064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675965" y="2426117"/>
            <a:ext cx="8897534" cy="19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/>
              <a:t>Goal: Develop a tool that educates about the importance, benefits, and mechanisms of new energy technologies to young adults.</a:t>
            </a:r>
            <a:endParaRPr/>
          </a:p>
        </p:txBody>
      </p:sp>
      <p:sp>
        <p:nvSpPr>
          <p:cNvPr id="1124" name="Google Shape;1124;p68"/>
          <p:cNvSpPr/>
          <p:nvPr/>
        </p:nvSpPr>
        <p:spPr>
          <a:xfrm>
            <a:off x="6818384" y="4464485"/>
            <a:ext cx="4412000" cy="58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7036660" y="4594627"/>
            <a:ext cx="3992800" cy="3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— Chevron</a:t>
            </a:r>
            <a:endParaRPr/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587419" y="4653637"/>
            <a:ext cx="836111" cy="582419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10041984" y="1632317"/>
            <a:ext cx="1188400" cy="6484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10712160" y="4583436"/>
            <a:ext cx="361200" cy="361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6" name="Google Shape;1136;p68"/>
          <p:cNvSpPr/>
          <p:nvPr/>
        </p:nvSpPr>
        <p:spPr>
          <a:xfrm>
            <a:off x="824920" y="3972799"/>
            <a:ext cx="126000" cy="12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7" name="Google Shape;1137;p68"/>
          <p:cNvSpPr/>
          <p:nvPr/>
        </p:nvSpPr>
        <p:spPr>
          <a:xfrm>
            <a:off x="1099297" y="4360867"/>
            <a:ext cx="81200" cy="81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8" name="Google Shape;1138;p68"/>
          <p:cNvSpPr/>
          <p:nvPr/>
        </p:nvSpPr>
        <p:spPr>
          <a:xfrm>
            <a:off x="11029453" y="2712699"/>
            <a:ext cx="126000" cy="12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509200" y="2008245"/>
            <a:ext cx="2678400" cy="1948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8" name="Google Shape;1148;p68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74"/>
          <p:cNvSpPr txBox="1">
            <a:spLocks noGrp="1"/>
          </p:cNvSpPr>
          <p:nvPr>
            <p:ph type="title"/>
          </p:nvPr>
        </p:nvSpPr>
        <p:spPr>
          <a:xfrm>
            <a:off x="6587150" y="811875"/>
            <a:ext cx="4549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Our Solution</a:t>
            </a:r>
            <a:endParaRPr/>
          </a:p>
        </p:txBody>
      </p:sp>
      <p:sp>
        <p:nvSpPr>
          <p:cNvPr id="1430" name="Google Shape;1430;p74"/>
          <p:cNvSpPr txBox="1">
            <a:spLocks noGrp="1"/>
          </p:cNvSpPr>
          <p:nvPr>
            <p:ph type="subTitle" idx="1"/>
          </p:nvPr>
        </p:nvSpPr>
        <p:spPr>
          <a:xfrm>
            <a:off x="6463246" y="2623706"/>
            <a:ext cx="4673504" cy="183104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100"/>
              <a:t>A website with multiple features, where you can learn more about each of the new technologies Chevron New Energies is currently interested in.</a:t>
            </a:r>
          </a:p>
          <a:p>
            <a:pPr marL="0" indent="0"/>
            <a:r>
              <a:rPr lang="en-US" sz="2100"/>
              <a:t>It also contains a chatbot implementing GPT4 trained on a dataset created specifically for this website. And finally, a memory game testing all the knowledge acquired from the features.</a:t>
            </a:r>
          </a:p>
        </p:txBody>
      </p:sp>
      <p:grpSp>
        <p:nvGrpSpPr>
          <p:cNvPr id="1431" name="Google Shape;1431;p74"/>
          <p:cNvGrpSpPr/>
          <p:nvPr/>
        </p:nvGrpSpPr>
        <p:grpSpPr>
          <a:xfrm>
            <a:off x="1033570" y="2028383"/>
            <a:ext cx="4960396" cy="3664588"/>
            <a:chOff x="775177" y="1521287"/>
            <a:chExt cx="3720297" cy="2748441"/>
          </a:xfrm>
        </p:grpSpPr>
        <p:sp>
          <p:nvSpPr>
            <p:cNvPr id="1432" name="Google Shape;1432;p74"/>
            <p:cNvSpPr/>
            <p:nvPr/>
          </p:nvSpPr>
          <p:spPr>
            <a:xfrm>
              <a:off x="1883717" y="3683356"/>
              <a:ext cx="572738" cy="572738"/>
            </a:xfrm>
            <a:custGeom>
              <a:avLst/>
              <a:gdLst/>
              <a:ahLst/>
              <a:cxnLst/>
              <a:rect l="l" t="t" r="r" b="b"/>
              <a:pathLst>
                <a:path w="53179" h="53179" extrusionOk="0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4"/>
            <p:cNvSpPr/>
            <p:nvPr/>
          </p:nvSpPr>
          <p:spPr>
            <a:xfrm>
              <a:off x="1396417" y="1521287"/>
              <a:ext cx="3099056" cy="1997739"/>
            </a:xfrm>
            <a:custGeom>
              <a:avLst/>
              <a:gdLst/>
              <a:ahLst/>
              <a:cxnLst/>
              <a:rect l="l" t="t" r="r" b="b"/>
              <a:pathLst>
                <a:path w="208165" h="134189" extrusionOk="0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4"/>
            <p:cNvSpPr/>
            <p:nvPr/>
          </p:nvSpPr>
          <p:spPr>
            <a:xfrm>
              <a:off x="1553868" y="1979852"/>
              <a:ext cx="998371" cy="1381977"/>
            </a:xfrm>
            <a:custGeom>
              <a:avLst/>
              <a:gdLst/>
              <a:ahLst/>
              <a:cxnLst/>
              <a:rect l="l" t="t" r="r" b="b"/>
              <a:pathLst>
                <a:path w="67061" h="92828" extrusionOk="0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4"/>
            <p:cNvSpPr/>
            <p:nvPr/>
          </p:nvSpPr>
          <p:spPr>
            <a:xfrm>
              <a:off x="1566850" y="1993102"/>
              <a:ext cx="972392" cy="1355730"/>
            </a:xfrm>
            <a:custGeom>
              <a:avLst/>
              <a:gdLst/>
              <a:ahLst/>
              <a:cxnLst/>
              <a:rect l="l" t="t" r="r" b="b"/>
              <a:pathLst>
                <a:path w="65316" h="91065" extrusionOk="0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4"/>
            <p:cNvSpPr/>
            <p:nvPr/>
          </p:nvSpPr>
          <p:spPr>
            <a:xfrm>
              <a:off x="1566850" y="2519643"/>
              <a:ext cx="972392" cy="829189"/>
            </a:xfrm>
            <a:custGeom>
              <a:avLst/>
              <a:gdLst/>
              <a:ahLst/>
              <a:cxnLst/>
              <a:rect l="l" t="t" r="r" b="b"/>
              <a:pathLst>
                <a:path w="65316" h="55697" extrusionOk="0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4"/>
            <p:cNvSpPr/>
            <p:nvPr/>
          </p:nvSpPr>
          <p:spPr>
            <a:xfrm>
              <a:off x="1553868" y="1713723"/>
              <a:ext cx="2797406" cy="132454"/>
            </a:xfrm>
            <a:custGeom>
              <a:avLst/>
              <a:gdLst/>
              <a:ahLst/>
              <a:cxnLst/>
              <a:rect l="l" t="t" r="r" b="b"/>
              <a:pathLst>
                <a:path w="187903" h="8897" extrusionOk="0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4"/>
            <p:cNvSpPr/>
            <p:nvPr/>
          </p:nvSpPr>
          <p:spPr>
            <a:xfrm>
              <a:off x="1635823" y="1760202"/>
              <a:ext cx="1064352" cy="39497"/>
            </a:xfrm>
            <a:custGeom>
              <a:avLst/>
              <a:gdLst/>
              <a:ahLst/>
              <a:cxnLst/>
              <a:rect l="l" t="t" r="r" b="b"/>
              <a:pathLst>
                <a:path w="71493" h="2653" extrusionOk="0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4"/>
            <p:cNvSpPr/>
            <p:nvPr/>
          </p:nvSpPr>
          <p:spPr>
            <a:xfrm>
              <a:off x="2809360" y="1760202"/>
              <a:ext cx="458595" cy="39497"/>
            </a:xfrm>
            <a:custGeom>
              <a:avLst/>
              <a:gdLst/>
              <a:ahLst/>
              <a:cxnLst/>
              <a:rect l="l" t="t" r="r" b="b"/>
              <a:pathLst>
                <a:path w="30804" h="2653" extrusionOk="0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4"/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4"/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4"/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4"/>
            <p:cNvSpPr/>
            <p:nvPr/>
          </p:nvSpPr>
          <p:spPr>
            <a:xfrm>
              <a:off x="1553868" y="1593507"/>
              <a:ext cx="48250" cy="48489"/>
            </a:xfrm>
            <a:custGeom>
              <a:avLst/>
              <a:gdLst/>
              <a:ahLst/>
              <a:cxnLst/>
              <a:rect l="l" t="t" r="r" b="b"/>
              <a:pathLst>
                <a:path w="3241" h="3257" extrusionOk="0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74"/>
            <p:cNvSpPr/>
            <p:nvPr/>
          </p:nvSpPr>
          <p:spPr>
            <a:xfrm>
              <a:off x="1650324" y="1593507"/>
              <a:ext cx="48489" cy="48489"/>
            </a:xfrm>
            <a:custGeom>
              <a:avLst/>
              <a:gdLst/>
              <a:ahLst/>
              <a:cxnLst/>
              <a:rect l="l" t="t" r="r" b="b"/>
              <a:pathLst>
                <a:path w="3257" h="3257" extrusionOk="0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4"/>
            <p:cNvSpPr/>
            <p:nvPr/>
          </p:nvSpPr>
          <p:spPr>
            <a:xfrm>
              <a:off x="1746780" y="1593507"/>
              <a:ext cx="48503" cy="48489"/>
            </a:xfrm>
            <a:custGeom>
              <a:avLst/>
              <a:gdLst/>
              <a:ahLst/>
              <a:cxnLst/>
              <a:rect l="l" t="t" r="r" b="b"/>
              <a:pathLst>
                <a:path w="3258" h="3257" extrusionOk="0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4"/>
            <p:cNvSpPr/>
            <p:nvPr/>
          </p:nvSpPr>
          <p:spPr>
            <a:xfrm>
              <a:off x="2583350" y="1979850"/>
              <a:ext cx="1767899" cy="1355736"/>
            </a:xfrm>
            <a:custGeom>
              <a:avLst/>
              <a:gdLst/>
              <a:ahLst/>
              <a:cxnLst/>
              <a:rect l="l" t="t" r="r" b="b"/>
              <a:pathLst>
                <a:path w="72617" h="51316" extrusionOk="0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4"/>
            <p:cNvSpPr/>
            <p:nvPr/>
          </p:nvSpPr>
          <p:spPr>
            <a:xfrm>
              <a:off x="2898043" y="2191382"/>
              <a:ext cx="1138543" cy="877023"/>
            </a:xfrm>
            <a:custGeom>
              <a:avLst/>
              <a:gdLst/>
              <a:ahLst/>
              <a:cxnLst/>
              <a:rect l="l" t="t" r="r" b="b"/>
              <a:pathLst>
                <a:path w="46766" h="36024" extrusionOk="0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4"/>
            <p:cNvSpPr/>
            <p:nvPr/>
          </p:nvSpPr>
          <p:spPr>
            <a:xfrm>
              <a:off x="2898043" y="2398972"/>
              <a:ext cx="1138543" cy="669429"/>
            </a:xfrm>
            <a:custGeom>
              <a:avLst/>
              <a:gdLst/>
              <a:ahLst/>
              <a:cxnLst/>
              <a:rect l="l" t="t" r="r" b="b"/>
              <a:pathLst>
                <a:path w="46766" h="27497" extrusionOk="0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4"/>
            <p:cNvSpPr/>
            <p:nvPr/>
          </p:nvSpPr>
          <p:spPr>
            <a:xfrm>
              <a:off x="1206259" y="2848776"/>
              <a:ext cx="791702" cy="791702"/>
            </a:xfrm>
            <a:custGeom>
              <a:avLst/>
              <a:gdLst/>
              <a:ahLst/>
              <a:cxnLst/>
              <a:rect l="l" t="t" r="r" b="b"/>
              <a:pathLst>
                <a:path w="53179" h="53179" extrusionOk="0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4"/>
            <p:cNvSpPr/>
            <p:nvPr/>
          </p:nvSpPr>
          <p:spPr>
            <a:xfrm>
              <a:off x="1493380" y="3048700"/>
              <a:ext cx="189950" cy="871901"/>
            </a:xfrm>
            <a:custGeom>
              <a:avLst/>
              <a:gdLst/>
              <a:ahLst/>
              <a:cxnLst/>
              <a:rect l="l" t="t" r="r" b="b"/>
              <a:pathLst>
                <a:path w="12759" h="58566" extrusionOk="0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4"/>
            <p:cNvSpPr/>
            <p:nvPr/>
          </p:nvSpPr>
          <p:spPr>
            <a:xfrm>
              <a:off x="1454896" y="3851375"/>
              <a:ext cx="290902" cy="418354"/>
            </a:xfrm>
            <a:custGeom>
              <a:avLst/>
              <a:gdLst/>
              <a:ahLst/>
              <a:cxnLst/>
              <a:rect l="l" t="t" r="r" b="b"/>
              <a:pathLst>
                <a:path w="19540" h="28101" extrusionOk="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4"/>
            <p:cNvSpPr/>
            <p:nvPr/>
          </p:nvSpPr>
          <p:spPr>
            <a:xfrm>
              <a:off x="2049401" y="3771015"/>
              <a:ext cx="232662" cy="420617"/>
            </a:xfrm>
            <a:custGeom>
              <a:avLst/>
              <a:gdLst/>
              <a:ahLst/>
              <a:cxnLst/>
              <a:rect l="l" t="t" r="r" b="b"/>
              <a:pathLst>
                <a:path w="15628" h="28253" extrusionOk="0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4"/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4"/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55" name="Google Shape;1455;p74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56" name="Google Shape;1456;p74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57" name="Google Shape;1457;p74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58" name="Google Shape;1458;p74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386131" y="2379116"/>
            <a:ext cx="2615737" cy="15112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6" name="Google Shape;1496;p76"/>
          <p:cNvSpPr/>
          <p:nvPr/>
        </p:nvSpPr>
        <p:spPr>
          <a:xfrm>
            <a:off x="4794495" y="2366200"/>
            <a:ext cx="2603200" cy="15112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7" name="Google Shape;1497;p76"/>
          <p:cNvSpPr/>
          <p:nvPr/>
        </p:nvSpPr>
        <p:spPr>
          <a:xfrm>
            <a:off x="8190132" y="2366200"/>
            <a:ext cx="2603200" cy="15112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533263" y="2467934"/>
            <a:ext cx="2334407" cy="125335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4928897" y="2467934"/>
            <a:ext cx="2334407" cy="125335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8324530" y="2467934"/>
            <a:ext cx="2334407" cy="125335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398867" y="4459633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17" name="Google Shape;1517;p76"/>
          <p:cNvSpPr/>
          <p:nvPr/>
        </p:nvSpPr>
        <p:spPr>
          <a:xfrm>
            <a:off x="4794495" y="4459633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18" name="Google Shape;1518;p76"/>
          <p:cNvSpPr/>
          <p:nvPr/>
        </p:nvSpPr>
        <p:spPr>
          <a:xfrm>
            <a:off x="8190132" y="4459633"/>
            <a:ext cx="2603200" cy="450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Coding Languages Used</a:t>
            </a:r>
            <a:endParaRPr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636467" y="4575333"/>
            <a:ext cx="2128000" cy="2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JavaScript</a:t>
            </a:r>
            <a:endParaRPr/>
          </a:p>
        </p:txBody>
      </p:sp>
      <p:sp>
        <p:nvSpPr>
          <p:cNvPr id="1521" name="Google Shape;1521;p76"/>
          <p:cNvSpPr txBox="1">
            <a:spLocks noGrp="1"/>
          </p:cNvSpPr>
          <p:nvPr>
            <p:ph type="subTitle" idx="1"/>
          </p:nvPr>
        </p:nvSpPr>
        <p:spPr>
          <a:xfrm>
            <a:off x="1250267" y="4858800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React package to build the website and user interface</a:t>
            </a:r>
            <a:endParaRPr/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5032132" y="4575333"/>
            <a:ext cx="2128000" cy="2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Python</a:t>
            </a:r>
            <a:endParaRPr/>
          </a:p>
        </p:txBody>
      </p:sp>
      <p:sp>
        <p:nvSpPr>
          <p:cNvPr id="1523" name="Google Shape;1523;p76"/>
          <p:cNvSpPr txBox="1">
            <a:spLocks noGrp="1"/>
          </p:cNvSpPr>
          <p:nvPr>
            <p:ph type="subTitle" idx="4"/>
          </p:nvPr>
        </p:nvSpPr>
        <p:spPr>
          <a:xfrm>
            <a:off x="4645899" y="5026133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850"/>
              <a:t>Connect chatbot’s OPENAI API to answer questions on page</a:t>
            </a:r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8427739" y="4575333"/>
            <a:ext cx="2128000" cy="2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HTML5</a:t>
            </a:r>
            <a:endParaRPr/>
          </a:p>
        </p:txBody>
      </p:sp>
      <p:sp>
        <p:nvSpPr>
          <p:cNvPr id="1525" name="Google Shape;1525;p76"/>
          <p:cNvSpPr txBox="1">
            <a:spLocks noGrp="1"/>
          </p:cNvSpPr>
          <p:nvPr>
            <p:ph type="subTitle" idx="6"/>
          </p:nvPr>
        </p:nvSpPr>
        <p:spPr>
          <a:xfrm>
            <a:off x="8041532" y="4858800"/>
            <a:ext cx="2900400" cy="11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Original build of memory game present in website</a:t>
            </a:r>
            <a:endParaRPr/>
          </a:p>
        </p:txBody>
      </p:sp>
      <p:sp>
        <p:nvSpPr>
          <p:cNvPr id="1529" name="Google Shape;1529;p76"/>
          <p:cNvSpPr/>
          <p:nvPr/>
        </p:nvSpPr>
        <p:spPr>
          <a:xfrm>
            <a:off x="1398867" y="4105917"/>
            <a:ext cx="498800" cy="125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0" name="Google Shape;1530;p76"/>
          <p:cNvSpPr/>
          <p:nvPr/>
        </p:nvSpPr>
        <p:spPr>
          <a:xfrm>
            <a:off x="4794500" y="4105917"/>
            <a:ext cx="498800" cy="125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1" name="Google Shape;1531;p76"/>
          <p:cNvSpPr/>
          <p:nvPr/>
        </p:nvSpPr>
        <p:spPr>
          <a:xfrm>
            <a:off x="8190133" y="4105917"/>
            <a:ext cx="498800" cy="125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2" name="Google Shape;1552;p76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5" name="Google Shape;1555;p76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BA318-4202-3818-FEDE-BFEAF612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45" y="2722275"/>
            <a:ext cx="913725" cy="10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lection of HQ Python Logo PNG. | PlusPNG">
            <a:extLst>
              <a:ext uri="{FF2B5EF4-FFF2-40B4-BE49-F238E27FC236}">
                <a16:creationId xmlns:a16="http://schemas.microsoft.com/office/drawing/2014/main" id="{41F7389F-D195-0F1B-C2B8-0DB8A59D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2667991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transparent PNG - StickPNG">
            <a:extLst>
              <a:ext uri="{FF2B5EF4-FFF2-40B4-BE49-F238E27FC236}">
                <a16:creationId xmlns:a16="http://schemas.microsoft.com/office/drawing/2014/main" id="{8229EC18-F3DF-505E-27A9-5B9FC86D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12" y="2565719"/>
            <a:ext cx="1376198" cy="13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8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Application Layout</a:t>
            </a:r>
            <a:endParaRPr/>
          </a:p>
        </p:txBody>
      </p:sp>
      <p:sp>
        <p:nvSpPr>
          <p:cNvPr id="2300" name="Google Shape;2300;p87"/>
          <p:cNvSpPr/>
          <p:nvPr/>
        </p:nvSpPr>
        <p:spPr>
          <a:xfrm>
            <a:off x="8627195" y="2587500"/>
            <a:ext cx="2603200" cy="45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1" name="Google Shape;2301;p87"/>
          <p:cNvSpPr/>
          <p:nvPr/>
        </p:nvSpPr>
        <p:spPr>
          <a:xfrm>
            <a:off x="8627195" y="4498700"/>
            <a:ext cx="2603200" cy="45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2" name="Google Shape;2302;p87"/>
          <p:cNvSpPr/>
          <p:nvPr/>
        </p:nvSpPr>
        <p:spPr>
          <a:xfrm>
            <a:off x="947080" y="4498700"/>
            <a:ext cx="2603200" cy="45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3" name="Google Shape;2303;p87"/>
          <p:cNvSpPr/>
          <p:nvPr/>
        </p:nvSpPr>
        <p:spPr>
          <a:xfrm>
            <a:off x="959995" y="2587500"/>
            <a:ext cx="2603200" cy="450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4" name="Google Shape;2304;p87"/>
          <p:cNvSpPr txBox="1"/>
          <p:nvPr/>
        </p:nvSpPr>
        <p:spPr>
          <a:xfrm>
            <a:off x="1118339" y="4897635"/>
            <a:ext cx="21832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Differs from page to page in the website</a:t>
            </a:r>
            <a:endParaRPr sz="1867" kern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5" name="Google Shape;2305;p87"/>
          <p:cNvSpPr txBox="1"/>
          <p:nvPr/>
        </p:nvSpPr>
        <p:spPr>
          <a:xfrm>
            <a:off x="1302400" y="2686100"/>
            <a:ext cx="1918400" cy="2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2400" b="1" kern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5EF37-2ABE-321F-32BE-FCC2AD45C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31" t="22483" r="860" b="3808"/>
          <a:stretch/>
        </p:blipFill>
        <p:spPr>
          <a:xfrm>
            <a:off x="3341677" y="2331149"/>
            <a:ext cx="5438775" cy="3082901"/>
          </a:xfrm>
          <a:prstGeom prst="rect">
            <a:avLst/>
          </a:prstGeom>
        </p:spPr>
      </p:pic>
      <p:sp>
        <p:nvSpPr>
          <p:cNvPr id="2306" name="Google Shape;2306;p87"/>
          <p:cNvSpPr txBox="1"/>
          <p:nvPr/>
        </p:nvSpPr>
        <p:spPr>
          <a:xfrm>
            <a:off x="1158477" y="3118533"/>
            <a:ext cx="21832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Each of the new technologies more </a:t>
            </a:r>
            <a:r>
              <a:rPr lang="en-US" sz="1867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 depth</a:t>
            </a:r>
            <a:endParaRPr sz="1867" kern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7" name="Google Shape;2307;p87"/>
          <p:cNvSpPr txBox="1"/>
          <p:nvPr/>
        </p:nvSpPr>
        <p:spPr>
          <a:xfrm>
            <a:off x="8504219" y="2660270"/>
            <a:ext cx="2593339" cy="292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Memory Game</a:t>
            </a:r>
            <a:endParaRPr sz="2400" b="1" kern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8" name="Google Shape;2308;p87"/>
          <p:cNvSpPr txBox="1"/>
          <p:nvPr/>
        </p:nvSpPr>
        <p:spPr>
          <a:xfrm>
            <a:off x="8722799" y="3140632"/>
            <a:ext cx="2596025" cy="87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Try out your newfound knowledge on Chevron New Technologies</a:t>
            </a:r>
            <a:endParaRPr sz="1867" kern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9" name="Google Shape;2309;p87"/>
          <p:cNvSpPr txBox="1"/>
          <p:nvPr/>
        </p:nvSpPr>
        <p:spPr>
          <a:xfrm>
            <a:off x="1035319" y="4620311"/>
            <a:ext cx="2440012" cy="292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Main Content</a:t>
            </a:r>
            <a:endParaRPr sz="2400" b="1" kern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0" name="Google Shape;2310;p87"/>
          <p:cNvSpPr txBox="1"/>
          <p:nvPr/>
        </p:nvSpPr>
        <p:spPr>
          <a:xfrm>
            <a:off x="8969600" y="4597300"/>
            <a:ext cx="1918400" cy="2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Chat Bot</a:t>
            </a:r>
            <a:endParaRPr sz="2400" b="1" kern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1" name="Google Shape;2311;p87"/>
          <p:cNvSpPr txBox="1"/>
          <p:nvPr/>
        </p:nvSpPr>
        <p:spPr>
          <a:xfrm>
            <a:off x="8838802" y="5044632"/>
            <a:ext cx="2518996" cy="91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50" kern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Ask questions about the project and Chevron’s current goals</a:t>
            </a:r>
          </a:p>
        </p:txBody>
      </p:sp>
      <p:sp>
        <p:nvSpPr>
          <p:cNvPr id="2312" name="Google Shape;2312;p87"/>
          <p:cNvSpPr/>
          <p:nvPr/>
        </p:nvSpPr>
        <p:spPr>
          <a:xfrm>
            <a:off x="4628672" y="2341017"/>
            <a:ext cx="318989" cy="308883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3" name="Google Shape;2313;p87"/>
          <p:cNvSpPr/>
          <p:nvPr/>
        </p:nvSpPr>
        <p:spPr>
          <a:xfrm>
            <a:off x="7406705" y="2192600"/>
            <a:ext cx="596346" cy="6203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4" name="Google Shape;2314;p87"/>
          <p:cNvSpPr/>
          <p:nvPr/>
        </p:nvSpPr>
        <p:spPr>
          <a:xfrm>
            <a:off x="8248900" y="5061974"/>
            <a:ext cx="378449" cy="374926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5" name="Google Shape;2315;p87"/>
          <p:cNvSpPr/>
          <p:nvPr/>
        </p:nvSpPr>
        <p:spPr>
          <a:xfrm>
            <a:off x="4788165" y="3811106"/>
            <a:ext cx="736711" cy="786193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316" name="Google Shape;2316;p87"/>
          <p:cNvCxnSpPr>
            <a:cxnSpLocks/>
            <a:stCxn id="2312" idx="2"/>
            <a:endCxn id="2303" idx="3"/>
          </p:cNvCxnSpPr>
          <p:nvPr/>
        </p:nvCxnSpPr>
        <p:spPr>
          <a:xfrm rot="10800000" flipV="1">
            <a:off x="3563196" y="2495458"/>
            <a:ext cx="1065477" cy="3174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87"/>
          <p:cNvCxnSpPr>
            <a:cxnSpLocks/>
          </p:cNvCxnSpPr>
          <p:nvPr/>
        </p:nvCxnSpPr>
        <p:spPr>
          <a:xfrm rot="10800000" flipV="1">
            <a:off x="3911908" y="4242948"/>
            <a:ext cx="1237885" cy="519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8" name="Google Shape;2318;p87"/>
          <p:cNvCxnSpPr>
            <a:cxnSpLocks/>
            <a:stCxn id="2300" idx="1"/>
            <a:endCxn id="2313" idx="0"/>
          </p:cNvCxnSpPr>
          <p:nvPr/>
        </p:nvCxnSpPr>
        <p:spPr>
          <a:xfrm rot="10800000">
            <a:off x="7704879" y="2192600"/>
            <a:ext cx="922317" cy="620300"/>
          </a:xfrm>
          <a:prstGeom prst="bentConnector4">
            <a:avLst>
              <a:gd name="adj1" fmla="val 33836"/>
              <a:gd name="adj2" fmla="val 13685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9" name="Google Shape;2319;p87"/>
          <p:cNvCxnSpPr>
            <a:cxnSpLocks/>
            <a:stCxn id="2314" idx="6"/>
            <a:endCxn id="2301" idx="1"/>
          </p:cNvCxnSpPr>
          <p:nvPr/>
        </p:nvCxnSpPr>
        <p:spPr>
          <a:xfrm flipH="1" flipV="1">
            <a:off x="8627195" y="4724100"/>
            <a:ext cx="154" cy="525337"/>
          </a:xfrm>
          <a:prstGeom prst="bentConnector5">
            <a:avLst>
              <a:gd name="adj1" fmla="val -148441558"/>
              <a:gd name="adj2" fmla="val 46389"/>
              <a:gd name="adj3" fmla="val 14854155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0" name="Google Shape;2320;p87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1" name="Google Shape;2321;p87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2" name="Google Shape;2322;p87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3" name="Google Shape;2323;p87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9"/>
          <p:cNvSpPr/>
          <p:nvPr/>
        </p:nvSpPr>
        <p:spPr>
          <a:xfrm rot="4628371" flipH="1">
            <a:off x="5357692" y="709516"/>
            <a:ext cx="2344408" cy="3202709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92" name="Google Shape;2392;p89"/>
          <p:cNvGrpSpPr/>
          <p:nvPr/>
        </p:nvGrpSpPr>
        <p:grpSpPr>
          <a:xfrm>
            <a:off x="1604537" y="1371353"/>
            <a:ext cx="8980413" cy="4529948"/>
            <a:chOff x="1663050" y="1560963"/>
            <a:chExt cx="6028200" cy="1923900"/>
          </a:xfrm>
        </p:grpSpPr>
        <p:sp>
          <p:nvSpPr>
            <p:cNvPr id="2393" name="Google Shape;2393;p89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94" name="Google Shape;2394;p89"/>
            <p:cNvGrpSpPr/>
            <p:nvPr/>
          </p:nvGrpSpPr>
          <p:grpSpPr>
            <a:xfrm>
              <a:off x="1777822" y="1673509"/>
              <a:ext cx="2008800" cy="146100"/>
              <a:chOff x="734422" y="3296850"/>
              <a:chExt cx="2008800" cy="146100"/>
            </a:xfrm>
          </p:grpSpPr>
          <p:sp>
            <p:nvSpPr>
              <p:cNvPr id="2395" name="Google Shape;2395;p89"/>
              <p:cNvSpPr/>
              <p:nvPr/>
            </p:nvSpPr>
            <p:spPr>
              <a:xfrm>
                <a:off x="734422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396" name="Google Shape;2396;p89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397" name="Google Shape;2397;p89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8" name="Google Shape;2398;p89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9" name="Google Shape;2399;p89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401" name="Google Shape;2401;p89"/>
          <p:cNvGrpSpPr/>
          <p:nvPr/>
        </p:nvGrpSpPr>
        <p:grpSpPr>
          <a:xfrm>
            <a:off x="10057076" y="2799623"/>
            <a:ext cx="836111" cy="582419"/>
            <a:chOff x="5779976" y="1418876"/>
            <a:chExt cx="421200" cy="293400"/>
          </a:xfrm>
        </p:grpSpPr>
        <p:sp>
          <p:nvSpPr>
            <p:cNvPr id="2402" name="Google Shape;2402;p8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4345878" y="753466"/>
            <a:ext cx="3496674" cy="2632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00">
                <a:solidFill>
                  <a:schemeClr val="bg1"/>
                </a:solidFill>
              </a:rPr>
              <a:t>Cost of Implementation</a:t>
            </a:r>
            <a:endParaRPr lang="en-US" sz="2100">
              <a:solidFill>
                <a:schemeClr val="bg1"/>
              </a:solidFill>
            </a:endParaRPr>
          </a:p>
        </p:txBody>
      </p:sp>
      <p:grpSp>
        <p:nvGrpSpPr>
          <p:cNvPr id="2406" name="Google Shape;2406;p89"/>
          <p:cNvGrpSpPr/>
          <p:nvPr/>
        </p:nvGrpSpPr>
        <p:grpSpPr>
          <a:xfrm>
            <a:off x="7965888" y="1563587"/>
            <a:ext cx="2394948" cy="689343"/>
            <a:chOff x="5635390" y="1327673"/>
            <a:chExt cx="1796211" cy="517007"/>
          </a:xfrm>
        </p:grpSpPr>
        <p:sp>
          <p:nvSpPr>
            <p:cNvPr id="2407" name="Google Shape;2407;p89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12" name="Google Shape;2412;p89"/>
          <p:cNvGrpSpPr/>
          <p:nvPr/>
        </p:nvGrpSpPr>
        <p:grpSpPr>
          <a:xfrm>
            <a:off x="1389227" y="3081372"/>
            <a:ext cx="1041184" cy="1043048"/>
            <a:chOff x="1041920" y="2311029"/>
            <a:chExt cx="780888" cy="782286"/>
          </a:xfrm>
        </p:grpSpPr>
        <p:sp>
          <p:nvSpPr>
            <p:cNvPr id="2413" name="Google Shape;2413;p89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15" name="Google Shape;2415;p89"/>
          <p:cNvGrpSpPr/>
          <p:nvPr/>
        </p:nvGrpSpPr>
        <p:grpSpPr>
          <a:xfrm rot="2700000">
            <a:off x="1704691" y="4599768"/>
            <a:ext cx="826837" cy="311883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8" name="Google Shape;2418;p89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21" name="Google Shape;2421;p89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3D7F1-441E-EB09-388A-191124ECBD56}"/>
              </a:ext>
            </a:extLst>
          </p:cNvPr>
          <p:cNvSpPr txBox="1"/>
          <p:nvPr/>
        </p:nvSpPr>
        <p:spPr>
          <a:xfrm>
            <a:off x="2747551" y="2165005"/>
            <a:ext cx="6816125" cy="355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Development Costs:</a:t>
            </a:r>
          </a:p>
          <a:p>
            <a:pPr marL="285750" indent="-285750">
              <a:buFont typeface="Arial"/>
              <a:buChar char="•"/>
            </a:pPr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Manpower: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 The majority of the cost comes from the development team's effort. Considering the learning curve for React and integrating it with a backend, the man-hours can be substantial.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Tools and Services: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 Include costs for any development tools or services used, even if they have free tiers, as scaling up may incur costs.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Learning Resources: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 Any courses or materials purchased to learn React or other technologies.</a:t>
            </a:r>
            <a:endParaRPr lang="en-US" sz="15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solidFill>
                  <a:srgbClr val="5352EE"/>
                </a:solidFill>
                <a:ea typeface="+mn-lt"/>
                <a:cs typeface="+mn-lt"/>
              </a:rPr>
              <a:t>Testing: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 Time and resources spent on testing, which might include the use of testing platforms.</a:t>
            </a:r>
            <a:endParaRPr lang="en-US" sz="1500">
              <a:solidFill>
                <a:srgbClr val="5352EE"/>
              </a:solidFill>
              <a:cs typeface="Arial"/>
            </a:endParaRPr>
          </a:p>
          <a:p>
            <a:r>
              <a:rPr lang="en-US" sz="1500" b="1">
                <a:cs typeface="Arial"/>
              </a:rPr>
              <a:t>Operational Costs:</a:t>
            </a:r>
          </a:p>
          <a:p>
            <a:pPr marL="171450" indent="-171450">
              <a:buFont typeface="Arial"/>
              <a:buChar char="•"/>
            </a:pPr>
            <a:r>
              <a:rPr lang="en-US" sz="1500" b="1">
                <a:cs typeface="Arial"/>
              </a:rPr>
              <a:t>OpenAI API:</a:t>
            </a:r>
            <a:r>
              <a:rPr lang="en-US" sz="1500">
                <a:solidFill>
                  <a:srgbClr val="0D0D0D"/>
                </a:solidFill>
                <a:cs typeface="Arial"/>
              </a:rPr>
              <a:t> Usage costs depend on the number of API calls made. For heavy usage, consider OpenAI's pricing tiers to estimate expenses.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500" b="1">
                <a:solidFill>
                  <a:srgbClr val="5352EE"/>
                </a:solidFill>
                <a:cs typeface="Arial"/>
              </a:rPr>
              <a:t>Maintenance: </a:t>
            </a:r>
            <a:r>
              <a:rPr lang="en-US" sz="1500">
                <a:solidFill>
                  <a:srgbClr val="0D0D0D"/>
                </a:solidFill>
                <a:ea typeface="+mn-lt"/>
                <a:cs typeface="+mn-lt"/>
              </a:rPr>
              <a:t>Regular updates of React, Flask, and other dependent libraries to keep the application secure and efficient.</a:t>
            </a:r>
            <a:endParaRPr lang="en-US" sz="1500" b="1">
              <a:solidFill>
                <a:srgbClr val="5352EE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4" name="Google Shape;2524;p92"/>
          <p:cNvGrpSpPr/>
          <p:nvPr/>
        </p:nvGrpSpPr>
        <p:grpSpPr>
          <a:xfrm rot="-726982" flipH="1">
            <a:off x="5891670" y="1394744"/>
            <a:ext cx="1249937" cy="1783989"/>
            <a:chOff x="5484390" y="2699155"/>
            <a:chExt cx="1632940" cy="2330636"/>
          </a:xfrm>
        </p:grpSpPr>
        <p:sp>
          <p:nvSpPr>
            <p:cNvPr id="2525" name="Google Shape;2525;p92"/>
            <p:cNvSpPr/>
            <p:nvPr/>
          </p:nvSpPr>
          <p:spPr>
            <a:xfrm rot="1337864">
              <a:off x="5849934" y="2791559"/>
              <a:ext cx="901851" cy="2104597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92"/>
            <p:cNvSpPr/>
            <p:nvPr/>
          </p:nvSpPr>
          <p:spPr>
            <a:xfrm>
              <a:off x="5976368" y="2785366"/>
              <a:ext cx="708700" cy="224442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5000" endPos="18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27" name="Google Shape;2527;p92"/>
          <p:cNvGrpSpPr/>
          <p:nvPr/>
        </p:nvGrpSpPr>
        <p:grpSpPr>
          <a:xfrm>
            <a:off x="882632" y="5342295"/>
            <a:ext cx="236437" cy="756111"/>
            <a:chOff x="4350974" y="3751971"/>
            <a:chExt cx="177328" cy="567083"/>
          </a:xfrm>
        </p:grpSpPr>
        <p:sp>
          <p:nvSpPr>
            <p:cNvPr id="2528" name="Google Shape;2528;p9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9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92"/>
          <p:cNvGrpSpPr/>
          <p:nvPr/>
        </p:nvGrpSpPr>
        <p:grpSpPr>
          <a:xfrm>
            <a:off x="4837986" y="4071399"/>
            <a:ext cx="1573252" cy="1718587"/>
            <a:chOff x="3628489" y="3053549"/>
            <a:chExt cx="1179939" cy="1288940"/>
          </a:xfrm>
        </p:grpSpPr>
        <p:grpSp>
          <p:nvGrpSpPr>
            <p:cNvPr id="2531" name="Google Shape;2531;p92"/>
            <p:cNvGrpSpPr/>
            <p:nvPr/>
          </p:nvGrpSpPr>
          <p:grpSpPr>
            <a:xfrm flipH="1">
              <a:off x="3628489" y="3053549"/>
              <a:ext cx="943514" cy="1288940"/>
              <a:chOff x="1384201" y="3266999"/>
              <a:chExt cx="943514" cy="1288940"/>
            </a:xfrm>
          </p:grpSpPr>
          <p:sp>
            <p:nvSpPr>
              <p:cNvPr id="2532" name="Google Shape;2532;p92"/>
              <p:cNvSpPr/>
              <p:nvPr/>
            </p:nvSpPr>
            <p:spPr>
              <a:xfrm flipH="1">
                <a:off x="1384201" y="326699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92"/>
              <p:cNvSpPr/>
              <p:nvPr/>
            </p:nvSpPr>
            <p:spPr>
              <a:xfrm rot="-5400000" flipH="1">
                <a:off x="1509774" y="3677579"/>
                <a:ext cx="74400" cy="7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4" name="Google Shape;2534;p92"/>
            <p:cNvSpPr/>
            <p:nvPr/>
          </p:nvSpPr>
          <p:spPr>
            <a:xfrm rot="-5400000" flipH="1">
              <a:off x="4734027" y="4006713"/>
              <a:ext cx="74400" cy="7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35" name="Google Shape;2535;p92"/>
          <p:cNvGrpSpPr/>
          <p:nvPr/>
        </p:nvGrpSpPr>
        <p:grpSpPr>
          <a:xfrm>
            <a:off x="10329633" y="4394985"/>
            <a:ext cx="986451" cy="1432745"/>
            <a:chOff x="7747225" y="3296238"/>
            <a:chExt cx="739838" cy="1074559"/>
          </a:xfrm>
        </p:grpSpPr>
        <p:sp>
          <p:nvSpPr>
            <p:cNvPr id="2536" name="Google Shape;2536;p92"/>
            <p:cNvSpPr/>
            <p:nvPr/>
          </p:nvSpPr>
          <p:spPr>
            <a:xfrm flipH="1">
              <a:off x="7747225" y="3360100"/>
              <a:ext cx="739838" cy="1010697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37" name="Google Shape;2537;p92"/>
            <p:cNvGrpSpPr/>
            <p:nvPr/>
          </p:nvGrpSpPr>
          <p:grpSpPr>
            <a:xfrm>
              <a:off x="8173677" y="3296238"/>
              <a:ext cx="288997" cy="824888"/>
              <a:chOff x="7142627" y="3557563"/>
              <a:chExt cx="288997" cy="824888"/>
            </a:xfrm>
          </p:grpSpPr>
          <p:sp>
            <p:nvSpPr>
              <p:cNvPr id="2538" name="Google Shape;2538;p92"/>
              <p:cNvSpPr/>
              <p:nvPr/>
            </p:nvSpPr>
            <p:spPr>
              <a:xfrm rot="-5400000" flipH="1">
                <a:off x="7230625" y="4181451"/>
                <a:ext cx="201000" cy="20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92"/>
              <p:cNvSpPr/>
              <p:nvPr/>
            </p:nvSpPr>
            <p:spPr>
              <a:xfrm rot="-5400000" flipH="1">
                <a:off x="7142627" y="3557563"/>
                <a:ext cx="74400" cy="7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40" name="Google Shape;2540;p92"/>
          <p:cNvGrpSpPr/>
          <p:nvPr/>
        </p:nvGrpSpPr>
        <p:grpSpPr>
          <a:xfrm>
            <a:off x="946919" y="1129565"/>
            <a:ext cx="1258019" cy="1718587"/>
            <a:chOff x="1384201" y="3266999"/>
            <a:chExt cx="943514" cy="1288940"/>
          </a:xfrm>
        </p:grpSpPr>
        <p:sp>
          <p:nvSpPr>
            <p:cNvPr id="2541" name="Google Shape;2541;p9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9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43" name="Google Shape;2543;p92"/>
          <p:cNvGrpSpPr/>
          <p:nvPr/>
        </p:nvGrpSpPr>
        <p:grpSpPr>
          <a:xfrm>
            <a:off x="1311367" y="3814100"/>
            <a:ext cx="4334400" cy="2313600"/>
            <a:chOff x="1185850" y="2040500"/>
            <a:chExt cx="3250800" cy="1735200"/>
          </a:xfrm>
        </p:grpSpPr>
        <p:sp>
          <p:nvSpPr>
            <p:cNvPr id="2544" name="Google Shape;2544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45" name="Google Shape;2545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46" name="Google Shape;2546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547" name="Google Shape;2547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48" name="Google Shape;2548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9" name="Google Shape;2549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0" name="Google Shape;2550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51" name="Google Shape;2551;p92"/>
          <p:cNvGrpSpPr/>
          <p:nvPr/>
        </p:nvGrpSpPr>
        <p:grpSpPr>
          <a:xfrm>
            <a:off x="6546233" y="1080500"/>
            <a:ext cx="4334400" cy="2313600"/>
            <a:chOff x="1185850" y="2040500"/>
            <a:chExt cx="3250800" cy="1735200"/>
          </a:xfrm>
        </p:grpSpPr>
        <p:sp>
          <p:nvSpPr>
            <p:cNvPr id="2552" name="Google Shape;2552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53" name="Google Shape;2553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54" name="Google Shape;2554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555" name="Google Shape;2555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56" name="Google Shape;2556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7" name="Google Shape;2557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8" name="Google Shape;2558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59" name="Google Shape;2559;p92"/>
          <p:cNvGrpSpPr/>
          <p:nvPr/>
        </p:nvGrpSpPr>
        <p:grpSpPr>
          <a:xfrm>
            <a:off x="6546233" y="3814100"/>
            <a:ext cx="4334400" cy="2313600"/>
            <a:chOff x="1185850" y="2040500"/>
            <a:chExt cx="3250800" cy="1735200"/>
          </a:xfrm>
        </p:grpSpPr>
        <p:sp>
          <p:nvSpPr>
            <p:cNvPr id="2560" name="Google Shape;2560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61" name="Google Shape;2561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62" name="Google Shape;2562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563" name="Google Shape;2563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64" name="Google Shape;2564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5" name="Google Shape;2565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6" name="Google Shape;2566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67" name="Google Shape;2567;p92"/>
          <p:cNvGrpSpPr/>
          <p:nvPr/>
        </p:nvGrpSpPr>
        <p:grpSpPr>
          <a:xfrm>
            <a:off x="1273041" y="1080500"/>
            <a:ext cx="4334400" cy="2313600"/>
            <a:chOff x="1185850" y="2040500"/>
            <a:chExt cx="3250800" cy="1735200"/>
          </a:xfrm>
        </p:grpSpPr>
        <p:sp>
          <p:nvSpPr>
            <p:cNvPr id="2568" name="Google Shape;2568;p92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69" name="Google Shape;2569;p92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2570" name="Google Shape;2570;p92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571" name="Google Shape;2571;p92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2572" name="Google Shape;2572;p9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3" name="Google Shape;2573;p9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4" name="Google Shape;2574;p9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75" name="Google Shape;2575;p92"/>
          <p:cNvSpPr txBox="1">
            <a:spLocks noGrp="1"/>
          </p:cNvSpPr>
          <p:nvPr>
            <p:ph type="title"/>
          </p:nvPr>
        </p:nvSpPr>
        <p:spPr>
          <a:xfrm>
            <a:off x="882632" y="2133515"/>
            <a:ext cx="5136632" cy="58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/>
              <a:t>CCUS+Global Partners</a:t>
            </a:r>
            <a:endParaRPr sz="4400"/>
          </a:p>
        </p:txBody>
      </p:sp>
      <p:sp>
        <p:nvSpPr>
          <p:cNvPr id="2577" name="Google Shape;2577;p92"/>
          <p:cNvSpPr txBox="1">
            <a:spLocks noGrp="1"/>
          </p:cNvSpPr>
          <p:nvPr>
            <p:ph type="title" idx="2"/>
          </p:nvPr>
        </p:nvSpPr>
        <p:spPr>
          <a:xfrm>
            <a:off x="1800912" y="4813485"/>
            <a:ext cx="3232400" cy="58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/>
              <a:t>Carbon Offsets</a:t>
            </a:r>
            <a:endParaRPr sz="4400"/>
          </a:p>
        </p:txBody>
      </p:sp>
      <p:sp>
        <p:nvSpPr>
          <p:cNvPr id="2579" name="Google Shape;2579;p92"/>
          <p:cNvSpPr txBox="1">
            <a:spLocks noGrp="1"/>
          </p:cNvSpPr>
          <p:nvPr>
            <p:ph type="title" idx="4"/>
          </p:nvPr>
        </p:nvSpPr>
        <p:spPr>
          <a:xfrm>
            <a:off x="6546233" y="2126290"/>
            <a:ext cx="4408967" cy="58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/>
              <a:t>Hydrogen</a:t>
            </a:r>
            <a:br>
              <a:rPr lang="en" sz="4400"/>
            </a:br>
            <a:r>
              <a:rPr lang="en" sz="4400"/>
              <a:t>Delivery</a:t>
            </a:r>
            <a:endParaRPr sz="4400"/>
          </a:p>
        </p:txBody>
      </p:sp>
      <p:sp>
        <p:nvSpPr>
          <p:cNvPr id="2581" name="Google Shape;2581;p92"/>
          <p:cNvSpPr txBox="1">
            <a:spLocks noGrp="1"/>
          </p:cNvSpPr>
          <p:nvPr>
            <p:ph type="title" idx="6"/>
          </p:nvPr>
        </p:nvSpPr>
        <p:spPr>
          <a:xfrm>
            <a:off x="6411237" y="4936459"/>
            <a:ext cx="4645975" cy="36990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400"/>
              <a:t>Renewable Energies</a:t>
            </a:r>
            <a:endParaRPr sz="4400"/>
          </a:p>
        </p:txBody>
      </p:sp>
      <p:sp>
        <p:nvSpPr>
          <p:cNvPr id="2583" name="Google Shape;2583;p92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4" name="Google Shape;2584;p92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5" name="Google Shape;2585;p92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6" name="Google Shape;2586;p92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91"/>
          <p:cNvSpPr txBox="1">
            <a:spLocks noGrp="1"/>
          </p:cNvSpPr>
          <p:nvPr>
            <p:ph type="title"/>
          </p:nvPr>
        </p:nvSpPr>
        <p:spPr>
          <a:xfrm>
            <a:off x="559008" y="1302620"/>
            <a:ext cx="6888065" cy="58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/>
              <a:t>Challenges and Impediments</a:t>
            </a:r>
            <a:endParaRPr lang="en-US" sz="4800"/>
          </a:p>
        </p:txBody>
      </p:sp>
      <p:sp>
        <p:nvSpPr>
          <p:cNvPr id="2485" name="Google Shape;2485;p91"/>
          <p:cNvSpPr txBox="1">
            <a:spLocks noGrp="1"/>
          </p:cNvSpPr>
          <p:nvPr>
            <p:ph type="title" idx="2"/>
          </p:nvPr>
        </p:nvSpPr>
        <p:spPr>
          <a:xfrm>
            <a:off x="1134032" y="2631138"/>
            <a:ext cx="6068230" cy="3433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500"/>
              <a:t>Technical Challenges:</a:t>
            </a:r>
            <a:endParaRPr lang="en-US" sz="1500"/>
          </a:p>
          <a:p>
            <a:pPr marL="285750" indent="-285750">
              <a:buFont typeface="Arial"/>
              <a:buChar char="•"/>
            </a:pPr>
            <a:r>
              <a:rPr lang="en" sz="1500"/>
              <a:t>Integration Complexity:</a:t>
            </a:r>
            <a:r>
              <a:rPr lang="en" sz="1500" b="0">
                <a:solidFill>
                  <a:srgbClr val="0D0D0D"/>
                </a:solidFill>
              </a:rPr>
              <a:t> Difficulty in ensuring seamless communication between the React frontend and Flask backend.</a:t>
            </a:r>
            <a:endParaRPr lang="en" sz="1500"/>
          </a:p>
          <a:p>
            <a:pPr marL="285750" indent="-285750">
              <a:buFont typeface="Arial"/>
              <a:buChar char="•"/>
            </a:pPr>
            <a:r>
              <a:rPr lang="en" sz="1500"/>
              <a:t>Learning Overhead:</a:t>
            </a:r>
            <a:r>
              <a:rPr lang="en" sz="1500" b="0">
                <a:solidFill>
                  <a:srgbClr val="0D0D0D"/>
                </a:solidFill>
              </a:rPr>
              <a:t> Time spent upskilling on React, which has a rich ecosystem with a steep learning curve.</a:t>
            </a:r>
            <a:endParaRPr lang="en" sz="1500"/>
          </a:p>
          <a:p>
            <a:pPr marL="285750" indent="-285750">
              <a:buFont typeface="Arial"/>
              <a:buChar char="•"/>
            </a:pPr>
            <a:r>
              <a:rPr lang="en" sz="1500"/>
              <a:t>API Limitations:</a:t>
            </a:r>
            <a:r>
              <a:rPr lang="en" sz="1500" b="0">
                <a:solidFill>
                  <a:srgbClr val="0D0D0D"/>
                </a:solidFill>
              </a:rPr>
              <a:t> Constraints imposed by the OpenAI API, such as rate limits or response formats.</a:t>
            </a:r>
            <a:endParaRPr lang="en" sz="1500"/>
          </a:p>
          <a:p>
            <a:r>
              <a:rPr lang="en" sz="1500"/>
              <a:t>Project Management Challenges:</a:t>
            </a:r>
          </a:p>
          <a:p>
            <a:pPr marL="285750" indent="-285750">
              <a:buFont typeface="Arial"/>
              <a:buChar char="•"/>
            </a:pPr>
            <a:r>
              <a:rPr lang="en" sz="1500"/>
              <a:t>Time Management:</a:t>
            </a:r>
            <a:r>
              <a:rPr lang="en" sz="1500" b="0">
                <a:solidFill>
                  <a:srgbClr val="0D0D0D"/>
                </a:solidFill>
              </a:rPr>
              <a:t> Balancing the development timeline with the learning process for new technologies.</a:t>
            </a:r>
            <a:endParaRPr lang="en" sz="1500"/>
          </a:p>
          <a:p>
            <a:pPr marL="285750" indent="-285750">
              <a:buFont typeface="Arial"/>
              <a:buChar char="•"/>
            </a:pPr>
            <a:r>
              <a:rPr lang="en" sz="1500"/>
              <a:t>Scope Creep:</a:t>
            </a:r>
            <a:r>
              <a:rPr lang="en" sz="1500" b="0">
                <a:solidFill>
                  <a:srgbClr val="0D0D0D"/>
                </a:solidFill>
              </a:rPr>
              <a:t> The tendency to extend the scope of the project as more features and functionalities are considered.</a:t>
            </a:r>
            <a:endParaRPr lang="en" sz="1500"/>
          </a:p>
          <a:p>
            <a:endParaRPr lang="en" sz="3200"/>
          </a:p>
        </p:txBody>
      </p:sp>
      <p:grpSp>
        <p:nvGrpSpPr>
          <p:cNvPr id="2489" name="Google Shape;2489;p91"/>
          <p:cNvGrpSpPr/>
          <p:nvPr/>
        </p:nvGrpSpPr>
        <p:grpSpPr>
          <a:xfrm>
            <a:off x="7451833" y="1242700"/>
            <a:ext cx="3572139" cy="4372528"/>
            <a:chOff x="5588875" y="932025"/>
            <a:chExt cx="2679104" cy="3279396"/>
          </a:xfrm>
        </p:grpSpPr>
        <p:sp>
          <p:nvSpPr>
            <p:cNvPr id="2490" name="Google Shape;2490;p91"/>
            <p:cNvSpPr/>
            <p:nvPr/>
          </p:nvSpPr>
          <p:spPr>
            <a:xfrm>
              <a:off x="5588875" y="2062631"/>
              <a:ext cx="981289" cy="1041796"/>
            </a:xfrm>
            <a:custGeom>
              <a:avLst/>
              <a:gdLst/>
              <a:ahLst/>
              <a:cxnLst/>
              <a:rect l="l" t="t" r="r" b="b"/>
              <a:pathLst>
                <a:path w="43788" h="46488" extrusionOk="0">
                  <a:moveTo>
                    <a:pt x="1823" y="0"/>
                  </a:moveTo>
                  <a:cubicBezTo>
                    <a:pt x="825" y="0"/>
                    <a:pt x="0" y="825"/>
                    <a:pt x="0" y="1842"/>
                  </a:cubicBezTo>
                  <a:lnTo>
                    <a:pt x="0" y="44647"/>
                  </a:lnTo>
                  <a:cubicBezTo>
                    <a:pt x="0" y="45664"/>
                    <a:pt x="825" y="46487"/>
                    <a:pt x="1823" y="46487"/>
                  </a:cubicBezTo>
                  <a:lnTo>
                    <a:pt x="41948" y="46487"/>
                  </a:lnTo>
                  <a:cubicBezTo>
                    <a:pt x="42964" y="46487"/>
                    <a:pt x="43787" y="45664"/>
                    <a:pt x="43787" y="44647"/>
                  </a:cubicBezTo>
                  <a:lnTo>
                    <a:pt x="43787" y="1842"/>
                  </a:lnTo>
                  <a:cubicBezTo>
                    <a:pt x="43787" y="825"/>
                    <a:pt x="42964" y="0"/>
                    <a:pt x="41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91"/>
            <p:cNvSpPr/>
            <p:nvPr/>
          </p:nvSpPr>
          <p:spPr>
            <a:xfrm>
              <a:off x="5609291" y="2083047"/>
              <a:ext cx="940077" cy="1000943"/>
            </a:xfrm>
            <a:custGeom>
              <a:avLst/>
              <a:gdLst/>
              <a:ahLst/>
              <a:cxnLst/>
              <a:rect l="l" t="t" r="r" b="b"/>
              <a:pathLst>
                <a:path w="41949" h="44665" extrusionOk="0">
                  <a:moveTo>
                    <a:pt x="912" y="1"/>
                  </a:moveTo>
                  <a:cubicBezTo>
                    <a:pt x="421" y="1"/>
                    <a:pt x="1" y="422"/>
                    <a:pt x="1" y="931"/>
                  </a:cubicBezTo>
                  <a:lnTo>
                    <a:pt x="1" y="43736"/>
                  </a:lnTo>
                  <a:cubicBezTo>
                    <a:pt x="1" y="44244"/>
                    <a:pt x="421" y="44665"/>
                    <a:pt x="912" y="44665"/>
                  </a:cubicBezTo>
                  <a:lnTo>
                    <a:pt x="41037" y="44665"/>
                  </a:lnTo>
                  <a:cubicBezTo>
                    <a:pt x="41544" y="44665"/>
                    <a:pt x="41948" y="44244"/>
                    <a:pt x="41948" y="43736"/>
                  </a:cubicBezTo>
                  <a:lnTo>
                    <a:pt x="41948" y="931"/>
                  </a:lnTo>
                  <a:cubicBezTo>
                    <a:pt x="41948" y="422"/>
                    <a:pt x="41544" y="1"/>
                    <a:pt x="4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91"/>
            <p:cNvSpPr/>
            <p:nvPr/>
          </p:nvSpPr>
          <p:spPr>
            <a:xfrm>
              <a:off x="5771925" y="2324256"/>
              <a:ext cx="615177" cy="500483"/>
            </a:xfrm>
            <a:custGeom>
              <a:avLst/>
              <a:gdLst/>
              <a:ahLst/>
              <a:cxnLst/>
              <a:rect l="l" t="t" r="r" b="b"/>
              <a:pathLst>
                <a:path w="27451" h="22333" extrusionOk="0">
                  <a:moveTo>
                    <a:pt x="7222" y="1"/>
                  </a:moveTo>
                  <a:cubicBezTo>
                    <a:pt x="3226" y="1"/>
                    <a:pt x="1" y="3226"/>
                    <a:pt x="1" y="7223"/>
                  </a:cubicBezTo>
                  <a:cubicBezTo>
                    <a:pt x="1" y="8924"/>
                    <a:pt x="1" y="13463"/>
                    <a:pt x="9800" y="19792"/>
                  </a:cubicBezTo>
                  <a:lnTo>
                    <a:pt x="13726" y="22333"/>
                  </a:lnTo>
                  <a:lnTo>
                    <a:pt x="17653" y="19792"/>
                  </a:lnTo>
                  <a:cubicBezTo>
                    <a:pt x="27451" y="13446"/>
                    <a:pt x="27451" y="8924"/>
                    <a:pt x="27451" y="7223"/>
                  </a:cubicBezTo>
                  <a:cubicBezTo>
                    <a:pt x="27451" y="3226"/>
                    <a:pt x="24209" y="1"/>
                    <a:pt x="20229" y="1"/>
                  </a:cubicBezTo>
                  <a:cubicBezTo>
                    <a:pt x="17372" y="1"/>
                    <a:pt x="14900" y="1667"/>
                    <a:pt x="13726" y="4067"/>
                  </a:cubicBezTo>
                  <a:cubicBezTo>
                    <a:pt x="12551" y="1667"/>
                    <a:pt x="10080" y="1"/>
                    <a:pt x="72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493" name="Google Shape;2493;p91"/>
            <p:cNvGrpSpPr/>
            <p:nvPr/>
          </p:nvGrpSpPr>
          <p:grpSpPr>
            <a:xfrm flipH="1">
              <a:off x="5720546" y="2683759"/>
              <a:ext cx="1102217" cy="1494740"/>
              <a:chOff x="7452861" y="1397649"/>
              <a:chExt cx="1102217" cy="1494740"/>
            </a:xfrm>
          </p:grpSpPr>
          <p:sp>
            <p:nvSpPr>
              <p:cNvPr id="2494" name="Google Shape;2494;p91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91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6" name="Google Shape;2496;p91"/>
            <p:cNvSpPr/>
            <p:nvPr/>
          </p:nvSpPr>
          <p:spPr>
            <a:xfrm>
              <a:off x="6698225" y="932025"/>
              <a:ext cx="1569753" cy="2172358"/>
            </a:xfrm>
            <a:custGeom>
              <a:avLst/>
              <a:gdLst/>
              <a:ahLst/>
              <a:cxnLst/>
              <a:rect l="l" t="t" r="r" b="b"/>
              <a:pathLst>
                <a:path w="70047" h="96937" extrusionOk="0">
                  <a:moveTo>
                    <a:pt x="1842" y="1"/>
                  </a:moveTo>
                  <a:cubicBezTo>
                    <a:pt x="825" y="1"/>
                    <a:pt x="1" y="825"/>
                    <a:pt x="1" y="1842"/>
                  </a:cubicBezTo>
                  <a:lnTo>
                    <a:pt x="1" y="95096"/>
                  </a:lnTo>
                  <a:cubicBezTo>
                    <a:pt x="1" y="96113"/>
                    <a:pt x="825" y="96936"/>
                    <a:pt x="1842" y="96936"/>
                  </a:cubicBezTo>
                  <a:lnTo>
                    <a:pt x="68207" y="96936"/>
                  </a:lnTo>
                  <a:cubicBezTo>
                    <a:pt x="69223" y="96936"/>
                    <a:pt x="70047" y="96113"/>
                    <a:pt x="70047" y="95096"/>
                  </a:cubicBezTo>
                  <a:lnTo>
                    <a:pt x="70047" y="1842"/>
                  </a:lnTo>
                  <a:cubicBezTo>
                    <a:pt x="70047" y="825"/>
                    <a:pt x="69223" y="1"/>
                    <a:pt x="68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91"/>
            <p:cNvSpPr/>
            <p:nvPr/>
          </p:nvSpPr>
          <p:spPr>
            <a:xfrm>
              <a:off x="6718664" y="952867"/>
              <a:ext cx="1528519" cy="2131079"/>
            </a:xfrm>
            <a:custGeom>
              <a:avLst/>
              <a:gdLst/>
              <a:ahLst/>
              <a:cxnLst/>
              <a:rect l="l" t="t" r="r" b="b"/>
              <a:pathLst>
                <a:path w="68207" h="95095" extrusionOk="0">
                  <a:moveTo>
                    <a:pt x="930" y="1"/>
                  </a:moveTo>
                  <a:cubicBezTo>
                    <a:pt x="421" y="1"/>
                    <a:pt x="0" y="403"/>
                    <a:pt x="0" y="912"/>
                  </a:cubicBezTo>
                  <a:lnTo>
                    <a:pt x="0" y="94166"/>
                  </a:lnTo>
                  <a:cubicBezTo>
                    <a:pt x="0" y="94674"/>
                    <a:pt x="421" y="95095"/>
                    <a:pt x="930" y="95095"/>
                  </a:cubicBezTo>
                  <a:lnTo>
                    <a:pt x="67295" y="95095"/>
                  </a:lnTo>
                  <a:cubicBezTo>
                    <a:pt x="67802" y="95095"/>
                    <a:pt x="68206" y="94674"/>
                    <a:pt x="68206" y="94166"/>
                  </a:cubicBezTo>
                  <a:lnTo>
                    <a:pt x="68206" y="912"/>
                  </a:lnTo>
                  <a:cubicBezTo>
                    <a:pt x="68206" y="403"/>
                    <a:pt x="67802" y="1"/>
                    <a:pt x="67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91"/>
            <p:cNvSpPr/>
            <p:nvPr/>
          </p:nvSpPr>
          <p:spPr>
            <a:xfrm>
              <a:off x="6917424" y="1690207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91"/>
            <p:cNvSpPr/>
            <p:nvPr/>
          </p:nvSpPr>
          <p:spPr>
            <a:xfrm>
              <a:off x="7214410" y="1760152"/>
              <a:ext cx="834392" cy="62479"/>
            </a:xfrm>
            <a:custGeom>
              <a:avLst/>
              <a:gdLst/>
              <a:ahLst/>
              <a:cxnLst/>
              <a:rect l="l" t="t" r="r" b="b"/>
              <a:pathLst>
                <a:path w="37233" h="2788" extrusionOk="0">
                  <a:moveTo>
                    <a:pt x="1386" y="0"/>
                  </a:moveTo>
                  <a:cubicBezTo>
                    <a:pt x="615" y="0"/>
                    <a:pt x="1" y="631"/>
                    <a:pt x="1" y="1402"/>
                  </a:cubicBezTo>
                  <a:cubicBezTo>
                    <a:pt x="1" y="2157"/>
                    <a:pt x="615" y="2788"/>
                    <a:pt x="1386" y="2788"/>
                  </a:cubicBezTo>
                  <a:lnTo>
                    <a:pt x="35848" y="2788"/>
                  </a:lnTo>
                  <a:cubicBezTo>
                    <a:pt x="36601" y="2788"/>
                    <a:pt x="37232" y="2157"/>
                    <a:pt x="37232" y="1402"/>
                  </a:cubicBezTo>
                  <a:cubicBezTo>
                    <a:pt x="37232" y="631"/>
                    <a:pt x="36601" y="0"/>
                    <a:pt x="35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91"/>
            <p:cNvSpPr/>
            <p:nvPr/>
          </p:nvSpPr>
          <p:spPr>
            <a:xfrm>
              <a:off x="6917424" y="1305233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91"/>
            <p:cNvSpPr/>
            <p:nvPr/>
          </p:nvSpPr>
          <p:spPr>
            <a:xfrm>
              <a:off x="7214410" y="1375155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91"/>
            <p:cNvSpPr/>
            <p:nvPr/>
          </p:nvSpPr>
          <p:spPr>
            <a:xfrm>
              <a:off x="6917424" y="2075204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91"/>
            <p:cNvSpPr/>
            <p:nvPr/>
          </p:nvSpPr>
          <p:spPr>
            <a:xfrm>
              <a:off x="7214410" y="2145529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3"/>
                    <a:pt x="1" y="1385"/>
                  </a:cubicBezTo>
                  <a:cubicBezTo>
                    <a:pt x="1" y="2156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6"/>
                    <a:pt x="37232" y="1385"/>
                  </a:cubicBezTo>
                  <a:cubicBezTo>
                    <a:pt x="37232" y="613"/>
                    <a:pt x="36601" y="1"/>
                    <a:pt x="35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91"/>
            <p:cNvSpPr/>
            <p:nvPr/>
          </p:nvSpPr>
          <p:spPr>
            <a:xfrm>
              <a:off x="6917424" y="2481020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91"/>
            <p:cNvSpPr/>
            <p:nvPr/>
          </p:nvSpPr>
          <p:spPr>
            <a:xfrm>
              <a:off x="7214410" y="2551322"/>
              <a:ext cx="834392" cy="62076"/>
            </a:xfrm>
            <a:custGeom>
              <a:avLst/>
              <a:gdLst/>
              <a:ahLst/>
              <a:cxnLst/>
              <a:rect l="l" t="t" r="r" b="b"/>
              <a:pathLst>
                <a:path w="37233" h="2770" extrusionOk="0">
                  <a:moveTo>
                    <a:pt x="1386" y="0"/>
                  </a:moveTo>
                  <a:cubicBezTo>
                    <a:pt x="615" y="0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0"/>
                    <a:pt x="35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91"/>
            <p:cNvSpPr/>
            <p:nvPr/>
          </p:nvSpPr>
          <p:spPr>
            <a:xfrm>
              <a:off x="6257094" y="2814516"/>
              <a:ext cx="1906015" cy="1396905"/>
            </a:xfrm>
            <a:custGeom>
              <a:avLst/>
              <a:gdLst/>
              <a:ahLst/>
              <a:cxnLst/>
              <a:rect l="l" t="t" r="r" b="b"/>
              <a:pathLst>
                <a:path w="85052" h="62334" extrusionOk="0">
                  <a:moveTo>
                    <a:pt x="4102" y="1"/>
                  </a:moveTo>
                  <a:cubicBezTo>
                    <a:pt x="1840" y="1"/>
                    <a:pt x="0" y="1842"/>
                    <a:pt x="0" y="4103"/>
                  </a:cubicBezTo>
                  <a:lnTo>
                    <a:pt x="0" y="58232"/>
                  </a:lnTo>
                  <a:cubicBezTo>
                    <a:pt x="0" y="60494"/>
                    <a:pt x="1840" y="62334"/>
                    <a:pt x="4102" y="62334"/>
                  </a:cubicBezTo>
                  <a:lnTo>
                    <a:pt x="80949" y="62334"/>
                  </a:lnTo>
                  <a:cubicBezTo>
                    <a:pt x="83210" y="62334"/>
                    <a:pt x="85051" y="60494"/>
                    <a:pt x="85051" y="58232"/>
                  </a:cubicBezTo>
                  <a:lnTo>
                    <a:pt x="85051" y="4103"/>
                  </a:lnTo>
                  <a:cubicBezTo>
                    <a:pt x="85051" y="1842"/>
                    <a:pt x="83210" y="1"/>
                    <a:pt x="80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91"/>
            <p:cNvSpPr/>
            <p:nvPr/>
          </p:nvSpPr>
          <p:spPr>
            <a:xfrm>
              <a:off x="6467664" y="3650486"/>
              <a:ext cx="1484483" cy="62501"/>
            </a:xfrm>
            <a:custGeom>
              <a:avLst/>
              <a:gdLst/>
              <a:ahLst/>
              <a:cxnLst/>
              <a:rect l="l" t="t" r="r" b="b"/>
              <a:pathLst>
                <a:path w="66242" h="2789" extrusionOk="0">
                  <a:moveTo>
                    <a:pt x="1384" y="1"/>
                  </a:moveTo>
                  <a:cubicBezTo>
                    <a:pt x="613" y="1"/>
                    <a:pt x="0" y="632"/>
                    <a:pt x="0" y="1386"/>
                  </a:cubicBezTo>
                  <a:cubicBezTo>
                    <a:pt x="0" y="2157"/>
                    <a:pt x="613" y="2788"/>
                    <a:pt x="1384" y="2788"/>
                  </a:cubicBezTo>
                  <a:lnTo>
                    <a:pt x="64857" y="2788"/>
                  </a:lnTo>
                  <a:cubicBezTo>
                    <a:pt x="65629" y="2788"/>
                    <a:pt x="66241" y="2157"/>
                    <a:pt x="66241" y="1386"/>
                  </a:cubicBezTo>
                  <a:cubicBezTo>
                    <a:pt x="66241" y="632"/>
                    <a:pt x="65629" y="1"/>
                    <a:pt x="64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91"/>
            <p:cNvSpPr/>
            <p:nvPr/>
          </p:nvSpPr>
          <p:spPr>
            <a:xfrm>
              <a:off x="6467664" y="3806466"/>
              <a:ext cx="1484483" cy="62076"/>
            </a:xfrm>
            <a:custGeom>
              <a:avLst/>
              <a:gdLst/>
              <a:ahLst/>
              <a:cxnLst/>
              <a:rect l="l" t="t" r="r" b="b"/>
              <a:pathLst>
                <a:path w="66242" h="2770" extrusionOk="0">
                  <a:moveTo>
                    <a:pt x="1384" y="0"/>
                  </a:moveTo>
                  <a:cubicBezTo>
                    <a:pt x="613" y="0"/>
                    <a:pt x="0" y="613"/>
                    <a:pt x="0" y="1384"/>
                  </a:cubicBezTo>
                  <a:cubicBezTo>
                    <a:pt x="0" y="2156"/>
                    <a:pt x="613" y="2770"/>
                    <a:pt x="1384" y="2770"/>
                  </a:cubicBezTo>
                  <a:lnTo>
                    <a:pt x="64857" y="2770"/>
                  </a:lnTo>
                  <a:cubicBezTo>
                    <a:pt x="65629" y="2770"/>
                    <a:pt x="66241" y="2156"/>
                    <a:pt x="66241" y="1384"/>
                  </a:cubicBezTo>
                  <a:cubicBezTo>
                    <a:pt x="66241" y="613"/>
                    <a:pt x="65629" y="0"/>
                    <a:pt x="648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91"/>
            <p:cNvSpPr/>
            <p:nvPr/>
          </p:nvSpPr>
          <p:spPr>
            <a:xfrm>
              <a:off x="6822784" y="3962020"/>
              <a:ext cx="742443" cy="62479"/>
            </a:xfrm>
            <a:custGeom>
              <a:avLst/>
              <a:gdLst/>
              <a:ahLst/>
              <a:cxnLst/>
              <a:rect l="l" t="t" r="r" b="b"/>
              <a:pathLst>
                <a:path w="33130" h="2788" extrusionOk="0">
                  <a:moveTo>
                    <a:pt x="1384" y="1"/>
                  </a:moveTo>
                  <a:cubicBezTo>
                    <a:pt x="631" y="1"/>
                    <a:pt x="0" y="632"/>
                    <a:pt x="0" y="1385"/>
                  </a:cubicBezTo>
                  <a:cubicBezTo>
                    <a:pt x="0" y="2156"/>
                    <a:pt x="631" y="2787"/>
                    <a:pt x="1384" y="2787"/>
                  </a:cubicBezTo>
                  <a:lnTo>
                    <a:pt x="31744" y="2787"/>
                  </a:lnTo>
                  <a:cubicBezTo>
                    <a:pt x="32499" y="2787"/>
                    <a:pt x="33130" y="2156"/>
                    <a:pt x="33130" y="1385"/>
                  </a:cubicBezTo>
                  <a:cubicBezTo>
                    <a:pt x="33130" y="632"/>
                    <a:pt x="32499" y="1"/>
                    <a:pt x="31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91"/>
            <p:cNvSpPr/>
            <p:nvPr/>
          </p:nvSpPr>
          <p:spPr>
            <a:xfrm>
              <a:off x="6933560" y="2966955"/>
              <a:ext cx="558614" cy="558614"/>
            </a:xfrm>
            <a:custGeom>
              <a:avLst/>
              <a:gdLst/>
              <a:ahLst/>
              <a:cxnLst/>
              <a:rect l="l" t="t" r="r" b="b"/>
              <a:pathLst>
                <a:path w="24927" h="24927" extrusionOk="0">
                  <a:moveTo>
                    <a:pt x="12463" y="0"/>
                  </a:moveTo>
                  <a:cubicBezTo>
                    <a:pt x="5591" y="0"/>
                    <a:pt x="0" y="5593"/>
                    <a:pt x="0" y="12464"/>
                  </a:cubicBezTo>
                  <a:cubicBezTo>
                    <a:pt x="0" y="19335"/>
                    <a:pt x="5591" y="24926"/>
                    <a:pt x="12463" y="24926"/>
                  </a:cubicBezTo>
                  <a:cubicBezTo>
                    <a:pt x="19334" y="24926"/>
                    <a:pt x="24927" y="19335"/>
                    <a:pt x="24927" y="12464"/>
                  </a:cubicBezTo>
                  <a:cubicBezTo>
                    <a:pt x="24927" y="5593"/>
                    <a:pt x="19334" y="0"/>
                    <a:pt x="12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91"/>
            <p:cNvSpPr/>
            <p:nvPr/>
          </p:nvSpPr>
          <p:spPr>
            <a:xfrm>
              <a:off x="7113472" y="3047073"/>
              <a:ext cx="198799" cy="199202"/>
            </a:xfrm>
            <a:custGeom>
              <a:avLst/>
              <a:gdLst/>
              <a:ahLst/>
              <a:cxnLst/>
              <a:rect l="l" t="t" r="r" b="b"/>
              <a:pathLst>
                <a:path w="8871" h="8889" extrusionOk="0">
                  <a:moveTo>
                    <a:pt x="4435" y="1"/>
                  </a:moveTo>
                  <a:cubicBezTo>
                    <a:pt x="1981" y="1"/>
                    <a:pt x="1" y="1999"/>
                    <a:pt x="1" y="4453"/>
                  </a:cubicBezTo>
                  <a:cubicBezTo>
                    <a:pt x="1" y="6891"/>
                    <a:pt x="1981" y="8889"/>
                    <a:pt x="4435" y="8889"/>
                  </a:cubicBezTo>
                  <a:cubicBezTo>
                    <a:pt x="6889" y="8889"/>
                    <a:pt x="8870" y="6891"/>
                    <a:pt x="8870" y="4453"/>
                  </a:cubicBezTo>
                  <a:cubicBezTo>
                    <a:pt x="8870" y="1999"/>
                    <a:pt x="6889" y="1"/>
                    <a:pt x="4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91"/>
            <p:cNvSpPr/>
            <p:nvPr/>
          </p:nvSpPr>
          <p:spPr>
            <a:xfrm>
              <a:off x="7021925" y="3289066"/>
              <a:ext cx="382270" cy="218856"/>
            </a:xfrm>
            <a:custGeom>
              <a:avLst/>
              <a:gdLst/>
              <a:ahLst/>
              <a:cxnLst/>
              <a:rect l="l" t="t" r="r" b="b"/>
              <a:pathLst>
                <a:path w="17058" h="9766" extrusionOk="0">
                  <a:moveTo>
                    <a:pt x="8520" y="1"/>
                  </a:moveTo>
                  <a:cubicBezTo>
                    <a:pt x="4576" y="1"/>
                    <a:pt x="1228" y="2525"/>
                    <a:pt x="1" y="6049"/>
                  </a:cubicBezTo>
                  <a:cubicBezTo>
                    <a:pt x="2122" y="8328"/>
                    <a:pt x="5154" y="9765"/>
                    <a:pt x="8520" y="9765"/>
                  </a:cubicBezTo>
                  <a:cubicBezTo>
                    <a:pt x="11885" y="9765"/>
                    <a:pt x="14919" y="8328"/>
                    <a:pt x="17057" y="6049"/>
                  </a:cubicBezTo>
                  <a:cubicBezTo>
                    <a:pt x="15812" y="2525"/>
                    <a:pt x="12465" y="1"/>
                    <a:pt x="8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91"/>
            <p:cNvSpPr/>
            <p:nvPr/>
          </p:nvSpPr>
          <p:spPr>
            <a:xfrm>
              <a:off x="5588875" y="932025"/>
              <a:ext cx="981289" cy="1002511"/>
            </a:xfrm>
            <a:custGeom>
              <a:avLst/>
              <a:gdLst/>
              <a:ahLst/>
              <a:cxnLst/>
              <a:rect l="l" t="t" r="r" b="b"/>
              <a:pathLst>
                <a:path w="43788" h="44735" extrusionOk="0">
                  <a:moveTo>
                    <a:pt x="1823" y="1"/>
                  </a:moveTo>
                  <a:cubicBezTo>
                    <a:pt x="825" y="1"/>
                    <a:pt x="0" y="825"/>
                    <a:pt x="0" y="1842"/>
                  </a:cubicBezTo>
                  <a:lnTo>
                    <a:pt x="0" y="42895"/>
                  </a:lnTo>
                  <a:cubicBezTo>
                    <a:pt x="0" y="43912"/>
                    <a:pt x="825" y="44735"/>
                    <a:pt x="1823" y="44735"/>
                  </a:cubicBezTo>
                  <a:lnTo>
                    <a:pt x="41948" y="44735"/>
                  </a:lnTo>
                  <a:cubicBezTo>
                    <a:pt x="42964" y="44735"/>
                    <a:pt x="43787" y="43912"/>
                    <a:pt x="43787" y="42895"/>
                  </a:cubicBezTo>
                  <a:lnTo>
                    <a:pt x="43787" y="1842"/>
                  </a:lnTo>
                  <a:cubicBezTo>
                    <a:pt x="43787" y="825"/>
                    <a:pt x="42964" y="1"/>
                    <a:pt x="4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91"/>
            <p:cNvSpPr/>
            <p:nvPr/>
          </p:nvSpPr>
          <p:spPr>
            <a:xfrm>
              <a:off x="5609291" y="952867"/>
              <a:ext cx="940077" cy="960874"/>
            </a:xfrm>
            <a:custGeom>
              <a:avLst/>
              <a:gdLst/>
              <a:ahLst/>
              <a:cxnLst/>
              <a:rect l="l" t="t" r="r" b="b"/>
              <a:pathLst>
                <a:path w="41949" h="42877" extrusionOk="0">
                  <a:moveTo>
                    <a:pt x="912" y="1"/>
                  </a:moveTo>
                  <a:cubicBezTo>
                    <a:pt x="421" y="1"/>
                    <a:pt x="1" y="403"/>
                    <a:pt x="1" y="912"/>
                  </a:cubicBezTo>
                  <a:lnTo>
                    <a:pt x="1" y="41965"/>
                  </a:lnTo>
                  <a:cubicBezTo>
                    <a:pt x="1" y="42473"/>
                    <a:pt x="421" y="42877"/>
                    <a:pt x="912" y="42877"/>
                  </a:cubicBezTo>
                  <a:lnTo>
                    <a:pt x="41037" y="42877"/>
                  </a:lnTo>
                  <a:cubicBezTo>
                    <a:pt x="41544" y="42877"/>
                    <a:pt x="41948" y="42473"/>
                    <a:pt x="41948" y="41965"/>
                  </a:cubicBezTo>
                  <a:lnTo>
                    <a:pt x="41948" y="912"/>
                  </a:lnTo>
                  <a:cubicBezTo>
                    <a:pt x="41948" y="403"/>
                    <a:pt x="41544" y="1"/>
                    <a:pt x="41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91"/>
            <p:cNvSpPr/>
            <p:nvPr/>
          </p:nvSpPr>
          <p:spPr>
            <a:xfrm>
              <a:off x="5812399" y="1273029"/>
              <a:ext cx="565292" cy="304462"/>
            </a:xfrm>
            <a:custGeom>
              <a:avLst/>
              <a:gdLst/>
              <a:ahLst/>
              <a:cxnLst/>
              <a:rect l="l" t="t" r="r" b="b"/>
              <a:pathLst>
                <a:path w="25225" h="13586" extrusionOk="0">
                  <a:moveTo>
                    <a:pt x="1" y="0"/>
                  </a:moveTo>
                  <a:lnTo>
                    <a:pt x="1" y="13586"/>
                  </a:lnTo>
                  <a:lnTo>
                    <a:pt x="19283" y="13586"/>
                  </a:lnTo>
                  <a:lnTo>
                    <a:pt x="19283" y="9203"/>
                  </a:lnTo>
                  <a:lnTo>
                    <a:pt x="25224" y="13586"/>
                  </a:lnTo>
                  <a:lnTo>
                    <a:pt x="25224" y="0"/>
                  </a:lnTo>
                  <a:lnTo>
                    <a:pt x="19283" y="4382"/>
                  </a:lnTo>
                  <a:lnTo>
                    <a:pt x="19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16" name="Google Shape;2516;p91"/>
          <p:cNvSpPr/>
          <p:nvPr/>
        </p:nvSpPr>
        <p:spPr>
          <a:xfrm rot="5400000">
            <a:off x="82833" y="3271600"/>
            <a:ext cx="1284800" cy="3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17" name="Google Shape;2517;p91">
            <a:hlinkClick r:id="" action="ppaction://hlinkshowjump?jump=previousslide"/>
          </p:cNvPr>
          <p:cNvSpPr/>
          <p:nvPr/>
        </p:nvSpPr>
        <p:spPr>
          <a:xfrm>
            <a:off x="620883" y="3028333"/>
            <a:ext cx="208400" cy="18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18" name="Google Shape;2518;p91">
            <a:hlinkClick r:id="" action="ppaction://hlinkshowjump?jump=nextslide"/>
          </p:cNvPr>
          <p:cNvSpPr/>
          <p:nvPr/>
        </p:nvSpPr>
        <p:spPr>
          <a:xfrm rot="10800000" flipH="1">
            <a:off x="620420" y="3649400"/>
            <a:ext cx="209600" cy="180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19" name="Google Shape;2519;p91">
            <a:hlinkClick r:id="" action="ppaction://noaction"/>
          </p:cNvPr>
          <p:cNvSpPr/>
          <p:nvPr/>
        </p:nvSpPr>
        <p:spPr>
          <a:xfrm rot="5400000">
            <a:off x="620402" y="3324225"/>
            <a:ext cx="209471" cy="209543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DB313D699CE4D8053DA3ED29C6679" ma:contentTypeVersion="8" ma:contentTypeDescription="Create a new document." ma:contentTypeScope="" ma:versionID="cf1b45e8ea5e97f840b2301176b09598">
  <xsd:schema xmlns:xsd="http://www.w3.org/2001/XMLSchema" xmlns:xs="http://www.w3.org/2001/XMLSchema" xmlns:p="http://schemas.microsoft.com/office/2006/metadata/properties" xmlns:ns2="070befdb-ba55-4893-8997-4139ab77562a" targetNamespace="http://schemas.microsoft.com/office/2006/metadata/properties" ma:root="true" ma:fieldsID="065daa0256a109f30dd17506b165d158" ns2:_="">
    <xsd:import namespace="070befdb-ba55-4893-8997-4139ab7756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0befdb-ba55-4893-8997-4139ab7756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A0D4F8-137F-40BA-A323-F68E61C60691}">
  <ds:schemaRefs>
    <ds:schemaRef ds:uri="070befdb-ba55-4893-8997-4139ab7756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BD465A5-76FB-445B-A3A8-CE34D8FE0508}">
  <ds:schemaRefs>
    <ds:schemaRef ds:uri="070befdb-ba55-4893-8997-4139ab7756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AAF6FA-BBB1-4BAC-81DD-4E0C0002E1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Multi-Business Company Website by Slidesgo</vt:lpstr>
      <vt:lpstr>Chevron New Energies Interactive Learning Hub</vt:lpstr>
      <vt:lpstr>Members of Developing Team</vt:lpstr>
      <vt:lpstr>— Chevron</vt:lpstr>
      <vt:lpstr>Our Solution</vt:lpstr>
      <vt:lpstr>Coding Languages Used</vt:lpstr>
      <vt:lpstr>Application Layout</vt:lpstr>
      <vt:lpstr>PowerPoint Presentation</vt:lpstr>
      <vt:lpstr>CCUS+Global Partners</vt:lpstr>
      <vt:lpstr>Challenges and Impediments</vt:lpstr>
      <vt:lpstr>Existing Solutions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2024-02-25T20:49:40Z</dcterms:created>
  <dcterms:modified xsi:type="dcterms:W3CDTF">2024-02-26T03:12:35Z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0x010100E2ADB313D699CE4D8053DA3ED29C6679</vt:lpwstr>
  </property>
</Properties>
</file>