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FFF9"/>
    <a:srgbClr val="109756"/>
    <a:srgbClr val="FF2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7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ED378-2067-1A43-A5F6-241876212B8D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E48D5-88FE-E848-8DCE-DE4DB69F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3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E48D5-88FE-E848-8DCE-DE4DB69FD1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9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1E9C-1B53-3E4E-B175-4A8E65E196D8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7C7-97AC-9948-BB19-031CA9BC7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56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1E9C-1B53-3E4E-B175-4A8E65E196D8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7C7-97AC-9948-BB19-031CA9BC7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5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1E9C-1B53-3E4E-B175-4A8E65E196D8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7C7-97AC-9948-BB19-031CA9BC7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2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1E9C-1B53-3E4E-B175-4A8E65E196D8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7C7-97AC-9948-BB19-031CA9BC7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4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1E9C-1B53-3E4E-B175-4A8E65E196D8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7C7-97AC-9948-BB19-031CA9BC7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0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1E9C-1B53-3E4E-B175-4A8E65E196D8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7C7-97AC-9948-BB19-031CA9BC7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2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1E9C-1B53-3E4E-B175-4A8E65E196D8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7C7-97AC-9948-BB19-031CA9BC7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2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1E9C-1B53-3E4E-B175-4A8E65E196D8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7C7-97AC-9948-BB19-031CA9BC7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8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1E9C-1B53-3E4E-B175-4A8E65E196D8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7C7-97AC-9948-BB19-031CA9BC7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2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1E9C-1B53-3E4E-B175-4A8E65E196D8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7C7-97AC-9948-BB19-031CA9BC7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2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1E9C-1B53-3E4E-B175-4A8E65E196D8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17C7-97AC-9948-BB19-031CA9BC7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5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51E9C-1B53-3E4E-B175-4A8E65E196D8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17C7-97AC-9948-BB19-031CA9BC7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831525"/>
              </p:ext>
            </p:extLst>
          </p:nvPr>
        </p:nvGraphicFramePr>
        <p:xfrm>
          <a:off x="2032001" y="648181"/>
          <a:ext cx="2910390" cy="263903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82078"/>
                <a:gridCol w="582078"/>
                <a:gridCol w="582078"/>
                <a:gridCol w="582078"/>
                <a:gridCol w="582078"/>
              </a:tblGrid>
              <a:tr h="5278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8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8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8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8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2164465" y="740777"/>
            <a:ext cx="300942" cy="30094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66349" y="2884025"/>
            <a:ext cx="300942" cy="30094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/>
          <p:nvPr/>
        </p:nvCxnSpPr>
        <p:spPr>
          <a:xfrm rot="16200000" flipH="1">
            <a:off x="1590554" y="1708230"/>
            <a:ext cx="2050648" cy="601883"/>
          </a:xfrm>
          <a:prstGeom prst="bentConnector3">
            <a:avLst>
              <a:gd name="adj1" fmla="val 98542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930568" y="775500"/>
            <a:ext cx="300942" cy="3009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766349" y="2357377"/>
            <a:ext cx="300942" cy="3009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36479" y="775500"/>
            <a:ext cx="300942" cy="30094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336725" y="2357377"/>
            <a:ext cx="300942" cy="30094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30568" y="1309864"/>
            <a:ext cx="300942" cy="30094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331901" y="1817225"/>
            <a:ext cx="300942" cy="30094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/>
          <p:nvPr/>
        </p:nvCxnSpPr>
        <p:spPr>
          <a:xfrm rot="5400000">
            <a:off x="2707992" y="1134800"/>
            <a:ext cx="1581877" cy="1164219"/>
          </a:xfrm>
          <a:prstGeom prst="bentConnector3">
            <a:avLst>
              <a:gd name="adj1" fmla="val 244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0800000" flipV="1">
            <a:off x="3482373" y="1476730"/>
            <a:ext cx="598667" cy="490965"/>
          </a:xfrm>
          <a:prstGeom prst="bentConnector3">
            <a:avLst>
              <a:gd name="adj1" fmla="val 102202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466379" y="2357377"/>
            <a:ext cx="300942" cy="3009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331901" y="2848343"/>
            <a:ext cx="300942" cy="3009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/>
          <p:cNvCxnSpPr/>
          <p:nvPr/>
        </p:nvCxnSpPr>
        <p:spPr>
          <a:xfrm rot="10800000" flipV="1">
            <a:off x="3498930" y="2507848"/>
            <a:ext cx="1117920" cy="526648"/>
          </a:xfrm>
          <a:prstGeom prst="bentConnector3">
            <a:avLst>
              <a:gd name="adj1" fmla="val -733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5400000">
            <a:off x="3753492" y="1145813"/>
            <a:ext cx="1083201" cy="643518"/>
          </a:xfrm>
          <a:prstGeom prst="bentConnector3">
            <a:avLst>
              <a:gd name="adj1" fmla="val 99154"/>
            </a:avLst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0800000" flipV="1">
            <a:off x="3498931" y="2023640"/>
            <a:ext cx="484449" cy="482759"/>
          </a:xfrm>
          <a:prstGeom prst="bentConnector3">
            <a:avLst>
              <a:gd name="adj1" fmla="val 2215"/>
            </a:avLst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052973"/>
              </p:ext>
            </p:extLst>
          </p:nvPr>
        </p:nvGraphicFramePr>
        <p:xfrm>
          <a:off x="6632295" y="902818"/>
          <a:ext cx="4305784" cy="385437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15112"/>
                <a:gridCol w="615112"/>
                <a:gridCol w="615112"/>
                <a:gridCol w="615112"/>
                <a:gridCol w="615112"/>
                <a:gridCol w="615112"/>
                <a:gridCol w="615112"/>
              </a:tblGrid>
              <a:tr h="5506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6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6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6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6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6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6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5" name="Oval 54"/>
          <p:cNvSpPr/>
          <p:nvPr/>
        </p:nvSpPr>
        <p:spPr>
          <a:xfrm>
            <a:off x="8634716" y="1041719"/>
            <a:ext cx="300942" cy="30094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9241901" y="4307707"/>
            <a:ext cx="300942" cy="30094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7386576" y="1610806"/>
            <a:ext cx="300942" cy="30094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8634716" y="2118167"/>
            <a:ext cx="300942" cy="30094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9241901" y="1610806"/>
            <a:ext cx="300942" cy="3009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783245" y="4307707"/>
            <a:ext cx="300942" cy="3009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241901" y="2129256"/>
            <a:ext cx="300942" cy="3009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006786" y="3786846"/>
            <a:ext cx="300942" cy="3009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Elbow Connector 65"/>
          <p:cNvCxnSpPr>
            <a:stCxn id="61" idx="6"/>
          </p:cNvCxnSpPr>
          <p:nvPr/>
        </p:nvCxnSpPr>
        <p:spPr>
          <a:xfrm flipH="1" flipV="1">
            <a:off x="6887417" y="1073071"/>
            <a:ext cx="2655426" cy="688206"/>
          </a:xfrm>
          <a:prstGeom prst="bentConnector3">
            <a:avLst>
              <a:gd name="adj1" fmla="val 52851"/>
            </a:avLst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887417" y="1041719"/>
            <a:ext cx="0" cy="3416459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 rot="16200000" flipH="1">
            <a:off x="8066591" y="1887635"/>
            <a:ext cx="3265988" cy="1875102"/>
          </a:xfrm>
          <a:prstGeom prst="bentConnector3">
            <a:avLst>
              <a:gd name="adj1" fmla="val -679"/>
            </a:avLst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9427097" y="4458178"/>
            <a:ext cx="1210037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/>
          <p:nvPr/>
        </p:nvCxnSpPr>
        <p:spPr>
          <a:xfrm>
            <a:off x="7523544" y="1761277"/>
            <a:ext cx="1238490" cy="596100"/>
          </a:xfrm>
          <a:prstGeom prst="bentConnector3">
            <a:avLst>
              <a:gd name="adj1" fmla="val -467"/>
            </a:avLst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8611563" y="2697872"/>
            <a:ext cx="300942" cy="30094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9846678" y="1612731"/>
            <a:ext cx="300942" cy="30094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Elbow Connector 91"/>
          <p:cNvCxnSpPr/>
          <p:nvPr/>
        </p:nvCxnSpPr>
        <p:spPr>
          <a:xfrm rot="10800000" flipV="1">
            <a:off x="8142790" y="2306974"/>
            <a:ext cx="1249582" cy="1130706"/>
          </a:xfrm>
          <a:prstGeom prst="bentConnector3">
            <a:avLst>
              <a:gd name="adj1" fmla="val 907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8157257" y="3487833"/>
            <a:ext cx="0" cy="44948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/>
          <p:nvPr/>
        </p:nvCxnSpPr>
        <p:spPr>
          <a:xfrm rot="5400000">
            <a:off x="8299891" y="2323010"/>
            <a:ext cx="2247421" cy="1123948"/>
          </a:xfrm>
          <a:prstGeom prst="bentConnector3">
            <a:avLst>
              <a:gd name="adj1" fmla="val 100472"/>
            </a:avLst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/>
          <p:nvPr/>
        </p:nvCxnSpPr>
        <p:spPr>
          <a:xfrm rot="10800000" flipV="1">
            <a:off x="7492197" y="4037662"/>
            <a:ext cx="1369431" cy="470616"/>
          </a:xfrm>
          <a:prstGeom prst="bentConnector3">
            <a:avLst>
              <a:gd name="adj1" fmla="val -713"/>
            </a:avLst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/>
          <p:nvPr/>
        </p:nvCxnSpPr>
        <p:spPr>
          <a:xfrm rot="5400000" flipH="1" flipV="1">
            <a:off x="7309111" y="3055410"/>
            <a:ext cx="1636006" cy="1269840"/>
          </a:xfrm>
          <a:prstGeom prst="bentConnector3">
            <a:avLst>
              <a:gd name="adj1" fmla="val 100232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642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432266"/>
              </p:ext>
            </p:extLst>
          </p:nvPr>
        </p:nvGraphicFramePr>
        <p:xfrm>
          <a:off x="6632295" y="902818"/>
          <a:ext cx="4305784" cy="436366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38223"/>
                <a:gridCol w="538223"/>
                <a:gridCol w="538223"/>
                <a:gridCol w="538223"/>
                <a:gridCol w="538223"/>
                <a:gridCol w="538223"/>
                <a:gridCol w="538223"/>
                <a:gridCol w="538223"/>
              </a:tblGrid>
              <a:tr h="5506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6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6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6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6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6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6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2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9444699" y="3834077"/>
            <a:ext cx="300942" cy="30094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315927" y="2140850"/>
            <a:ext cx="300942" cy="30094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347521" y="1610802"/>
            <a:ext cx="300942" cy="30094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925287" y="3834077"/>
            <a:ext cx="300942" cy="30094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960493" y="1027249"/>
            <a:ext cx="300942" cy="3009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417931" y="2135469"/>
            <a:ext cx="300942" cy="3009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4410" y="1041665"/>
            <a:ext cx="300942" cy="3009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962423" y="2118167"/>
            <a:ext cx="300942" cy="3009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/>
          <p:nvPr/>
        </p:nvCxnSpPr>
        <p:spPr>
          <a:xfrm rot="16200000" flipV="1">
            <a:off x="9535746" y="1769595"/>
            <a:ext cx="1721483" cy="584034"/>
          </a:xfrm>
          <a:prstGeom prst="bentConnector3">
            <a:avLst>
              <a:gd name="adj1" fmla="val 99755"/>
            </a:avLst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>
            <a:off x="8449269" y="2301603"/>
            <a:ext cx="1088015" cy="1087460"/>
          </a:xfrm>
          <a:prstGeom prst="bentConnector3">
            <a:avLst>
              <a:gd name="adj1" fmla="val -48937"/>
            </a:avLst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565865" y="3371009"/>
            <a:ext cx="9221" cy="64013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6200000" flipH="1">
            <a:off x="7181912" y="2107245"/>
            <a:ext cx="2197375" cy="1589089"/>
          </a:xfrm>
          <a:prstGeom prst="bentConnector3">
            <a:avLst>
              <a:gd name="adj1" fmla="val 99515"/>
            </a:avLst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977129" y="3277564"/>
            <a:ext cx="300942" cy="30094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833893" y="1606397"/>
            <a:ext cx="300942" cy="30094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/>
          <p:nvPr/>
        </p:nvCxnSpPr>
        <p:spPr>
          <a:xfrm rot="10800000">
            <a:off x="8437349" y="1191377"/>
            <a:ext cx="1191213" cy="527890"/>
          </a:xfrm>
          <a:prstGeom prst="bentConnector3">
            <a:avLst>
              <a:gd name="adj1" fmla="val 3360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6200000" flipH="1">
            <a:off x="6812702" y="1240211"/>
            <a:ext cx="3953784" cy="3797819"/>
          </a:xfrm>
          <a:prstGeom prst="bentConnector3">
            <a:avLst>
              <a:gd name="adj1" fmla="val 98889"/>
            </a:avLst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0800000">
            <a:off x="6849998" y="1192136"/>
            <a:ext cx="1134367" cy="564732"/>
          </a:xfrm>
          <a:prstGeom prst="bentConnector3">
            <a:avLst>
              <a:gd name="adj1" fmla="val 1023"/>
            </a:avLst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6200000" flipV="1">
            <a:off x="9565058" y="3990577"/>
            <a:ext cx="1662938" cy="537854"/>
          </a:xfrm>
          <a:prstGeom prst="bentConnector3">
            <a:avLst>
              <a:gd name="adj1" fmla="val 98723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8320265" y="1609635"/>
            <a:ext cx="300942" cy="300942"/>
          </a:xfrm>
          <a:prstGeom prst="ellipse">
            <a:avLst/>
          </a:prstGeom>
          <a:solidFill>
            <a:srgbClr val="FF2DFF"/>
          </a:solidFill>
          <a:ln>
            <a:solidFill>
              <a:srgbClr val="FF2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320267" y="2687718"/>
            <a:ext cx="300942" cy="300942"/>
          </a:xfrm>
          <a:prstGeom prst="ellipse">
            <a:avLst/>
          </a:prstGeom>
          <a:solidFill>
            <a:srgbClr val="FF2DFF"/>
          </a:solidFill>
          <a:ln>
            <a:solidFill>
              <a:srgbClr val="FF2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953248" y="3836934"/>
            <a:ext cx="300942" cy="300942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7278067" y="4307682"/>
            <a:ext cx="300942" cy="300942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Elbow Connector 41"/>
          <p:cNvCxnSpPr/>
          <p:nvPr/>
        </p:nvCxnSpPr>
        <p:spPr>
          <a:xfrm rot="16200000" flipH="1">
            <a:off x="9564665" y="1723005"/>
            <a:ext cx="566672" cy="559198"/>
          </a:xfrm>
          <a:prstGeom prst="bentConnector3">
            <a:avLst>
              <a:gd name="adj1" fmla="val 3021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10800000">
            <a:off x="9568404" y="2285940"/>
            <a:ext cx="1097050" cy="609186"/>
          </a:xfrm>
          <a:prstGeom prst="bentConnector3">
            <a:avLst>
              <a:gd name="adj1" fmla="val 97478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V="1">
            <a:off x="8130755" y="1999406"/>
            <a:ext cx="1157719" cy="542525"/>
          </a:xfrm>
          <a:prstGeom prst="bentConnector3">
            <a:avLst>
              <a:gd name="adj1" fmla="val 96990"/>
            </a:avLst>
          </a:prstGeom>
          <a:ln w="76200">
            <a:solidFill>
              <a:srgbClr val="FF2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8481109" y="2849528"/>
            <a:ext cx="499768" cy="0"/>
          </a:xfrm>
          <a:prstGeom prst="straightConnector1">
            <a:avLst/>
          </a:prstGeom>
          <a:ln w="76200">
            <a:solidFill>
              <a:srgbClr val="FF2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flipV="1">
            <a:off x="7417181" y="3997240"/>
            <a:ext cx="2693783" cy="460913"/>
          </a:xfrm>
          <a:prstGeom prst="bentConnector3">
            <a:avLst>
              <a:gd name="adj1" fmla="val 99413"/>
            </a:avLst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969135"/>
              </p:ext>
            </p:extLst>
          </p:nvPr>
        </p:nvGraphicFramePr>
        <p:xfrm>
          <a:off x="482357" y="752350"/>
          <a:ext cx="4305780" cy="491428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78420"/>
                <a:gridCol w="478420"/>
                <a:gridCol w="478420"/>
                <a:gridCol w="478420"/>
                <a:gridCol w="478420"/>
                <a:gridCol w="478420"/>
                <a:gridCol w="478420"/>
                <a:gridCol w="478420"/>
                <a:gridCol w="478420"/>
              </a:tblGrid>
              <a:tr h="5506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6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6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6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6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6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6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6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2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3" name="Oval 72"/>
          <p:cNvSpPr/>
          <p:nvPr/>
        </p:nvSpPr>
        <p:spPr>
          <a:xfrm>
            <a:off x="2484776" y="882597"/>
            <a:ext cx="300942" cy="30094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1495013" y="1446516"/>
            <a:ext cx="300942" cy="30094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1974630" y="894103"/>
            <a:ext cx="300942" cy="30094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063034" y="2548589"/>
            <a:ext cx="300942" cy="30094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070598" y="3074932"/>
            <a:ext cx="300942" cy="3009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423143" y="3649626"/>
            <a:ext cx="300942" cy="3009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959031" y="1443422"/>
            <a:ext cx="300942" cy="3009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495284" y="1955228"/>
            <a:ext cx="300942" cy="3009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Elbow Connector 80"/>
          <p:cNvCxnSpPr/>
          <p:nvPr/>
        </p:nvCxnSpPr>
        <p:spPr>
          <a:xfrm rot="10800000">
            <a:off x="1261285" y="3188300"/>
            <a:ext cx="3276801" cy="2241815"/>
          </a:xfrm>
          <a:prstGeom prst="bentConnector3">
            <a:avLst>
              <a:gd name="adj1" fmla="val 117820"/>
            </a:avLst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1661235" y="4343494"/>
            <a:ext cx="1953884" cy="42332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5400000">
            <a:off x="837632" y="1387543"/>
            <a:ext cx="1674234" cy="913768"/>
          </a:xfrm>
          <a:prstGeom prst="bentConnector3">
            <a:avLst>
              <a:gd name="adj1" fmla="val 2297"/>
            </a:avLst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3429252" y="4186209"/>
            <a:ext cx="300942" cy="30094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494129" y="4207430"/>
            <a:ext cx="300942" cy="30094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Elbow Connector 86"/>
          <p:cNvCxnSpPr/>
          <p:nvPr/>
        </p:nvCxnSpPr>
        <p:spPr>
          <a:xfrm rot="16200000" flipV="1">
            <a:off x="2726250" y="1384009"/>
            <a:ext cx="2176879" cy="1417536"/>
          </a:xfrm>
          <a:prstGeom prst="bentConnector3">
            <a:avLst>
              <a:gd name="adj1" fmla="val 98917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2008749" y="3649626"/>
            <a:ext cx="300942" cy="300942"/>
          </a:xfrm>
          <a:prstGeom prst="ellipse">
            <a:avLst/>
          </a:prstGeom>
          <a:solidFill>
            <a:srgbClr val="FF2DFF"/>
          </a:solidFill>
          <a:ln>
            <a:solidFill>
              <a:srgbClr val="FF2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902018" y="4759306"/>
            <a:ext cx="300942" cy="300942"/>
          </a:xfrm>
          <a:prstGeom prst="ellipse">
            <a:avLst/>
          </a:prstGeom>
          <a:solidFill>
            <a:srgbClr val="FF2DFF"/>
          </a:solidFill>
          <a:ln>
            <a:solidFill>
              <a:srgbClr val="FF2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008749" y="1992284"/>
            <a:ext cx="300942" cy="300942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3406814" y="2003427"/>
            <a:ext cx="300942" cy="300942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5" name="Elbow Connector 94"/>
          <p:cNvCxnSpPr>
            <a:endCxn id="80" idx="4"/>
          </p:cNvCxnSpPr>
          <p:nvPr/>
        </p:nvCxnSpPr>
        <p:spPr>
          <a:xfrm rot="10800000">
            <a:off x="1645756" y="2256171"/>
            <a:ext cx="2443063" cy="438607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574714" y="873500"/>
            <a:ext cx="300942" cy="300942"/>
          </a:xfrm>
          <a:prstGeom prst="ellipse">
            <a:avLst/>
          </a:prstGeom>
          <a:solidFill>
            <a:srgbClr val="4BFFF9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53567" y="2531071"/>
            <a:ext cx="300942" cy="300942"/>
          </a:xfrm>
          <a:prstGeom prst="ellipse">
            <a:avLst/>
          </a:prstGeom>
          <a:solidFill>
            <a:srgbClr val="4BFFF9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2947817" y="886449"/>
            <a:ext cx="300942" cy="30094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/>
          <p:cNvSpPr/>
          <p:nvPr/>
        </p:nvSpPr>
        <p:spPr>
          <a:xfrm>
            <a:off x="3425148" y="4737518"/>
            <a:ext cx="300942" cy="30094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0" name="Straight Arrow Connector 109"/>
          <p:cNvCxnSpPr/>
          <p:nvPr/>
        </p:nvCxnSpPr>
        <p:spPr>
          <a:xfrm flipH="1">
            <a:off x="718951" y="1033068"/>
            <a:ext cx="13663" cy="1665992"/>
          </a:xfrm>
          <a:prstGeom prst="straightConnector1">
            <a:avLst/>
          </a:prstGeom>
          <a:ln w="76200">
            <a:solidFill>
              <a:srgbClr val="4BFF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/>
          <p:nvPr/>
        </p:nvCxnSpPr>
        <p:spPr>
          <a:xfrm flipV="1">
            <a:off x="1611765" y="1053128"/>
            <a:ext cx="1018248" cy="552578"/>
          </a:xfrm>
          <a:prstGeom prst="bentConnector3">
            <a:avLst>
              <a:gd name="adj1" fmla="val 100016"/>
            </a:avLst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/>
          <p:nvPr/>
        </p:nvCxnSpPr>
        <p:spPr>
          <a:xfrm rot="16200000" flipV="1">
            <a:off x="3024514" y="1674877"/>
            <a:ext cx="1125654" cy="970849"/>
          </a:xfrm>
          <a:prstGeom prst="bentConnector3">
            <a:avLst>
              <a:gd name="adj1" fmla="val 99357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94" idx="2"/>
          </p:cNvCxnSpPr>
          <p:nvPr/>
        </p:nvCxnSpPr>
        <p:spPr>
          <a:xfrm>
            <a:off x="2159220" y="2153898"/>
            <a:ext cx="1247594" cy="0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V="1">
            <a:off x="4554721" y="3800097"/>
            <a:ext cx="18893" cy="1666464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/>
          <p:nvPr/>
        </p:nvCxnSpPr>
        <p:spPr>
          <a:xfrm flipV="1">
            <a:off x="1156105" y="3133993"/>
            <a:ext cx="3378271" cy="666104"/>
          </a:xfrm>
          <a:prstGeom prst="bentConnector3">
            <a:avLst>
              <a:gd name="adj1" fmla="val 15395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endCxn id="104" idx="2"/>
          </p:cNvCxnSpPr>
          <p:nvPr/>
        </p:nvCxnSpPr>
        <p:spPr>
          <a:xfrm>
            <a:off x="1190278" y="3834079"/>
            <a:ext cx="2234870" cy="1053910"/>
          </a:xfrm>
          <a:prstGeom prst="bentConnector3">
            <a:avLst>
              <a:gd name="adj1" fmla="val 280"/>
            </a:avLst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/>
          <p:nvPr/>
        </p:nvCxnSpPr>
        <p:spPr>
          <a:xfrm>
            <a:off x="2133085" y="3702822"/>
            <a:ext cx="1902675" cy="1178901"/>
          </a:xfrm>
          <a:prstGeom prst="bentConnector3">
            <a:avLst>
              <a:gd name="adj1" fmla="val 101709"/>
            </a:avLst>
          </a:prstGeom>
          <a:ln w="76200">
            <a:solidFill>
              <a:srgbClr val="FF2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30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356624"/>
              </p:ext>
            </p:extLst>
          </p:nvPr>
        </p:nvGraphicFramePr>
        <p:xfrm>
          <a:off x="470782" y="775499"/>
          <a:ext cx="4355860" cy="517389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35586"/>
                <a:gridCol w="435586"/>
                <a:gridCol w="435586"/>
                <a:gridCol w="435586"/>
                <a:gridCol w="435586"/>
                <a:gridCol w="435586"/>
                <a:gridCol w="435586"/>
                <a:gridCol w="435586"/>
                <a:gridCol w="435586"/>
                <a:gridCol w="435586"/>
              </a:tblGrid>
              <a:tr h="5252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2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2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2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2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2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2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2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8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8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7" name="Oval 36"/>
          <p:cNvSpPr/>
          <p:nvPr/>
        </p:nvSpPr>
        <p:spPr>
          <a:xfrm>
            <a:off x="4012406" y="1429593"/>
            <a:ext cx="300942" cy="30094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291700" y="1429593"/>
            <a:ext cx="300942" cy="30094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138889" y="4059242"/>
            <a:ext cx="300942" cy="30094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012473" y="5054908"/>
            <a:ext cx="300942" cy="30094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967885" y="898343"/>
            <a:ext cx="300942" cy="3009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429969" y="2970872"/>
            <a:ext cx="300942" cy="3009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9141" y="877015"/>
            <a:ext cx="300942" cy="3009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138889" y="3513531"/>
            <a:ext cx="300942" cy="3009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Elbow Connector 44"/>
          <p:cNvCxnSpPr>
            <a:endCxn id="41" idx="6"/>
          </p:cNvCxnSpPr>
          <p:nvPr/>
        </p:nvCxnSpPr>
        <p:spPr>
          <a:xfrm rot="16200000" flipV="1">
            <a:off x="577848" y="1739793"/>
            <a:ext cx="4680654" cy="3298695"/>
          </a:xfrm>
          <a:prstGeom prst="bentConnector2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8" idx="4"/>
          </p:cNvCxnSpPr>
          <p:nvPr/>
        </p:nvCxnSpPr>
        <p:spPr>
          <a:xfrm>
            <a:off x="1118356" y="4209713"/>
            <a:ext cx="0" cy="1104542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967885" y="5013313"/>
            <a:ext cx="300942" cy="30094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967885" y="1966642"/>
            <a:ext cx="300942" cy="30094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Elbow Connector 49"/>
          <p:cNvCxnSpPr/>
          <p:nvPr/>
        </p:nvCxnSpPr>
        <p:spPr>
          <a:xfrm rot="5400000" flipH="1" flipV="1">
            <a:off x="1940055" y="3532257"/>
            <a:ext cx="2175038" cy="1298174"/>
          </a:xfrm>
          <a:prstGeom prst="bentConnector3">
            <a:avLst>
              <a:gd name="adj1" fmla="val 98959"/>
            </a:avLst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429969" y="1966642"/>
            <a:ext cx="300942" cy="300942"/>
          </a:xfrm>
          <a:prstGeom prst="ellipse">
            <a:avLst/>
          </a:prstGeom>
          <a:solidFill>
            <a:srgbClr val="FF2DFF"/>
          </a:solidFill>
          <a:ln>
            <a:solidFill>
              <a:srgbClr val="FF2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19141" y="4607687"/>
            <a:ext cx="300942" cy="300942"/>
          </a:xfrm>
          <a:prstGeom prst="ellipse">
            <a:avLst/>
          </a:prstGeom>
          <a:solidFill>
            <a:srgbClr val="FF2DFF"/>
          </a:solidFill>
          <a:ln>
            <a:solidFill>
              <a:srgbClr val="FF2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314957" y="1966642"/>
            <a:ext cx="300942" cy="300942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4056336" y="1924475"/>
            <a:ext cx="300942" cy="300942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Elbow Connector 54"/>
          <p:cNvCxnSpPr/>
          <p:nvPr/>
        </p:nvCxnSpPr>
        <p:spPr>
          <a:xfrm rot="5400000" flipH="1" flipV="1">
            <a:off x="2534755" y="4032431"/>
            <a:ext cx="1122959" cy="412579"/>
          </a:xfrm>
          <a:prstGeom prst="bentConnector3">
            <a:avLst>
              <a:gd name="adj1" fmla="val 98444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0" idx="2"/>
          </p:cNvCxnSpPr>
          <p:nvPr/>
        </p:nvCxnSpPr>
        <p:spPr>
          <a:xfrm flipV="1">
            <a:off x="2359535" y="5205379"/>
            <a:ext cx="1652938" cy="32914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rot="10800000">
            <a:off x="666820" y="1058390"/>
            <a:ext cx="1300876" cy="528845"/>
          </a:xfrm>
          <a:prstGeom prst="bentConnector3">
            <a:avLst>
              <a:gd name="adj1" fmla="val 98047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442171" y="2117113"/>
            <a:ext cx="1764636" cy="1560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1618130" y="3093825"/>
            <a:ext cx="349566" cy="14526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16200000" flipV="1">
            <a:off x="662897" y="4782326"/>
            <a:ext cx="902517" cy="894671"/>
          </a:xfrm>
          <a:prstGeom prst="bentConnector3">
            <a:avLst>
              <a:gd name="adj1" fmla="val -2582"/>
            </a:avLst>
          </a:prstGeom>
          <a:ln w="76200">
            <a:solidFill>
              <a:srgbClr val="FF2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2442171" y="1580064"/>
            <a:ext cx="1720706" cy="1066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endCxn id="49" idx="2"/>
          </p:cNvCxnSpPr>
          <p:nvPr/>
        </p:nvCxnSpPr>
        <p:spPr>
          <a:xfrm rot="16200000" flipV="1">
            <a:off x="-46359" y="3131357"/>
            <a:ext cx="2092600" cy="64112"/>
          </a:xfrm>
          <a:prstGeom prst="bentConnector4">
            <a:avLst>
              <a:gd name="adj1" fmla="val -2270"/>
              <a:gd name="adj2" fmla="val 456564"/>
            </a:avLst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0800000">
            <a:off x="1897962" y="1585394"/>
            <a:ext cx="2350014" cy="1070508"/>
          </a:xfrm>
          <a:prstGeom prst="bentConnector3">
            <a:avLst>
              <a:gd name="adj1" fmla="val 96298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51" idx="4"/>
          </p:cNvCxnSpPr>
          <p:nvPr/>
        </p:nvCxnSpPr>
        <p:spPr>
          <a:xfrm rot="5400000" flipH="1" flipV="1">
            <a:off x="611936" y="2805951"/>
            <a:ext cx="1506871" cy="430138"/>
          </a:xfrm>
          <a:prstGeom prst="bentConnector3">
            <a:avLst>
              <a:gd name="adj1" fmla="val 71508"/>
            </a:avLst>
          </a:prstGeom>
          <a:ln w="76200">
            <a:solidFill>
              <a:srgbClr val="FF2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/>
          <p:nvPr/>
        </p:nvCxnSpPr>
        <p:spPr>
          <a:xfrm rot="16200000" flipV="1">
            <a:off x="1940910" y="3112580"/>
            <a:ext cx="2621117" cy="2612660"/>
          </a:xfrm>
          <a:prstGeom prst="bentConnector3">
            <a:avLst>
              <a:gd name="adj1" fmla="val 1425"/>
            </a:avLst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/>
          <p:nvPr/>
        </p:nvCxnSpPr>
        <p:spPr>
          <a:xfrm rot="16200000" flipV="1">
            <a:off x="362054" y="4539609"/>
            <a:ext cx="1987617" cy="411255"/>
          </a:xfrm>
          <a:prstGeom prst="bentConnector3">
            <a:avLst>
              <a:gd name="adj1" fmla="val 100081"/>
            </a:avLst>
          </a:prstGeom>
          <a:ln w="76200">
            <a:solidFill>
              <a:srgbClr val="FF2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/>
          <p:cNvCxnSpPr/>
          <p:nvPr/>
        </p:nvCxnSpPr>
        <p:spPr>
          <a:xfrm rot="5400000" flipH="1" flipV="1">
            <a:off x="2504576" y="3097968"/>
            <a:ext cx="2129769" cy="1274693"/>
          </a:xfrm>
          <a:prstGeom prst="bentConnector3">
            <a:avLst>
              <a:gd name="adj1" fmla="val 1088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stCxn id="39" idx="4"/>
          </p:cNvCxnSpPr>
          <p:nvPr/>
        </p:nvCxnSpPr>
        <p:spPr>
          <a:xfrm rot="5400000" flipH="1" flipV="1">
            <a:off x="2874547" y="3515900"/>
            <a:ext cx="1259096" cy="429471"/>
          </a:xfrm>
          <a:prstGeom prst="bentConnector3">
            <a:avLst>
              <a:gd name="adj1" fmla="val 6665"/>
            </a:avLst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2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757642"/>
              </p:ext>
            </p:extLst>
          </p:nvPr>
        </p:nvGraphicFramePr>
        <p:xfrm>
          <a:off x="537328" y="994765"/>
          <a:ext cx="4394450" cy="482730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39445"/>
                <a:gridCol w="439445"/>
                <a:gridCol w="439445"/>
                <a:gridCol w="439445"/>
                <a:gridCol w="439445"/>
                <a:gridCol w="439445"/>
                <a:gridCol w="439445"/>
                <a:gridCol w="439445"/>
                <a:gridCol w="439445"/>
                <a:gridCol w="439445"/>
              </a:tblGrid>
              <a:tr h="4863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3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3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3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3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3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3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3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3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98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636308" y="3510730"/>
            <a:ext cx="300942" cy="30094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68454" y="2089247"/>
            <a:ext cx="300942" cy="30094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36971" y="1569992"/>
            <a:ext cx="300942" cy="30094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03261" y="2093928"/>
            <a:ext cx="300942" cy="30094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919140" y="2102438"/>
            <a:ext cx="300942" cy="3009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47689" y="3059317"/>
            <a:ext cx="300942" cy="3009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242167" y="2090586"/>
            <a:ext cx="300942" cy="3009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75616" y="2090196"/>
            <a:ext cx="300942" cy="3009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273508" y="4194762"/>
            <a:ext cx="32242" cy="933166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127215" y="4977457"/>
            <a:ext cx="300942" cy="30094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85691" y="2089247"/>
            <a:ext cx="300942" cy="30094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Elbow Connector 17"/>
          <p:cNvCxnSpPr/>
          <p:nvPr/>
        </p:nvCxnSpPr>
        <p:spPr>
          <a:xfrm rot="10800000" flipV="1">
            <a:off x="2099506" y="1165867"/>
            <a:ext cx="2665254" cy="1087041"/>
          </a:xfrm>
          <a:prstGeom prst="bentConnector3">
            <a:avLst>
              <a:gd name="adj1" fmla="val 101245"/>
            </a:avLst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403211" y="4493888"/>
            <a:ext cx="300942" cy="300942"/>
          </a:xfrm>
          <a:prstGeom prst="ellipse">
            <a:avLst/>
          </a:prstGeom>
          <a:solidFill>
            <a:srgbClr val="FF2DFF"/>
          </a:solidFill>
          <a:ln>
            <a:solidFill>
              <a:srgbClr val="FF2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73006" y="4493888"/>
            <a:ext cx="300942" cy="300942"/>
          </a:xfrm>
          <a:prstGeom prst="ellipse">
            <a:avLst/>
          </a:prstGeom>
          <a:solidFill>
            <a:srgbClr val="FF2DFF"/>
          </a:solidFill>
          <a:ln>
            <a:solidFill>
              <a:srgbClr val="FF2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950370" y="4493888"/>
            <a:ext cx="300942" cy="300942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236369" y="4493888"/>
            <a:ext cx="300942" cy="300942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827151" y="4493888"/>
            <a:ext cx="300942" cy="300942"/>
          </a:xfrm>
          <a:prstGeom prst="ellipse">
            <a:avLst/>
          </a:prstGeom>
          <a:solidFill>
            <a:srgbClr val="4BFFF9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497529" y="4493888"/>
            <a:ext cx="300942" cy="300942"/>
          </a:xfrm>
          <a:prstGeom prst="ellipse">
            <a:avLst/>
          </a:prstGeom>
          <a:solidFill>
            <a:srgbClr val="4BFFF9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Elbow Connector 29"/>
          <p:cNvCxnSpPr/>
          <p:nvPr/>
        </p:nvCxnSpPr>
        <p:spPr>
          <a:xfrm rot="10800000">
            <a:off x="716717" y="1231095"/>
            <a:ext cx="2648215" cy="1997161"/>
          </a:xfrm>
          <a:prstGeom prst="bentConnector3">
            <a:avLst>
              <a:gd name="adj1" fmla="val 99389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16200000" flipH="1">
            <a:off x="685176" y="1254481"/>
            <a:ext cx="1015275" cy="838045"/>
          </a:xfrm>
          <a:prstGeom prst="bentConnector3">
            <a:avLst>
              <a:gd name="adj1" fmla="val 3258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714294" y="1157636"/>
            <a:ext cx="11457" cy="204869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3369166" y="2229677"/>
            <a:ext cx="23474" cy="99857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10800000">
            <a:off x="1172376" y="1744674"/>
            <a:ext cx="1781356" cy="986005"/>
          </a:xfrm>
          <a:prstGeom prst="bentConnector3">
            <a:avLst>
              <a:gd name="adj1" fmla="val 99382"/>
            </a:avLst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2938344" y="2235775"/>
            <a:ext cx="0" cy="50834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/>
          <p:nvPr/>
        </p:nvCxnSpPr>
        <p:spPr>
          <a:xfrm flipV="1">
            <a:off x="2496905" y="1709387"/>
            <a:ext cx="1776603" cy="506847"/>
          </a:xfrm>
          <a:prstGeom prst="bentConnector3">
            <a:avLst>
              <a:gd name="adj1" fmla="val -166"/>
            </a:avLst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/>
          <p:nvPr/>
        </p:nvCxnSpPr>
        <p:spPr>
          <a:xfrm rot="16200000" flipH="1">
            <a:off x="3487793" y="2429292"/>
            <a:ext cx="1980997" cy="482822"/>
          </a:xfrm>
          <a:prstGeom prst="bentConnector3">
            <a:avLst>
              <a:gd name="adj1" fmla="val 100249"/>
            </a:avLst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/>
          <p:nvPr/>
        </p:nvCxnSpPr>
        <p:spPr>
          <a:xfrm rot="10800000" flipV="1">
            <a:off x="742971" y="3661203"/>
            <a:ext cx="3954716" cy="1874516"/>
          </a:xfrm>
          <a:prstGeom prst="bentConnector3">
            <a:avLst>
              <a:gd name="adj1" fmla="val -1219"/>
            </a:avLst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742970" y="3661201"/>
            <a:ext cx="30821" cy="192882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6200000" flipH="1">
            <a:off x="3063847" y="3028836"/>
            <a:ext cx="1977358" cy="441964"/>
          </a:xfrm>
          <a:prstGeom prst="bentConnector3">
            <a:avLst>
              <a:gd name="adj1" fmla="val 98000"/>
            </a:avLst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endCxn id="21" idx="4"/>
          </p:cNvCxnSpPr>
          <p:nvPr/>
        </p:nvCxnSpPr>
        <p:spPr>
          <a:xfrm rot="16200000" flipH="1">
            <a:off x="1089759" y="3783747"/>
            <a:ext cx="1108765" cy="913400"/>
          </a:xfrm>
          <a:prstGeom prst="bentConnector3">
            <a:avLst>
              <a:gd name="adj1" fmla="val 131057"/>
            </a:avLst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>
            <a:off x="1172375" y="3631757"/>
            <a:ext cx="2192557" cy="1017505"/>
          </a:xfrm>
          <a:prstGeom prst="bentConnector3">
            <a:avLst>
              <a:gd name="adj1" fmla="val 100679"/>
            </a:avLst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 flipV="1">
            <a:off x="1661757" y="4178559"/>
            <a:ext cx="1282129" cy="454046"/>
          </a:xfrm>
          <a:prstGeom prst="bentConnector3">
            <a:avLst>
              <a:gd name="adj1" fmla="val -1458"/>
            </a:avLst>
          </a:prstGeom>
          <a:ln w="76200">
            <a:solidFill>
              <a:srgbClr val="4BFF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2938344" y="4194762"/>
            <a:ext cx="15388" cy="469879"/>
          </a:xfrm>
          <a:prstGeom prst="straightConnector1">
            <a:avLst/>
          </a:prstGeom>
          <a:ln w="76200">
            <a:solidFill>
              <a:srgbClr val="4BFF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/>
          <p:nvPr/>
        </p:nvCxnSpPr>
        <p:spPr>
          <a:xfrm>
            <a:off x="2589886" y="4666604"/>
            <a:ext cx="1230781" cy="499560"/>
          </a:xfrm>
          <a:prstGeom prst="bentConnector3">
            <a:avLst>
              <a:gd name="adj1" fmla="val -1724"/>
            </a:avLst>
          </a:prstGeom>
          <a:ln w="76200">
            <a:solidFill>
              <a:srgbClr val="FF2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3806896" y="4644360"/>
            <a:ext cx="9599" cy="583416"/>
          </a:xfrm>
          <a:prstGeom prst="straightConnector1">
            <a:avLst/>
          </a:prstGeom>
          <a:ln w="76200">
            <a:solidFill>
              <a:srgbClr val="FF2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87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03905"/>
              </p:ext>
            </p:extLst>
          </p:nvPr>
        </p:nvGraphicFramePr>
        <p:xfrm>
          <a:off x="537326" y="994765"/>
          <a:ext cx="4601832" cy="5243991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83486"/>
                <a:gridCol w="383486"/>
                <a:gridCol w="383486"/>
                <a:gridCol w="383486"/>
                <a:gridCol w="383486"/>
                <a:gridCol w="383486"/>
                <a:gridCol w="383486"/>
                <a:gridCol w="383486"/>
                <a:gridCol w="383486"/>
                <a:gridCol w="383486"/>
                <a:gridCol w="383486"/>
                <a:gridCol w="383486"/>
              </a:tblGrid>
              <a:tr h="4453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3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3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3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3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3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3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3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3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9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9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9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2473486" y="3316411"/>
            <a:ext cx="300942" cy="30094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44769" y="2868249"/>
            <a:ext cx="300942" cy="30094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356113" y="5062010"/>
            <a:ext cx="300942" cy="30094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91606" y="5062010"/>
            <a:ext cx="300942" cy="30094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36233" y="2408944"/>
            <a:ext cx="300942" cy="3009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09552" y="1959267"/>
            <a:ext cx="300942" cy="30094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1998" y="3728024"/>
            <a:ext cx="300942" cy="3009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719681" y="3315891"/>
            <a:ext cx="300942" cy="3009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861558" y="2557900"/>
            <a:ext cx="1104110" cy="1773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719681" y="2425159"/>
            <a:ext cx="300942" cy="30094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241998" y="1959267"/>
            <a:ext cx="300942" cy="30094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endCxn id="11" idx="0"/>
          </p:cNvCxnSpPr>
          <p:nvPr/>
        </p:nvCxnSpPr>
        <p:spPr>
          <a:xfrm rot="5400000" flipH="1" flipV="1">
            <a:off x="3668065" y="2065942"/>
            <a:ext cx="598633" cy="385284"/>
          </a:xfrm>
          <a:prstGeom prst="bentConnector3">
            <a:avLst>
              <a:gd name="adj1" fmla="val 74380"/>
            </a:avLst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097131" y="3728024"/>
            <a:ext cx="300942" cy="300942"/>
          </a:xfrm>
          <a:prstGeom prst="ellipse">
            <a:avLst/>
          </a:prstGeom>
          <a:solidFill>
            <a:srgbClr val="FF2DFF"/>
          </a:solidFill>
          <a:ln>
            <a:solidFill>
              <a:srgbClr val="FF2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719681" y="2843626"/>
            <a:ext cx="300942" cy="300942"/>
          </a:xfrm>
          <a:prstGeom prst="ellipse">
            <a:avLst/>
          </a:prstGeom>
          <a:solidFill>
            <a:srgbClr val="FF2DFF"/>
          </a:solidFill>
          <a:ln>
            <a:solidFill>
              <a:srgbClr val="FF2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974146" y="3858940"/>
            <a:ext cx="300942" cy="300942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8815367" y="3525842"/>
            <a:ext cx="300942" cy="300942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399917" y="2843626"/>
            <a:ext cx="300942" cy="300942"/>
          </a:xfrm>
          <a:prstGeom prst="ellipse">
            <a:avLst/>
          </a:prstGeom>
          <a:solidFill>
            <a:srgbClr val="4BFFF9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75051" y="3315891"/>
            <a:ext cx="300942" cy="300942"/>
          </a:xfrm>
          <a:prstGeom prst="ellipse">
            <a:avLst/>
          </a:prstGeom>
          <a:solidFill>
            <a:srgbClr val="4BFFF9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/>
          <p:cNvCxnSpPr/>
          <p:nvPr/>
        </p:nvCxnSpPr>
        <p:spPr>
          <a:xfrm rot="10800000" flipV="1">
            <a:off x="652287" y="3464580"/>
            <a:ext cx="1303055" cy="449943"/>
          </a:xfrm>
          <a:prstGeom prst="bentConnector3">
            <a:avLst>
              <a:gd name="adj1" fmla="val 6475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392469" y="2507669"/>
            <a:ext cx="382270" cy="47929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386704" y="3820164"/>
            <a:ext cx="5229" cy="52365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10800000">
            <a:off x="7028284" y="5292005"/>
            <a:ext cx="1781356" cy="986005"/>
          </a:xfrm>
          <a:prstGeom prst="bentConnector3">
            <a:avLst>
              <a:gd name="adj1" fmla="val 99382"/>
            </a:avLst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6"/>
            <a:endCxn id="9" idx="2"/>
          </p:cNvCxnSpPr>
          <p:nvPr/>
        </p:nvCxnSpPr>
        <p:spPr>
          <a:xfrm>
            <a:off x="1657055" y="5212481"/>
            <a:ext cx="2734551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8100087" y="417917"/>
            <a:ext cx="1776603" cy="506847"/>
          </a:xfrm>
          <a:prstGeom prst="bentConnector3">
            <a:avLst>
              <a:gd name="adj1" fmla="val -166"/>
            </a:avLst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16200000" flipH="1">
            <a:off x="9066791" y="1461246"/>
            <a:ext cx="1980997" cy="482822"/>
          </a:xfrm>
          <a:prstGeom prst="bentConnector3">
            <a:avLst>
              <a:gd name="adj1" fmla="val 100249"/>
            </a:avLst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0800000" flipV="1">
            <a:off x="1095243" y="1634797"/>
            <a:ext cx="3453887" cy="1383922"/>
          </a:xfrm>
          <a:prstGeom prst="bentConnector3">
            <a:avLst>
              <a:gd name="adj1" fmla="val 99598"/>
            </a:avLst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H="1">
            <a:off x="8642845" y="2060790"/>
            <a:ext cx="1977358" cy="441964"/>
          </a:xfrm>
          <a:prstGeom prst="bentConnector3">
            <a:avLst>
              <a:gd name="adj1" fmla="val 98000"/>
            </a:avLst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6200000" flipH="1">
            <a:off x="8453789" y="4318179"/>
            <a:ext cx="1108765" cy="913400"/>
          </a:xfrm>
          <a:prstGeom prst="bentConnector3">
            <a:avLst>
              <a:gd name="adj1" fmla="val 131057"/>
            </a:avLst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>
            <a:off x="6751373" y="2663711"/>
            <a:ext cx="2192557" cy="1017505"/>
          </a:xfrm>
          <a:prstGeom prst="bentConnector3">
            <a:avLst>
              <a:gd name="adj1" fmla="val 100679"/>
            </a:avLst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flipV="1">
            <a:off x="1116476" y="3897953"/>
            <a:ext cx="1939242" cy="909874"/>
          </a:xfrm>
          <a:prstGeom prst="bentConnector3">
            <a:avLst>
              <a:gd name="adj1" fmla="val 76262"/>
            </a:avLst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705466" y="2626535"/>
            <a:ext cx="15388" cy="469879"/>
          </a:xfrm>
          <a:prstGeom prst="straightConnector1">
            <a:avLst/>
          </a:prstGeom>
          <a:ln w="76200">
            <a:solidFill>
              <a:srgbClr val="4BFF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652971" y="3726485"/>
            <a:ext cx="300942" cy="30094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473486" y="1959267"/>
            <a:ext cx="300942" cy="30094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875051" y="3728024"/>
            <a:ext cx="300942" cy="3009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398658" y="5484066"/>
            <a:ext cx="300942" cy="3009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944769" y="4159882"/>
            <a:ext cx="300942" cy="30094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097131" y="4159882"/>
            <a:ext cx="300942" cy="30094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875051" y="4159882"/>
            <a:ext cx="300942" cy="30094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398658" y="4624408"/>
            <a:ext cx="300942" cy="30094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Elbow Connector 49"/>
          <p:cNvCxnSpPr>
            <a:endCxn id="42" idx="2"/>
          </p:cNvCxnSpPr>
          <p:nvPr/>
        </p:nvCxnSpPr>
        <p:spPr>
          <a:xfrm rot="5400000" flipH="1" flipV="1">
            <a:off x="1284408" y="2331914"/>
            <a:ext cx="1411254" cy="966902"/>
          </a:xfrm>
          <a:prstGeom prst="bentConnector2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16200000" flipV="1">
            <a:off x="-31449" y="1976001"/>
            <a:ext cx="2279617" cy="753805"/>
          </a:xfrm>
          <a:prstGeom prst="bentConnector3">
            <a:avLst>
              <a:gd name="adj1" fmla="val 748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10800000">
            <a:off x="725409" y="1261629"/>
            <a:ext cx="4214749" cy="2636324"/>
          </a:xfrm>
          <a:prstGeom prst="bentConnector3">
            <a:avLst>
              <a:gd name="adj1" fmla="val 19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 flipV="1">
            <a:off x="3803442" y="3858940"/>
            <a:ext cx="1179833" cy="1801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rot="5400000">
            <a:off x="3896448" y="1960458"/>
            <a:ext cx="919641" cy="310702"/>
          </a:xfrm>
          <a:prstGeom prst="bentConnector3">
            <a:avLst>
              <a:gd name="adj1" fmla="val 97827"/>
            </a:avLst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 rot="10800000" flipV="1">
            <a:off x="2618894" y="2555598"/>
            <a:ext cx="1599430" cy="488527"/>
          </a:xfrm>
          <a:prstGeom prst="bentConnector3">
            <a:avLst>
              <a:gd name="adj1" fmla="val 1514"/>
            </a:avLst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2641938" y="3035810"/>
            <a:ext cx="16148" cy="40172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 rot="10800000" flipV="1">
            <a:off x="2950900" y="2109737"/>
            <a:ext cx="465856" cy="449677"/>
          </a:xfrm>
          <a:prstGeom prst="bentConnector3">
            <a:avLst>
              <a:gd name="adj1" fmla="val 92238"/>
            </a:avLst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22" idx="4"/>
          </p:cNvCxnSpPr>
          <p:nvPr/>
        </p:nvCxnSpPr>
        <p:spPr>
          <a:xfrm rot="5400000">
            <a:off x="3656568" y="2543716"/>
            <a:ext cx="292968" cy="1494672"/>
          </a:xfrm>
          <a:prstGeom prst="bentConnector2">
            <a:avLst/>
          </a:prstGeom>
          <a:ln w="76200">
            <a:solidFill>
              <a:srgbClr val="4BFF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19" idx="4"/>
            <a:endCxn id="18" idx="0"/>
          </p:cNvCxnSpPr>
          <p:nvPr/>
        </p:nvCxnSpPr>
        <p:spPr>
          <a:xfrm rot="16200000" flipH="1">
            <a:off x="1767149" y="3247571"/>
            <a:ext cx="583456" cy="377450"/>
          </a:xfrm>
          <a:prstGeom prst="bentConnector3">
            <a:avLst>
              <a:gd name="adj1" fmla="val -21417"/>
            </a:avLst>
          </a:prstGeom>
          <a:ln w="76200">
            <a:solidFill>
              <a:srgbClr val="FF2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Elbow Connector 969"/>
          <p:cNvCxnSpPr/>
          <p:nvPr/>
        </p:nvCxnSpPr>
        <p:spPr>
          <a:xfrm rot="10800000">
            <a:off x="682292" y="3924119"/>
            <a:ext cx="4283615" cy="2066689"/>
          </a:xfrm>
          <a:prstGeom prst="bentConnector3">
            <a:avLst>
              <a:gd name="adj1" fmla="val 99718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Elbow Connector 973"/>
          <p:cNvCxnSpPr/>
          <p:nvPr/>
        </p:nvCxnSpPr>
        <p:spPr>
          <a:xfrm rot="16200000" flipV="1">
            <a:off x="3305532" y="4382347"/>
            <a:ext cx="1745851" cy="1523402"/>
          </a:xfrm>
          <a:prstGeom prst="bentConnector3">
            <a:avLst>
              <a:gd name="adj1" fmla="val 98398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Arrow Connector 979"/>
          <p:cNvCxnSpPr/>
          <p:nvPr/>
        </p:nvCxnSpPr>
        <p:spPr>
          <a:xfrm flipV="1">
            <a:off x="1108359" y="4298779"/>
            <a:ext cx="1139173" cy="27384"/>
          </a:xfrm>
          <a:prstGeom prst="straightConnector1">
            <a:avLst/>
          </a:prstGeom>
          <a:ln w="762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Elbow Connector 988"/>
          <p:cNvCxnSpPr/>
          <p:nvPr/>
        </p:nvCxnSpPr>
        <p:spPr>
          <a:xfrm>
            <a:off x="1192507" y="4807827"/>
            <a:ext cx="3349570" cy="826710"/>
          </a:xfrm>
          <a:prstGeom prst="bentConnector3">
            <a:avLst>
              <a:gd name="adj1" fmla="val -1142"/>
            </a:avLst>
          </a:prstGeom>
          <a:ln w="762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Elbow Connector 995"/>
          <p:cNvCxnSpPr>
            <a:stCxn id="47" idx="4"/>
          </p:cNvCxnSpPr>
          <p:nvPr/>
        </p:nvCxnSpPr>
        <p:spPr>
          <a:xfrm rot="16200000" flipH="1">
            <a:off x="3637037" y="3849309"/>
            <a:ext cx="320837" cy="1543866"/>
          </a:xfrm>
          <a:prstGeom prst="bentConnector2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29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</Words>
  <Application>Microsoft Macintosh PowerPoint</Application>
  <PresentationFormat>Widescreen</PresentationFormat>
  <Paragraphs>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Chendi</dc:creator>
  <cp:lastModifiedBy>Lin, Chendi</cp:lastModifiedBy>
  <cp:revision>17</cp:revision>
  <dcterms:created xsi:type="dcterms:W3CDTF">2017-10-29T01:03:42Z</dcterms:created>
  <dcterms:modified xsi:type="dcterms:W3CDTF">2017-10-29T04:37:32Z</dcterms:modified>
</cp:coreProperties>
</file>