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63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5D3EC-D22A-46F4-AE70-F55D52F18098}" type="datetimeFigureOut">
              <a:rPr lang="ru-RU" smtClean="0"/>
              <a:t>чт 13.01.22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AB5AF-9455-433C-8CC7-1A2120AD7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68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</a:t>
            </a:r>
            <a:r>
              <a:rPr lang="ru-RU" baseline="0" dirty="0" smtClean="0"/>
              <a:t> СПК второй четверти 9 класса проходят </a:t>
            </a:r>
            <a:r>
              <a:rPr lang="en-US" baseline="0" dirty="0" smtClean="0"/>
              <a:t>MySQL. </a:t>
            </a:r>
            <a:r>
              <a:rPr lang="ru-RU" baseline="0" dirty="0" smtClean="0"/>
              <a:t>Сейчас мы используем для этого </a:t>
            </a:r>
            <a:r>
              <a:rPr lang="en-US" baseline="0" dirty="0" err="1" smtClean="0"/>
              <a:t>USBWebServer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err="1" smtClean="0"/>
              <a:t>PhpMyAdmin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B5AF-9455-433C-8CC7-1A2120AD7B1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318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Сейчас</a:t>
            </a:r>
            <a:r>
              <a:rPr lang="ru-RU" baseline="0" dirty="0" smtClean="0"/>
              <a:t> мы используем программы </a:t>
            </a:r>
            <a:r>
              <a:rPr lang="en-US" dirty="0" err="1" smtClean="0"/>
              <a:t>USBWebserwer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PHPMyAdimin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B5AF-9455-433C-8CC7-1A2120AD7B1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260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65C4-7A98-4DBC-892F-C68FD23B886D}" type="datetimeFigureOut">
              <a:rPr lang="ru-RU" smtClean="0"/>
              <a:t>чт 13.01.22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81FB-6BFA-4F8C-AEDB-63E23BE37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942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65C4-7A98-4DBC-892F-C68FD23B886D}" type="datetimeFigureOut">
              <a:rPr lang="ru-RU" smtClean="0"/>
              <a:t>чт 13.01.22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81FB-6BFA-4F8C-AEDB-63E23BE37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5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65C4-7A98-4DBC-892F-C68FD23B886D}" type="datetimeFigureOut">
              <a:rPr lang="ru-RU" smtClean="0"/>
              <a:t>чт 13.01.22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81FB-6BFA-4F8C-AEDB-63E23BE37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91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65C4-7A98-4DBC-892F-C68FD23B886D}" type="datetimeFigureOut">
              <a:rPr lang="ru-RU" smtClean="0"/>
              <a:t>чт 13.01.22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81FB-6BFA-4F8C-AEDB-63E23BE37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04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65C4-7A98-4DBC-892F-C68FD23B886D}" type="datetimeFigureOut">
              <a:rPr lang="ru-RU" smtClean="0"/>
              <a:t>чт 13.01.22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81FB-6BFA-4F8C-AEDB-63E23BE37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1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65C4-7A98-4DBC-892F-C68FD23B886D}" type="datetimeFigureOut">
              <a:rPr lang="ru-RU" smtClean="0"/>
              <a:t>чт 13.01.22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81FB-6BFA-4F8C-AEDB-63E23BE37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03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65C4-7A98-4DBC-892F-C68FD23B886D}" type="datetimeFigureOut">
              <a:rPr lang="ru-RU" smtClean="0"/>
              <a:t>чт 13.01.22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81FB-6BFA-4F8C-AEDB-63E23BE37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67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65C4-7A98-4DBC-892F-C68FD23B886D}" type="datetimeFigureOut">
              <a:rPr lang="ru-RU" smtClean="0"/>
              <a:t>чт 13.01.22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81FB-6BFA-4F8C-AEDB-63E23BE37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20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65C4-7A98-4DBC-892F-C68FD23B886D}" type="datetimeFigureOut">
              <a:rPr lang="ru-RU" smtClean="0"/>
              <a:t>чт 13.01.22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81FB-6BFA-4F8C-AEDB-63E23BE37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60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65C4-7A98-4DBC-892F-C68FD23B886D}" type="datetimeFigureOut">
              <a:rPr lang="ru-RU" smtClean="0"/>
              <a:t>чт 13.01.22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81FB-6BFA-4F8C-AEDB-63E23BE37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35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65C4-7A98-4DBC-892F-C68FD23B886D}" type="datetimeFigureOut">
              <a:rPr lang="ru-RU" smtClean="0"/>
              <a:t>чт 13.01.22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81FB-6BFA-4F8C-AEDB-63E23BE37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13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165C4-7A98-4DBC-892F-C68FD23B886D}" type="datetimeFigureOut">
              <a:rPr lang="ru-RU" smtClean="0"/>
              <a:t>чт 13.01.22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581FB-6BFA-4F8C-AEDB-63E23BE37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117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Обучальщик</a:t>
            </a:r>
            <a:r>
              <a:rPr lang="ru-RU" dirty="0" smtClean="0"/>
              <a:t> </a:t>
            </a:r>
            <a:r>
              <a:rPr lang="en-US" dirty="0" smtClean="0"/>
              <a:t>MySQL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Заказчик: Крок</a:t>
            </a:r>
          </a:p>
          <a:p>
            <a:pPr algn="r"/>
            <a:r>
              <a:rPr lang="ru-RU" dirty="0" smtClean="0"/>
              <a:t>Исполнитель: Жура (Саша Журавлев)</a:t>
            </a:r>
          </a:p>
        </p:txBody>
      </p:sp>
    </p:spTree>
    <p:extLst>
      <p:ext uri="{BB962C8B-B14F-4D97-AF65-F5344CB8AC3E}">
        <p14:creationId xmlns:p14="http://schemas.microsoft.com/office/powerpoint/2010/main" val="298300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K324KJRWLJA.jpg (379×392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t="1482" r="729" b="146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вальная выноска 2"/>
          <p:cNvSpPr/>
          <p:nvPr/>
        </p:nvSpPr>
        <p:spPr>
          <a:xfrm>
            <a:off x="1930400" y="965200"/>
            <a:ext cx="2552700" cy="1409700"/>
          </a:xfrm>
          <a:prstGeom prst="wedgeEllipseCallout">
            <a:avLst>
              <a:gd name="adj1" fmla="val 81359"/>
              <a:gd name="adj2" fmla="val 7462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Демонстрация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6096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51798" y="365125"/>
            <a:ext cx="1812721" cy="1325563"/>
          </a:xfrm>
        </p:spPr>
        <p:txBody>
          <a:bodyPr/>
          <a:lstStyle/>
          <a:p>
            <a:r>
              <a:rPr lang="en-US" dirty="0" smtClean="0"/>
              <a:t>GitHub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904922" y="1690688"/>
            <a:ext cx="2106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https://clck.ru/afXxF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380" y="2060020"/>
            <a:ext cx="3121559" cy="311160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TextBox 2"/>
          <p:cNvSpPr txBox="1"/>
          <p:nvPr/>
        </p:nvSpPr>
        <p:spPr>
          <a:xfrm>
            <a:off x="3657830" y="2060020"/>
            <a:ext cx="3485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На </a:t>
            </a:r>
            <a:r>
              <a:rPr lang="ru-RU" dirty="0" err="1" smtClean="0"/>
              <a:t>гитхабе</a:t>
            </a:r>
            <a:r>
              <a:rPr lang="ru-RU" dirty="0" smtClean="0"/>
              <a:t> прога лежит по пути </a:t>
            </a:r>
            <a:r>
              <a:rPr lang="en-US" dirty="0" smtClean="0"/>
              <a:t>./Program (Compiled)/Project1.exe</a:t>
            </a:r>
            <a:endParaRPr lang="ru-RU" dirty="0"/>
          </a:p>
        </p:txBody>
      </p:sp>
      <p:pic>
        <p:nvPicPr>
          <p:cNvPr id="1034" name="Picture 10" descr="GitHub логотип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87" y="3651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19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Дальнейшее развитие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Авторизация через БД</a:t>
            </a:r>
          </a:p>
          <a:p>
            <a:r>
              <a:rPr lang="ru-RU" dirty="0" smtClean="0"/>
              <a:t>Хранение данных на сервере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46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910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Нужен простой инструмент без сложной установки для обучения </a:t>
            </a:r>
            <a:r>
              <a:rPr lang="en-US" dirty="0" smtClean="0"/>
              <a:t>MySQL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49" y="2244686"/>
            <a:ext cx="3810000" cy="3810000"/>
          </a:xfrm>
          <a:prstGeom prst="rect">
            <a:avLst/>
          </a:prstGeom>
        </p:spPr>
      </p:pic>
      <p:pic>
        <p:nvPicPr>
          <p:cNvPr id="10" name="Picture 6" descr="MySQL - LiveAge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3196154"/>
            <a:ext cx="3225800" cy="215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01" y="3016251"/>
            <a:ext cx="1901416" cy="123863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12" y="5211118"/>
            <a:ext cx="917074" cy="102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2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Косвенные </a:t>
            </a:r>
            <a:r>
              <a:rPr lang="ru-RU" dirty="0" smtClean="0"/>
              <a:t>Аналоги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" t="904" r="726" b="1"/>
          <a:stretch/>
        </p:blipFill>
        <p:spPr>
          <a:xfrm>
            <a:off x="838199" y="1690688"/>
            <a:ext cx="6031834" cy="30168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198" y="4958307"/>
            <a:ext cx="320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USBWebserwer</a:t>
            </a:r>
            <a:r>
              <a:rPr lang="en-US" dirty="0" smtClean="0"/>
              <a:t> + </a:t>
            </a:r>
            <a:r>
              <a:rPr lang="en-US" dirty="0" err="1" smtClean="0"/>
              <a:t>PHPMyAdimin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249" y="1690687"/>
            <a:ext cx="4631179" cy="301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2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Аналогов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Достаточно большая</a:t>
            </a:r>
          </a:p>
          <a:p>
            <a:r>
              <a:rPr lang="ru-RU" dirty="0" smtClean="0"/>
              <a:t>Есть ненужные функции которые усложняют работу с ней</a:t>
            </a:r>
          </a:p>
          <a:p>
            <a:r>
              <a:rPr lang="ru-RU" dirty="0" smtClean="0"/>
              <a:t>Не приспособлена для обучения:</a:t>
            </a:r>
          </a:p>
          <a:p>
            <a:pPr lvl="1"/>
            <a:r>
              <a:rPr lang="ru-RU" dirty="0"/>
              <a:t>Невозможно встроить задания</a:t>
            </a:r>
          </a:p>
          <a:p>
            <a:pPr lvl="1"/>
            <a:r>
              <a:rPr lang="ru-RU" dirty="0"/>
              <a:t>Нет системы </a:t>
            </a:r>
            <a:r>
              <a:rPr lang="ru-RU" dirty="0" smtClean="0"/>
              <a:t>проверки</a:t>
            </a:r>
          </a:p>
          <a:p>
            <a:r>
              <a:rPr lang="ru-RU" dirty="0" smtClean="0"/>
              <a:t>Сложное добавление БД</a:t>
            </a:r>
          </a:p>
        </p:txBody>
      </p:sp>
    </p:spTree>
    <p:extLst>
      <p:ext uri="{BB962C8B-B14F-4D97-AF65-F5344CB8AC3E}">
        <p14:creationId xmlns:p14="http://schemas.microsoft.com/office/powerpoint/2010/main" val="180811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295775" cy="2876550"/>
          </a:xfrm>
          <a:prstGeom prst="rect">
            <a:avLst/>
          </a:prstGeom>
        </p:spPr>
      </p:pic>
      <p:pic>
        <p:nvPicPr>
          <p:cNvPr id="1026" name="Picture 2" descr="MyDAC — купить лицензию, цена на сайте Allsof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387" y="169068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66275" y="3595688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Delphi7 + </a:t>
            </a:r>
            <a:r>
              <a:rPr lang="en-US" dirty="0" err="1" smtClean="0"/>
              <a:t>Devart</a:t>
            </a:r>
            <a:r>
              <a:rPr lang="en-US" dirty="0" smtClean="0"/>
              <a:t> </a:t>
            </a:r>
            <a:r>
              <a:rPr lang="en-US" dirty="0" err="1" smtClean="0"/>
              <a:t>MyDAC</a:t>
            </a:r>
            <a:r>
              <a:rPr lang="en-US" dirty="0" smtClean="0"/>
              <a:t> + MySQL</a:t>
            </a:r>
            <a:endParaRPr lang="ru-RU" dirty="0"/>
          </a:p>
        </p:txBody>
      </p:sp>
      <p:pic>
        <p:nvPicPr>
          <p:cNvPr id="1030" name="Picture 6" descr="MySQL - LiveAge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376" y="1690688"/>
            <a:ext cx="3411498" cy="227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86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Режимы работы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Использование учеником</a:t>
            </a:r>
          </a:p>
          <a:p>
            <a:pPr lvl="1"/>
            <a:r>
              <a:rPr lang="ru-RU" dirty="0" smtClean="0"/>
              <a:t>Выбор БД</a:t>
            </a:r>
          </a:p>
          <a:p>
            <a:pPr lvl="1"/>
            <a:r>
              <a:rPr lang="ru-RU" dirty="0" smtClean="0"/>
              <a:t>Выбор задания</a:t>
            </a:r>
          </a:p>
          <a:p>
            <a:pPr lvl="1"/>
            <a:r>
              <a:rPr lang="ru-RU" dirty="0" smtClean="0"/>
              <a:t>Использование написанного </a:t>
            </a:r>
            <a:r>
              <a:rPr lang="en-US" dirty="0" smtClean="0"/>
              <a:t>MySQL </a:t>
            </a:r>
            <a:r>
              <a:rPr lang="ru-RU" dirty="0" smtClean="0"/>
              <a:t>скрипта</a:t>
            </a:r>
          </a:p>
          <a:p>
            <a:pPr lvl="1"/>
            <a:r>
              <a:rPr lang="ru-RU" dirty="0" smtClean="0"/>
              <a:t>Проверка</a:t>
            </a:r>
          </a:p>
          <a:p>
            <a:pPr lvl="1"/>
            <a:r>
              <a:rPr lang="ru-RU" dirty="0" smtClean="0"/>
              <a:t>Если результат верен, то отметка в базе что все решено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9701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Режимы работы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Использование учителем, пред настройка</a:t>
            </a:r>
          </a:p>
          <a:p>
            <a:pPr lvl="1"/>
            <a:r>
              <a:rPr lang="ru-RU" dirty="0"/>
              <a:t>Добавление БД</a:t>
            </a:r>
          </a:p>
          <a:p>
            <a:pPr lvl="1"/>
            <a:r>
              <a:rPr lang="ru-RU" dirty="0"/>
              <a:t>Добавление заданий</a:t>
            </a:r>
          </a:p>
          <a:p>
            <a:pPr lvl="1"/>
            <a:r>
              <a:rPr lang="ru-RU" dirty="0"/>
              <a:t>Добавление ответов</a:t>
            </a:r>
          </a:p>
          <a:p>
            <a:pPr lvl="1"/>
            <a:r>
              <a:rPr lang="ru-RU" dirty="0"/>
              <a:t>Выполнение скриптов из файла</a:t>
            </a:r>
          </a:p>
          <a:p>
            <a:pPr lvl="1"/>
            <a:r>
              <a:rPr lang="ru-RU" dirty="0"/>
              <a:t>Просмотр статистики учеников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738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Режимы работы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Дополнительные функции</a:t>
            </a:r>
          </a:p>
          <a:p>
            <a:pPr lvl="1"/>
            <a:r>
              <a:rPr lang="ru-RU" dirty="0" smtClean="0"/>
              <a:t>Настройки кастомизации</a:t>
            </a:r>
          </a:p>
          <a:p>
            <a:pPr lvl="1"/>
            <a:r>
              <a:rPr lang="ru-RU" dirty="0" smtClean="0"/>
              <a:t>Просмотр таблиц в БД</a:t>
            </a:r>
          </a:p>
          <a:p>
            <a:pPr lvl="1"/>
            <a:r>
              <a:rPr lang="ru-RU" dirty="0" smtClean="0"/>
              <a:t>Кастомизация интерфейса</a:t>
            </a:r>
          </a:p>
        </p:txBody>
      </p:sp>
    </p:spTree>
    <p:extLst>
      <p:ext uri="{BB962C8B-B14F-4D97-AF65-F5344CB8AC3E}">
        <p14:creationId xmlns:p14="http://schemas.microsoft.com/office/powerpoint/2010/main" val="65650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Ключевые моменты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Подсветка ключевых слов </a:t>
            </a:r>
            <a:r>
              <a:rPr lang="en-US" dirty="0" smtClean="0"/>
              <a:t>MySQL</a:t>
            </a:r>
          </a:p>
          <a:p>
            <a:r>
              <a:rPr lang="ru-RU" dirty="0" smtClean="0"/>
              <a:t>Отображение кол-ва строк которое вернул </a:t>
            </a:r>
            <a:r>
              <a:rPr lang="en-US" dirty="0" smtClean="0"/>
              <a:t>MySQL</a:t>
            </a:r>
          </a:p>
          <a:p>
            <a:r>
              <a:rPr lang="ru-RU" dirty="0" smtClean="0"/>
              <a:t>Отображение текста заданий</a:t>
            </a:r>
          </a:p>
          <a:p>
            <a:r>
              <a:rPr lang="ru-RU" dirty="0" smtClean="0"/>
              <a:t>Система хранения заданий и ответов на них</a:t>
            </a:r>
          </a:p>
          <a:p>
            <a:r>
              <a:rPr lang="ru-RU" dirty="0" smtClean="0"/>
              <a:t>Автоматическая проверка </a:t>
            </a:r>
            <a:r>
              <a:rPr lang="ru-RU" dirty="0" smtClean="0"/>
              <a:t>заданий</a:t>
            </a:r>
          </a:p>
          <a:p>
            <a:r>
              <a:rPr lang="ru-RU" dirty="0" smtClean="0"/>
              <a:t>Регистрация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449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</TotalTime>
  <Words>198</Words>
  <Application>Microsoft Office PowerPoint</Application>
  <PresentationFormat>Широкоэкранный</PresentationFormat>
  <Paragraphs>53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Обучальщик MySQL</vt:lpstr>
      <vt:lpstr>Проблема</vt:lpstr>
      <vt:lpstr>Косвенные Аналоги</vt:lpstr>
      <vt:lpstr>Проблемы Аналогов</vt:lpstr>
      <vt:lpstr>Инструменты</vt:lpstr>
      <vt:lpstr>Режимы работы программы</vt:lpstr>
      <vt:lpstr>Режимы работы программы</vt:lpstr>
      <vt:lpstr>Режимы работы программы</vt:lpstr>
      <vt:lpstr>Ключевые моменты</vt:lpstr>
      <vt:lpstr>Презентация PowerPoint</vt:lpstr>
      <vt:lpstr>GitHub</vt:lpstr>
      <vt:lpstr>Дальнейшее развитие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Обучальщик MySQL</dc:title>
  <dc:creator>Alexander</dc:creator>
  <cp:lastModifiedBy>Alexander</cp:lastModifiedBy>
  <cp:revision>26</cp:revision>
  <dcterms:created xsi:type="dcterms:W3CDTF">2022-01-02T09:50:24Z</dcterms:created>
  <dcterms:modified xsi:type="dcterms:W3CDTF">2022-01-13T15:12:12Z</dcterms:modified>
</cp:coreProperties>
</file>