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8" autoAdjust="0"/>
    <p:restoredTop sz="94660"/>
  </p:normalViewPr>
  <p:slideViewPr>
    <p:cSldViewPr snapToGrid="0">
      <p:cViewPr>
        <p:scale>
          <a:sx n="79" d="100"/>
          <a:sy n="79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7F1-59E1-4BE3-9D3C-E71BEA2F1B97}" type="datetimeFigureOut">
              <a:rPr lang="ru-RU" smtClean="0"/>
              <a:t>чт 11.11.21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16B9-C423-4E08-8A0D-486B89A7D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77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7F1-59E1-4BE3-9D3C-E71BEA2F1B97}" type="datetimeFigureOut">
              <a:rPr lang="ru-RU" smtClean="0"/>
              <a:t>чт 11.11.21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16B9-C423-4E08-8A0D-486B89A7D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95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7F1-59E1-4BE3-9D3C-E71BEA2F1B97}" type="datetimeFigureOut">
              <a:rPr lang="ru-RU" smtClean="0"/>
              <a:t>чт 11.11.21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16B9-C423-4E08-8A0D-486B89A7D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38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7F1-59E1-4BE3-9D3C-E71BEA2F1B97}" type="datetimeFigureOut">
              <a:rPr lang="ru-RU" smtClean="0"/>
              <a:t>чт 11.11.21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16B9-C423-4E08-8A0D-486B89A7D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5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7F1-59E1-4BE3-9D3C-E71BEA2F1B97}" type="datetimeFigureOut">
              <a:rPr lang="ru-RU" smtClean="0"/>
              <a:t>чт 11.11.21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16B9-C423-4E08-8A0D-486B89A7D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10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7F1-59E1-4BE3-9D3C-E71BEA2F1B97}" type="datetimeFigureOut">
              <a:rPr lang="ru-RU" smtClean="0"/>
              <a:t>чт 11.11.21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16B9-C423-4E08-8A0D-486B89A7D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07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7F1-59E1-4BE3-9D3C-E71BEA2F1B97}" type="datetimeFigureOut">
              <a:rPr lang="ru-RU" smtClean="0"/>
              <a:t>чт 11.11.21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16B9-C423-4E08-8A0D-486B89A7D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35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7F1-59E1-4BE3-9D3C-E71BEA2F1B97}" type="datetimeFigureOut">
              <a:rPr lang="ru-RU" smtClean="0"/>
              <a:t>чт 11.11.21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16B9-C423-4E08-8A0D-486B89A7D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37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7F1-59E1-4BE3-9D3C-E71BEA2F1B97}" type="datetimeFigureOut">
              <a:rPr lang="ru-RU" smtClean="0"/>
              <a:t>чт 11.11.21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16B9-C423-4E08-8A0D-486B89A7D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8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7F1-59E1-4BE3-9D3C-E71BEA2F1B97}" type="datetimeFigureOut">
              <a:rPr lang="ru-RU" smtClean="0"/>
              <a:t>чт 11.11.21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16B9-C423-4E08-8A0D-486B89A7D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7F1-59E1-4BE3-9D3C-E71BEA2F1B97}" type="datetimeFigureOut">
              <a:rPr lang="ru-RU" smtClean="0"/>
              <a:t>чт 11.11.21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16B9-C423-4E08-8A0D-486B89A7D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51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E17F1-59E1-4BE3-9D3C-E71BEA2F1B97}" type="datetimeFigureOut">
              <a:rPr lang="ru-RU" smtClean="0"/>
              <a:t>чт 11.11.21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416B9-C423-4E08-8A0D-486B89A7D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81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Матмоделирование</a:t>
            </a:r>
            <a:r>
              <a:rPr lang="ru-RU" dirty="0" smtClean="0"/>
              <a:t> физических процессов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ru-RU" dirty="0" smtClean="0"/>
          </a:p>
          <a:p>
            <a:pPr algn="r"/>
            <a:r>
              <a:rPr lang="ru-RU" dirty="0" smtClean="0"/>
              <a:t>Заказчик: Крок</a:t>
            </a:r>
          </a:p>
          <a:p>
            <a:pPr algn="r"/>
            <a:r>
              <a:rPr lang="ru-RU" dirty="0" smtClean="0"/>
              <a:t>Исполнитель: Саша Журавлев 9Е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3245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Дальнейшее развитие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проект можно добавить новые модели</a:t>
            </a:r>
          </a:p>
          <a:p>
            <a:r>
              <a:rPr lang="ru-RU" dirty="0" smtClean="0"/>
              <a:t>Можно углубить старые модели</a:t>
            </a:r>
          </a:p>
          <a:p>
            <a:r>
              <a:rPr lang="ru-RU" dirty="0" smtClean="0"/>
              <a:t>Можно добавить возможность вычисления параметров в </a:t>
            </a:r>
            <a:r>
              <a:rPr lang="ru-RU" smtClean="0"/>
              <a:t>момент времени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125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467475" cy="955675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Для обучения 8 класса нужны модели</a:t>
            </a:r>
          </a:p>
          <a:p>
            <a:r>
              <a:rPr lang="ru-RU" dirty="0" smtClean="0"/>
              <a:t>Пример: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2781300"/>
            <a:ext cx="4105023" cy="32340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4602" y="6016943"/>
            <a:ext cx="4658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Игра жизнь которую АЖ нам давал в 8 классе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303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одну </a:t>
            </a:r>
            <a:r>
              <a:rPr lang="ru-RU" dirty="0" err="1" smtClean="0"/>
              <a:t>прогу</a:t>
            </a:r>
            <a:r>
              <a:rPr lang="ru-RU" dirty="0" smtClean="0"/>
              <a:t> которая станет примером для 8</a:t>
            </a:r>
          </a:p>
          <a:p>
            <a:r>
              <a:rPr lang="ru-RU" dirty="0" smtClean="0"/>
              <a:t>Найти несколько разных моделей и нормально их описать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1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905000" cy="517525"/>
          </a:xfrm>
        </p:spPr>
        <p:txBody>
          <a:bodyPr/>
          <a:lstStyle/>
          <a:p>
            <a:r>
              <a:rPr lang="en-US" dirty="0" err="1" smtClean="0"/>
              <a:t>StartFlow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3150"/>
            <a:ext cx="2162477" cy="32961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94571" y="2343150"/>
            <a:ext cx="7787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StartFlow</a:t>
            </a:r>
            <a:r>
              <a:rPr lang="en-US" dirty="0" smtClean="0"/>
              <a:t> </a:t>
            </a:r>
            <a:r>
              <a:rPr lang="ru-RU" dirty="0" smtClean="0"/>
              <a:t>содержит в себе достаточно много различных физических моделей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209" y="3364944"/>
            <a:ext cx="4980591" cy="34930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73209" y="2995612"/>
            <a:ext cx="5005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Модель полета снаряда от указанного источника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0558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Отличия моего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Возможность изменять начальную скорость объекта</a:t>
            </a:r>
          </a:p>
          <a:p>
            <a:r>
              <a:rPr lang="ru-RU" dirty="0" smtClean="0"/>
              <a:t>Возможность </a:t>
            </a:r>
            <a:r>
              <a:rPr lang="ru-RU" dirty="0" err="1" smtClean="0"/>
              <a:t>отрисовки</a:t>
            </a:r>
            <a:r>
              <a:rPr lang="ru-RU" dirty="0" smtClean="0"/>
              <a:t> нескольких графиков в 1 </a:t>
            </a:r>
            <a:r>
              <a:rPr lang="ru-RU" dirty="0" smtClean="0"/>
              <a:t>окне</a:t>
            </a:r>
          </a:p>
          <a:p>
            <a:r>
              <a:rPr lang="ru-RU" dirty="0" smtClean="0"/>
              <a:t>При </a:t>
            </a:r>
            <a:r>
              <a:rPr lang="ru-RU" dirty="0" smtClean="0"/>
              <a:t>запуске программы не вылезает ошибка</a:t>
            </a:r>
          </a:p>
          <a:p>
            <a:r>
              <a:rPr lang="ru-RU" dirty="0" smtClean="0"/>
              <a:t>Можно настраивать интерфейс из пользовательского окна </a:t>
            </a:r>
            <a:r>
              <a:rPr lang="ru-RU" dirty="0" smtClean="0"/>
              <a:t>(цвет </a:t>
            </a:r>
            <a:r>
              <a:rPr lang="ru-RU" dirty="0" smtClean="0"/>
              <a:t>графика)</a:t>
            </a:r>
          </a:p>
          <a:p>
            <a:r>
              <a:rPr lang="ru-RU" dirty="0" smtClean="0"/>
              <a:t>Можно сохранять данные в файл и позже считывать их из </a:t>
            </a:r>
            <a:r>
              <a:rPr lang="ru-RU" dirty="0" smtClean="0"/>
              <a:t>него, что позволяет сохранять удачные параметры а не запоминать их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643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Инструментарий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Т.к. в будущем эту модель должен делать 8 класс как задание, то язык программирования – </a:t>
            </a:r>
            <a:r>
              <a:rPr lang="en-US" dirty="0" smtClean="0"/>
              <a:t>Pascal.</a:t>
            </a:r>
            <a:endParaRPr lang="ru-RU" dirty="0"/>
          </a:p>
          <a:p>
            <a:r>
              <a:rPr lang="ru-RU" dirty="0" smtClean="0"/>
              <a:t>Для удобства создания интерфейса использовалась </a:t>
            </a:r>
            <a:r>
              <a:rPr lang="en-US" dirty="0" smtClean="0"/>
              <a:t>Delphi 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2928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Режимы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Пользователь вводит запрошенные от него данные (на выбор: считывание из файла </a:t>
            </a:r>
            <a:r>
              <a:rPr lang="en-US" dirty="0" smtClean="0"/>
              <a:t>.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ru-RU" dirty="0" smtClean="0"/>
              <a:t>или ввод в программе)</a:t>
            </a:r>
          </a:p>
          <a:p>
            <a:r>
              <a:rPr lang="ru-RU" dirty="0" smtClean="0"/>
              <a:t>При нажатии на кнопку </a:t>
            </a:r>
            <a:r>
              <a:rPr lang="en-US" dirty="0" smtClean="0"/>
              <a:t>“</a:t>
            </a:r>
            <a:r>
              <a:rPr lang="ru-RU" dirty="0" smtClean="0"/>
              <a:t>Нарисовать</a:t>
            </a:r>
            <a:r>
              <a:rPr lang="en-US" dirty="0" smtClean="0"/>
              <a:t>”</a:t>
            </a:r>
            <a:r>
              <a:rPr lang="ru-RU" dirty="0" smtClean="0"/>
              <a:t> </a:t>
            </a:r>
            <a:r>
              <a:rPr lang="ru-RU" dirty="0" smtClean="0"/>
              <a:t>выводится график или рисунок модели (в зависимости от модели)</a:t>
            </a:r>
          </a:p>
          <a:p>
            <a:r>
              <a:rPr lang="ru-RU" dirty="0" smtClean="0"/>
              <a:t>По желанию пользователь может изменить цвет </a:t>
            </a:r>
            <a:r>
              <a:rPr lang="ru-RU" dirty="0" smtClean="0"/>
              <a:t>графика который будет нарисован</a:t>
            </a:r>
          </a:p>
          <a:p>
            <a:r>
              <a:rPr lang="ru-RU" dirty="0" smtClean="0"/>
              <a:t>На случай непредвиденной ошибки или переполнения окна сделана кнопка «Стереть все графики»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45142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Ключевые моменты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5829300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Основное окно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365328" cy="413861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218" y="1690688"/>
            <a:ext cx="3343275" cy="30956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06218" y="4786313"/>
            <a:ext cx="373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Окно ввода для конкретной модели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8486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219450" cy="3304733"/>
          </a:xfrm>
        </p:spPr>
      </p:pic>
      <p:sp>
        <p:nvSpPr>
          <p:cNvPr id="5" name="TextBox 4"/>
          <p:cNvSpPr txBox="1"/>
          <p:nvPr/>
        </p:nvSpPr>
        <p:spPr>
          <a:xfrm>
            <a:off x="4057650" y="1690688"/>
            <a:ext cx="2220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https://bit.ly/3jxRbNs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278001" y="704739"/>
            <a:ext cx="2762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Только Прога</a:t>
            </a:r>
            <a:endParaRPr lang="ru-RU" sz="3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001" y="1690686"/>
            <a:ext cx="3304735" cy="33047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82736" y="1690688"/>
            <a:ext cx="229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https://bit.ly/3b5EeGa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67147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246</Words>
  <Application>Microsoft Office PowerPoint</Application>
  <PresentationFormat>Широкоэкранный</PresentationFormat>
  <Paragraphs>40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Матмоделирование физических процессов</vt:lpstr>
      <vt:lpstr>Проблема</vt:lpstr>
      <vt:lpstr>Варианты решения</vt:lpstr>
      <vt:lpstr>Аналоги</vt:lpstr>
      <vt:lpstr>Отличия моего решения</vt:lpstr>
      <vt:lpstr>Инструментарий</vt:lpstr>
      <vt:lpstr>Режимы работы</vt:lpstr>
      <vt:lpstr>Ключевые моменты</vt:lpstr>
      <vt:lpstr>GitHub</vt:lpstr>
      <vt:lpstr>Дальнейшее развитие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Alexander</dc:creator>
  <cp:lastModifiedBy>Alexander</cp:lastModifiedBy>
  <cp:revision>12</cp:revision>
  <dcterms:created xsi:type="dcterms:W3CDTF">2021-10-25T13:24:40Z</dcterms:created>
  <dcterms:modified xsi:type="dcterms:W3CDTF">2021-11-11T12:39:37Z</dcterms:modified>
</cp:coreProperties>
</file>