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7F1-59E1-4BE3-9D3C-E71BEA2F1B97}" type="datetimeFigureOut">
              <a:rPr lang="ru-RU" smtClean="0"/>
              <a:t>пн 25.10.21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77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7F1-59E1-4BE3-9D3C-E71BEA2F1B97}" type="datetimeFigureOut">
              <a:rPr lang="ru-RU" smtClean="0"/>
              <a:t>пн 25.10.21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95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7F1-59E1-4BE3-9D3C-E71BEA2F1B97}" type="datetimeFigureOut">
              <a:rPr lang="ru-RU" smtClean="0"/>
              <a:t>пн 25.10.21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38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7F1-59E1-4BE3-9D3C-E71BEA2F1B97}" type="datetimeFigureOut">
              <a:rPr lang="ru-RU" smtClean="0"/>
              <a:t>пн 25.10.21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5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7F1-59E1-4BE3-9D3C-E71BEA2F1B97}" type="datetimeFigureOut">
              <a:rPr lang="ru-RU" smtClean="0"/>
              <a:t>пн 25.10.21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0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7F1-59E1-4BE3-9D3C-E71BEA2F1B97}" type="datetimeFigureOut">
              <a:rPr lang="ru-RU" smtClean="0"/>
              <a:t>пн 25.10.21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07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7F1-59E1-4BE3-9D3C-E71BEA2F1B97}" type="datetimeFigureOut">
              <a:rPr lang="ru-RU" smtClean="0"/>
              <a:t>пн 25.10.21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35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7F1-59E1-4BE3-9D3C-E71BEA2F1B97}" type="datetimeFigureOut">
              <a:rPr lang="ru-RU" smtClean="0"/>
              <a:t>пн 25.10.21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37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7F1-59E1-4BE3-9D3C-E71BEA2F1B97}" type="datetimeFigureOut">
              <a:rPr lang="ru-RU" smtClean="0"/>
              <a:t>пн 25.10.21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8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7F1-59E1-4BE3-9D3C-E71BEA2F1B97}" type="datetimeFigureOut">
              <a:rPr lang="ru-RU" smtClean="0"/>
              <a:t>пн 25.10.21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7F1-59E1-4BE3-9D3C-E71BEA2F1B97}" type="datetimeFigureOut">
              <a:rPr lang="ru-RU" smtClean="0"/>
              <a:t>пн 25.10.21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51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17F1-59E1-4BE3-9D3C-E71BEA2F1B97}" type="datetimeFigureOut">
              <a:rPr lang="ru-RU" smtClean="0"/>
              <a:t>пн 25.10.21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81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Матмоделирование</a:t>
            </a:r>
            <a:r>
              <a:rPr lang="ru-RU" dirty="0" smtClean="0"/>
              <a:t> физических процессов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ru-RU" dirty="0" smtClean="0"/>
          </a:p>
          <a:p>
            <a:pPr algn="r"/>
            <a:r>
              <a:rPr lang="ru-RU" dirty="0" smtClean="0"/>
              <a:t>Заказчик: Крок</a:t>
            </a:r>
          </a:p>
          <a:p>
            <a:pPr algn="r"/>
            <a:r>
              <a:rPr lang="ru-RU" dirty="0" smtClean="0"/>
              <a:t>Исполнитель: Саша Журавлев 9Е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24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219450" cy="3304733"/>
          </a:xfrm>
        </p:spPr>
      </p:pic>
      <p:sp>
        <p:nvSpPr>
          <p:cNvPr id="5" name="TextBox 4"/>
          <p:cNvSpPr txBox="1"/>
          <p:nvPr/>
        </p:nvSpPr>
        <p:spPr>
          <a:xfrm>
            <a:off x="4057650" y="1690688"/>
            <a:ext cx="222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https://bit.ly/3jxRbNs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278001" y="704739"/>
            <a:ext cx="276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Только Прога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01" y="1690686"/>
            <a:ext cx="3304735" cy="33047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82736" y="1690688"/>
            <a:ext cx="229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https://bit.ly/3b5EeGa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671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проект можно добавить новые модели</a:t>
            </a:r>
          </a:p>
          <a:p>
            <a:r>
              <a:rPr lang="ru-RU" dirty="0" smtClean="0"/>
              <a:t>Можно углубить старые модели</a:t>
            </a:r>
          </a:p>
          <a:p>
            <a:r>
              <a:rPr lang="ru-RU" dirty="0" smtClean="0"/>
              <a:t>Можно добавить возможность вычисления параметров в </a:t>
            </a:r>
            <a:r>
              <a:rPr lang="ru-RU" smtClean="0"/>
              <a:t>момент времени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12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467475" cy="95567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Для обучения 8 класса нужны модели</a:t>
            </a:r>
          </a:p>
          <a:p>
            <a:r>
              <a:rPr lang="ru-RU" dirty="0" smtClean="0"/>
              <a:t>Пример: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2781300"/>
            <a:ext cx="4105023" cy="3234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4602" y="6016943"/>
            <a:ext cx="465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Игра жизнь которую АЖ нам давал в 8 классе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03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одну </a:t>
            </a:r>
            <a:r>
              <a:rPr lang="ru-RU" dirty="0" err="1" smtClean="0"/>
              <a:t>прогу</a:t>
            </a:r>
            <a:r>
              <a:rPr lang="ru-RU" dirty="0" smtClean="0"/>
              <a:t> которая станет примером для 8</a:t>
            </a:r>
          </a:p>
          <a:p>
            <a:r>
              <a:rPr lang="ru-RU" dirty="0" smtClean="0"/>
              <a:t>Найти несколько разных моделей и нормально их описать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1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905000" cy="517525"/>
          </a:xfrm>
        </p:spPr>
        <p:txBody>
          <a:bodyPr/>
          <a:lstStyle/>
          <a:p>
            <a:r>
              <a:rPr lang="en-US" dirty="0" err="1" smtClean="0"/>
              <a:t>StartFlow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3150"/>
            <a:ext cx="2162477" cy="3296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4571" y="2343150"/>
            <a:ext cx="778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StartFlow</a:t>
            </a:r>
            <a:r>
              <a:rPr lang="en-US" dirty="0" smtClean="0"/>
              <a:t> </a:t>
            </a:r>
            <a:r>
              <a:rPr lang="ru-RU" dirty="0" smtClean="0"/>
              <a:t>содержит в себе достаточно много различных физических моделей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09" y="3364944"/>
            <a:ext cx="4980591" cy="3493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73209" y="2995612"/>
            <a:ext cx="500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полета снаряда от указанного источника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55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моего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изменять начальную скорость объекта</a:t>
            </a:r>
          </a:p>
          <a:p>
            <a:r>
              <a:rPr lang="ru-RU" dirty="0" smtClean="0"/>
              <a:t>Возможность </a:t>
            </a:r>
            <a:r>
              <a:rPr lang="ru-RU" dirty="0" err="1" smtClean="0"/>
              <a:t>отрисовки</a:t>
            </a:r>
            <a:r>
              <a:rPr lang="ru-RU" dirty="0" smtClean="0"/>
              <a:t> нескольких графиков в 1 окне</a:t>
            </a:r>
          </a:p>
          <a:p>
            <a:r>
              <a:rPr lang="ru-RU" dirty="0" smtClean="0"/>
              <a:t>Модели с похожей сутью (обычное падение тела) включены в 1 программу</a:t>
            </a:r>
          </a:p>
          <a:p>
            <a:r>
              <a:rPr lang="ru-RU" dirty="0" smtClean="0"/>
              <a:t>При запуске программы не вылезает ошибка</a:t>
            </a:r>
          </a:p>
          <a:p>
            <a:r>
              <a:rPr lang="ru-RU" dirty="0" smtClean="0"/>
              <a:t>Можно настраивать интерфейс из пользовательского окна (размер шрифта, цвет графика)</a:t>
            </a:r>
          </a:p>
          <a:p>
            <a:r>
              <a:rPr lang="ru-RU" dirty="0" smtClean="0"/>
              <a:t>Можно сохранять данные в файл и позже считывать их из него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43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Инструментарий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Т.к. в будущем эту модель должен делать 8 класс как задание, то язык программирования – </a:t>
            </a:r>
            <a:r>
              <a:rPr lang="en-US" dirty="0" smtClean="0"/>
              <a:t>Pascal.</a:t>
            </a:r>
            <a:endParaRPr lang="ru-RU" dirty="0"/>
          </a:p>
          <a:p>
            <a:r>
              <a:rPr lang="ru-RU" dirty="0" smtClean="0"/>
              <a:t>Для удобства создания интерфейса использовалась </a:t>
            </a:r>
            <a:r>
              <a:rPr lang="en-US" dirty="0" smtClean="0"/>
              <a:t>Delphi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92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 вводит запрошенные от него данные (на выбор: считывание из файла </a:t>
            </a:r>
            <a:r>
              <a:rPr lang="en-US" dirty="0" smtClean="0"/>
              <a:t>.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ru-RU" dirty="0" smtClean="0"/>
              <a:t>или ввод в программе)</a:t>
            </a:r>
          </a:p>
          <a:p>
            <a:r>
              <a:rPr lang="ru-RU" dirty="0" smtClean="0"/>
              <a:t>При нажатии на кнопку </a:t>
            </a:r>
            <a:r>
              <a:rPr lang="en-US" dirty="0" smtClean="0"/>
              <a:t>“</a:t>
            </a:r>
            <a:r>
              <a:rPr lang="ru-RU" dirty="0" smtClean="0"/>
              <a:t>Нарисовать график</a:t>
            </a:r>
            <a:r>
              <a:rPr lang="en-US" dirty="0" smtClean="0"/>
              <a:t>”</a:t>
            </a:r>
            <a:r>
              <a:rPr lang="ru-RU" dirty="0" smtClean="0"/>
              <a:t> выводится график или рисунок модели (в зависимости от модели)</a:t>
            </a:r>
          </a:p>
          <a:p>
            <a:r>
              <a:rPr lang="ru-RU" dirty="0" smtClean="0"/>
              <a:t>По желанию пользователь может изменить цвет последнего графика</a:t>
            </a:r>
          </a:p>
          <a:p>
            <a:r>
              <a:rPr lang="ru-RU" dirty="0" smtClean="0"/>
              <a:t>В нижней части интерфейса есть кнопки изменения шрифта для настройки программы под себя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14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моменты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7025"/>
            <a:ext cx="7524044" cy="4232275"/>
          </a:xfrm>
        </p:spPr>
      </p:pic>
      <p:sp>
        <p:nvSpPr>
          <p:cNvPr id="6" name="TextBox 5"/>
          <p:cNvSpPr txBox="1"/>
          <p:nvPr/>
        </p:nvSpPr>
        <p:spPr>
          <a:xfrm>
            <a:off x="838200" y="582930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Основное окно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42" y="1690689"/>
            <a:ext cx="3138003" cy="41386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62542" y="5829300"/>
            <a:ext cx="269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График скорости падения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48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7419975" cy="3949797"/>
          </a:xfrm>
        </p:spPr>
      </p:pic>
      <p:sp>
        <p:nvSpPr>
          <p:cNvPr id="5" name="TextBox 4"/>
          <p:cNvSpPr txBox="1"/>
          <p:nvPr/>
        </p:nvSpPr>
        <p:spPr>
          <a:xfrm>
            <a:off x="838200" y="4396840"/>
            <a:ext cx="219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броска тела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396840"/>
            <a:ext cx="4533900" cy="2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06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251</Words>
  <Application>Microsoft Office PowerPoint</Application>
  <PresentationFormat>Широкоэкранный</PresentationFormat>
  <Paragraphs>42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Матмоделирование физических процессов</vt:lpstr>
      <vt:lpstr>Проблема</vt:lpstr>
      <vt:lpstr>Варианты решения</vt:lpstr>
      <vt:lpstr>Аналоги</vt:lpstr>
      <vt:lpstr>Отличия моего решения</vt:lpstr>
      <vt:lpstr>Инструментарий</vt:lpstr>
      <vt:lpstr>Режимы работы</vt:lpstr>
      <vt:lpstr>Ключевые моменты</vt:lpstr>
      <vt:lpstr>Презентация PowerPoint</vt:lpstr>
      <vt:lpstr>GitHub</vt:lpstr>
      <vt:lpstr>Дальнейшее развитие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</dc:creator>
  <cp:lastModifiedBy>Alexander</cp:lastModifiedBy>
  <cp:revision>11</cp:revision>
  <dcterms:created xsi:type="dcterms:W3CDTF">2021-10-25T13:24:40Z</dcterms:created>
  <dcterms:modified xsi:type="dcterms:W3CDTF">2021-10-25T16:52:33Z</dcterms:modified>
</cp:coreProperties>
</file>