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zh\graphs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zh\graphs\&#1050;&#1085;&#1080;&#1075;&#1072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zh\graphs\&#1050;&#1085;&#1080;&#1075;&#1072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zh\graphs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5.1982248260789517E-2"/>
          <c:y val="6.226307347033231E-2"/>
          <c:w val="0.73413997012014565"/>
          <c:h val="0.92911869293332539"/>
        </c:manualLayout>
      </c:layout>
      <c:lineChart>
        <c:grouping val="standard"/>
        <c:ser>
          <c:idx val="1"/>
          <c:order val="0"/>
          <c:tx>
            <c:strRef>
              <c:f>Лист1!$N$1:$N$3</c:f>
              <c:strCache>
                <c:ptCount val="1"/>
                <c:pt idx="0">
                  <c:v>NoWheels Default Average</c:v>
                </c:pt>
              </c:strCache>
            </c:strRef>
          </c:tx>
          <c:marker>
            <c:symbol val="none"/>
          </c:marker>
          <c:val>
            <c:numRef>
              <c:f>Лист1!$N$4:$N$403</c:f>
              <c:numCache>
                <c:formatCode>General</c:formatCode>
                <c:ptCount val="400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11</c:v>
                </c:pt>
                <c:pt idx="4">
                  <c:v>21</c:v>
                </c:pt>
                <c:pt idx="5">
                  <c:v>20</c:v>
                </c:pt>
                <c:pt idx="6">
                  <c:v>15</c:v>
                </c:pt>
                <c:pt idx="7">
                  <c:v>19</c:v>
                </c:pt>
                <c:pt idx="8">
                  <c:v>13</c:v>
                </c:pt>
                <c:pt idx="9">
                  <c:v>17</c:v>
                </c:pt>
                <c:pt idx="10">
                  <c:v>22</c:v>
                </c:pt>
                <c:pt idx="11">
                  <c:v>22</c:v>
                </c:pt>
                <c:pt idx="12">
                  <c:v>14</c:v>
                </c:pt>
                <c:pt idx="13">
                  <c:v>16</c:v>
                </c:pt>
                <c:pt idx="14">
                  <c:v>9</c:v>
                </c:pt>
                <c:pt idx="15">
                  <c:v>10</c:v>
                </c:pt>
                <c:pt idx="16">
                  <c:v>13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21</c:v>
                </c:pt>
                <c:pt idx="21">
                  <c:v>15</c:v>
                </c:pt>
                <c:pt idx="22">
                  <c:v>22</c:v>
                </c:pt>
                <c:pt idx="23">
                  <c:v>17</c:v>
                </c:pt>
                <c:pt idx="24">
                  <c:v>13</c:v>
                </c:pt>
                <c:pt idx="25">
                  <c:v>16</c:v>
                </c:pt>
                <c:pt idx="26">
                  <c:v>15</c:v>
                </c:pt>
                <c:pt idx="27">
                  <c:v>20</c:v>
                </c:pt>
                <c:pt idx="28">
                  <c:v>11</c:v>
                </c:pt>
                <c:pt idx="29">
                  <c:v>15</c:v>
                </c:pt>
                <c:pt idx="30">
                  <c:v>3</c:v>
                </c:pt>
                <c:pt idx="31">
                  <c:v>12</c:v>
                </c:pt>
                <c:pt idx="32">
                  <c:v>13</c:v>
                </c:pt>
                <c:pt idx="33">
                  <c:v>12</c:v>
                </c:pt>
                <c:pt idx="34">
                  <c:v>14</c:v>
                </c:pt>
                <c:pt idx="35">
                  <c:v>12</c:v>
                </c:pt>
                <c:pt idx="36">
                  <c:v>17</c:v>
                </c:pt>
                <c:pt idx="37">
                  <c:v>11</c:v>
                </c:pt>
                <c:pt idx="38">
                  <c:v>18</c:v>
                </c:pt>
                <c:pt idx="39">
                  <c:v>11</c:v>
                </c:pt>
                <c:pt idx="40">
                  <c:v>9</c:v>
                </c:pt>
                <c:pt idx="41">
                  <c:v>15</c:v>
                </c:pt>
                <c:pt idx="42">
                  <c:v>14</c:v>
                </c:pt>
                <c:pt idx="43">
                  <c:v>18</c:v>
                </c:pt>
                <c:pt idx="44">
                  <c:v>17</c:v>
                </c:pt>
                <c:pt idx="45">
                  <c:v>12</c:v>
                </c:pt>
                <c:pt idx="46">
                  <c:v>16</c:v>
                </c:pt>
                <c:pt idx="47">
                  <c:v>9</c:v>
                </c:pt>
                <c:pt idx="48">
                  <c:v>19</c:v>
                </c:pt>
                <c:pt idx="49">
                  <c:v>17</c:v>
                </c:pt>
                <c:pt idx="50">
                  <c:v>7</c:v>
                </c:pt>
                <c:pt idx="51">
                  <c:v>15</c:v>
                </c:pt>
                <c:pt idx="52">
                  <c:v>19</c:v>
                </c:pt>
                <c:pt idx="53">
                  <c:v>8</c:v>
                </c:pt>
                <c:pt idx="54">
                  <c:v>20</c:v>
                </c:pt>
                <c:pt idx="55">
                  <c:v>14</c:v>
                </c:pt>
                <c:pt idx="56">
                  <c:v>16</c:v>
                </c:pt>
                <c:pt idx="57">
                  <c:v>8</c:v>
                </c:pt>
                <c:pt idx="58">
                  <c:v>8</c:v>
                </c:pt>
                <c:pt idx="59">
                  <c:v>18</c:v>
                </c:pt>
                <c:pt idx="60">
                  <c:v>25</c:v>
                </c:pt>
                <c:pt idx="61">
                  <c:v>18</c:v>
                </c:pt>
                <c:pt idx="62">
                  <c:v>17</c:v>
                </c:pt>
                <c:pt idx="63">
                  <c:v>22</c:v>
                </c:pt>
                <c:pt idx="64">
                  <c:v>4</c:v>
                </c:pt>
                <c:pt idx="65">
                  <c:v>27</c:v>
                </c:pt>
                <c:pt idx="66">
                  <c:v>18</c:v>
                </c:pt>
                <c:pt idx="67">
                  <c:v>15</c:v>
                </c:pt>
                <c:pt idx="68">
                  <c:v>14</c:v>
                </c:pt>
                <c:pt idx="69">
                  <c:v>5</c:v>
                </c:pt>
                <c:pt idx="70">
                  <c:v>17</c:v>
                </c:pt>
                <c:pt idx="71">
                  <c:v>24</c:v>
                </c:pt>
                <c:pt idx="72">
                  <c:v>16</c:v>
                </c:pt>
                <c:pt idx="73">
                  <c:v>17</c:v>
                </c:pt>
                <c:pt idx="74">
                  <c:v>20</c:v>
                </c:pt>
                <c:pt idx="75">
                  <c:v>21</c:v>
                </c:pt>
                <c:pt idx="76">
                  <c:v>15</c:v>
                </c:pt>
                <c:pt idx="77">
                  <c:v>21</c:v>
                </c:pt>
                <c:pt idx="78">
                  <c:v>22</c:v>
                </c:pt>
                <c:pt idx="79">
                  <c:v>20</c:v>
                </c:pt>
                <c:pt idx="80">
                  <c:v>5</c:v>
                </c:pt>
                <c:pt idx="81">
                  <c:v>19</c:v>
                </c:pt>
                <c:pt idx="82">
                  <c:v>22</c:v>
                </c:pt>
                <c:pt idx="83">
                  <c:v>17</c:v>
                </c:pt>
                <c:pt idx="84">
                  <c:v>14</c:v>
                </c:pt>
                <c:pt idx="85">
                  <c:v>25</c:v>
                </c:pt>
                <c:pt idx="86">
                  <c:v>17</c:v>
                </c:pt>
                <c:pt idx="87">
                  <c:v>25</c:v>
                </c:pt>
                <c:pt idx="88">
                  <c:v>28</c:v>
                </c:pt>
                <c:pt idx="89">
                  <c:v>10</c:v>
                </c:pt>
                <c:pt idx="90">
                  <c:v>12</c:v>
                </c:pt>
                <c:pt idx="91">
                  <c:v>17</c:v>
                </c:pt>
                <c:pt idx="92">
                  <c:v>8</c:v>
                </c:pt>
                <c:pt idx="93">
                  <c:v>17</c:v>
                </c:pt>
                <c:pt idx="94">
                  <c:v>28</c:v>
                </c:pt>
                <c:pt idx="95">
                  <c:v>4</c:v>
                </c:pt>
                <c:pt idx="96">
                  <c:v>19</c:v>
                </c:pt>
                <c:pt idx="97">
                  <c:v>23</c:v>
                </c:pt>
                <c:pt idx="98">
                  <c:v>12</c:v>
                </c:pt>
                <c:pt idx="99">
                  <c:v>25</c:v>
                </c:pt>
                <c:pt idx="100">
                  <c:v>28</c:v>
                </c:pt>
                <c:pt idx="101">
                  <c:v>19</c:v>
                </c:pt>
                <c:pt idx="102">
                  <c:v>18</c:v>
                </c:pt>
                <c:pt idx="103">
                  <c:v>12</c:v>
                </c:pt>
                <c:pt idx="104">
                  <c:v>25</c:v>
                </c:pt>
                <c:pt idx="105">
                  <c:v>18</c:v>
                </c:pt>
                <c:pt idx="106">
                  <c:v>22</c:v>
                </c:pt>
                <c:pt idx="107">
                  <c:v>30</c:v>
                </c:pt>
                <c:pt idx="108">
                  <c:v>14</c:v>
                </c:pt>
                <c:pt idx="109">
                  <c:v>24</c:v>
                </c:pt>
                <c:pt idx="110">
                  <c:v>32</c:v>
                </c:pt>
                <c:pt idx="111">
                  <c:v>41</c:v>
                </c:pt>
                <c:pt idx="112">
                  <c:v>34</c:v>
                </c:pt>
                <c:pt idx="113">
                  <c:v>29</c:v>
                </c:pt>
                <c:pt idx="114">
                  <c:v>30</c:v>
                </c:pt>
                <c:pt idx="115">
                  <c:v>29</c:v>
                </c:pt>
                <c:pt idx="116">
                  <c:v>37</c:v>
                </c:pt>
                <c:pt idx="117">
                  <c:v>10</c:v>
                </c:pt>
                <c:pt idx="118">
                  <c:v>17</c:v>
                </c:pt>
                <c:pt idx="119">
                  <c:v>16</c:v>
                </c:pt>
                <c:pt idx="120">
                  <c:v>17</c:v>
                </c:pt>
                <c:pt idx="121">
                  <c:v>22</c:v>
                </c:pt>
                <c:pt idx="122">
                  <c:v>28</c:v>
                </c:pt>
                <c:pt idx="123">
                  <c:v>15</c:v>
                </c:pt>
                <c:pt idx="124">
                  <c:v>33</c:v>
                </c:pt>
                <c:pt idx="125">
                  <c:v>26</c:v>
                </c:pt>
                <c:pt idx="126">
                  <c:v>26</c:v>
                </c:pt>
                <c:pt idx="127">
                  <c:v>34</c:v>
                </c:pt>
                <c:pt idx="128">
                  <c:v>36</c:v>
                </c:pt>
                <c:pt idx="129">
                  <c:v>33</c:v>
                </c:pt>
                <c:pt idx="130">
                  <c:v>16</c:v>
                </c:pt>
                <c:pt idx="131">
                  <c:v>21</c:v>
                </c:pt>
                <c:pt idx="132">
                  <c:v>34</c:v>
                </c:pt>
                <c:pt idx="133">
                  <c:v>33</c:v>
                </c:pt>
                <c:pt idx="134">
                  <c:v>37</c:v>
                </c:pt>
                <c:pt idx="135">
                  <c:v>30</c:v>
                </c:pt>
                <c:pt idx="136">
                  <c:v>32</c:v>
                </c:pt>
                <c:pt idx="137">
                  <c:v>40</c:v>
                </c:pt>
                <c:pt idx="138">
                  <c:v>30</c:v>
                </c:pt>
                <c:pt idx="139">
                  <c:v>31</c:v>
                </c:pt>
                <c:pt idx="140">
                  <c:v>53</c:v>
                </c:pt>
                <c:pt idx="141">
                  <c:v>39</c:v>
                </c:pt>
                <c:pt idx="142">
                  <c:v>38</c:v>
                </c:pt>
                <c:pt idx="143">
                  <c:v>29</c:v>
                </c:pt>
                <c:pt idx="144">
                  <c:v>51</c:v>
                </c:pt>
                <c:pt idx="145">
                  <c:v>33</c:v>
                </c:pt>
                <c:pt idx="146">
                  <c:v>46</c:v>
                </c:pt>
                <c:pt idx="147">
                  <c:v>37</c:v>
                </c:pt>
                <c:pt idx="148">
                  <c:v>37</c:v>
                </c:pt>
                <c:pt idx="149">
                  <c:v>28</c:v>
                </c:pt>
                <c:pt idx="150">
                  <c:v>38</c:v>
                </c:pt>
                <c:pt idx="151">
                  <c:v>51</c:v>
                </c:pt>
                <c:pt idx="152">
                  <c:v>29</c:v>
                </c:pt>
                <c:pt idx="153">
                  <c:v>43</c:v>
                </c:pt>
                <c:pt idx="154">
                  <c:v>36</c:v>
                </c:pt>
                <c:pt idx="155">
                  <c:v>43</c:v>
                </c:pt>
                <c:pt idx="156">
                  <c:v>35</c:v>
                </c:pt>
                <c:pt idx="157">
                  <c:v>29</c:v>
                </c:pt>
                <c:pt idx="158">
                  <c:v>38</c:v>
                </c:pt>
                <c:pt idx="159">
                  <c:v>32</c:v>
                </c:pt>
                <c:pt idx="160">
                  <c:v>33</c:v>
                </c:pt>
                <c:pt idx="161">
                  <c:v>26</c:v>
                </c:pt>
                <c:pt idx="162">
                  <c:v>26</c:v>
                </c:pt>
                <c:pt idx="163">
                  <c:v>64</c:v>
                </c:pt>
                <c:pt idx="164">
                  <c:v>80</c:v>
                </c:pt>
                <c:pt idx="165">
                  <c:v>70</c:v>
                </c:pt>
                <c:pt idx="166">
                  <c:v>66</c:v>
                </c:pt>
                <c:pt idx="167">
                  <c:v>62</c:v>
                </c:pt>
                <c:pt idx="168">
                  <c:v>60</c:v>
                </c:pt>
                <c:pt idx="169">
                  <c:v>65</c:v>
                </c:pt>
                <c:pt idx="170">
                  <c:v>64</c:v>
                </c:pt>
                <c:pt idx="171">
                  <c:v>32</c:v>
                </c:pt>
                <c:pt idx="172">
                  <c:v>58</c:v>
                </c:pt>
                <c:pt idx="173">
                  <c:v>62</c:v>
                </c:pt>
                <c:pt idx="174">
                  <c:v>53</c:v>
                </c:pt>
                <c:pt idx="175">
                  <c:v>66</c:v>
                </c:pt>
                <c:pt idx="176">
                  <c:v>68</c:v>
                </c:pt>
                <c:pt idx="177">
                  <c:v>66</c:v>
                </c:pt>
                <c:pt idx="178">
                  <c:v>68</c:v>
                </c:pt>
                <c:pt idx="179">
                  <c:v>62</c:v>
                </c:pt>
                <c:pt idx="180">
                  <c:v>62</c:v>
                </c:pt>
                <c:pt idx="181">
                  <c:v>67</c:v>
                </c:pt>
                <c:pt idx="182">
                  <c:v>41</c:v>
                </c:pt>
                <c:pt idx="183">
                  <c:v>76</c:v>
                </c:pt>
                <c:pt idx="184">
                  <c:v>71</c:v>
                </c:pt>
                <c:pt idx="185">
                  <c:v>70</c:v>
                </c:pt>
                <c:pt idx="186">
                  <c:v>74</c:v>
                </c:pt>
                <c:pt idx="187">
                  <c:v>24</c:v>
                </c:pt>
                <c:pt idx="188">
                  <c:v>69</c:v>
                </c:pt>
                <c:pt idx="189">
                  <c:v>64</c:v>
                </c:pt>
                <c:pt idx="190">
                  <c:v>75</c:v>
                </c:pt>
                <c:pt idx="191">
                  <c:v>66</c:v>
                </c:pt>
                <c:pt idx="192">
                  <c:v>39</c:v>
                </c:pt>
                <c:pt idx="193">
                  <c:v>70</c:v>
                </c:pt>
                <c:pt idx="194">
                  <c:v>62</c:v>
                </c:pt>
                <c:pt idx="195">
                  <c:v>70</c:v>
                </c:pt>
                <c:pt idx="196">
                  <c:v>73</c:v>
                </c:pt>
                <c:pt idx="197">
                  <c:v>62</c:v>
                </c:pt>
                <c:pt idx="198">
                  <c:v>63</c:v>
                </c:pt>
                <c:pt idx="199">
                  <c:v>74</c:v>
                </c:pt>
                <c:pt idx="200">
                  <c:v>68</c:v>
                </c:pt>
                <c:pt idx="201">
                  <c:v>80</c:v>
                </c:pt>
                <c:pt idx="202">
                  <c:v>66</c:v>
                </c:pt>
                <c:pt idx="203">
                  <c:v>72</c:v>
                </c:pt>
                <c:pt idx="204">
                  <c:v>29</c:v>
                </c:pt>
                <c:pt idx="205">
                  <c:v>50</c:v>
                </c:pt>
                <c:pt idx="206">
                  <c:v>72</c:v>
                </c:pt>
                <c:pt idx="207">
                  <c:v>50</c:v>
                </c:pt>
                <c:pt idx="208">
                  <c:v>76</c:v>
                </c:pt>
                <c:pt idx="209">
                  <c:v>71</c:v>
                </c:pt>
                <c:pt idx="210">
                  <c:v>63</c:v>
                </c:pt>
                <c:pt idx="211">
                  <c:v>70</c:v>
                </c:pt>
                <c:pt idx="212">
                  <c:v>68</c:v>
                </c:pt>
                <c:pt idx="213">
                  <c:v>65</c:v>
                </c:pt>
                <c:pt idx="214">
                  <c:v>65</c:v>
                </c:pt>
                <c:pt idx="215">
                  <c:v>52</c:v>
                </c:pt>
                <c:pt idx="216">
                  <c:v>67</c:v>
                </c:pt>
                <c:pt idx="217">
                  <c:v>74</c:v>
                </c:pt>
                <c:pt idx="218">
                  <c:v>71</c:v>
                </c:pt>
                <c:pt idx="219">
                  <c:v>65</c:v>
                </c:pt>
                <c:pt idx="220">
                  <c:v>38</c:v>
                </c:pt>
                <c:pt idx="221">
                  <c:v>70</c:v>
                </c:pt>
                <c:pt idx="222">
                  <c:v>76</c:v>
                </c:pt>
                <c:pt idx="223">
                  <c:v>79</c:v>
                </c:pt>
                <c:pt idx="224">
                  <c:v>66</c:v>
                </c:pt>
                <c:pt idx="225">
                  <c:v>60</c:v>
                </c:pt>
                <c:pt idx="226">
                  <c:v>60</c:v>
                </c:pt>
                <c:pt idx="227">
                  <c:v>48</c:v>
                </c:pt>
                <c:pt idx="228">
                  <c:v>70</c:v>
                </c:pt>
                <c:pt idx="229">
                  <c:v>69</c:v>
                </c:pt>
                <c:pt idx="230">
                  <c:v>39</c:v>
                </c:pt>
                <c:pt idx="231">
                  <c:v>58</c:v>
                </c:pt>
                <c:pt idx="232">
                  <c:v>65</c:v>
                </c:pt>
                <c:pt idx="233">
                  <c:v>72</c:v>
                </c:pt>
                <c:pt idx="234">
                  <c:v>59</c:v>
                </c:pt>
                <c:pt idx="235">
                  <c:v>71</c:v>
                </c:pt>
                <c:pt idx="236">
                  <c:v>72</c:v>
                </c:pt>
                <c:pt idx="237">
                  <c:v>67</c:v>
                </c:pt>
                <c:pt idx="238">
                  <c:v>72</c:v>
                </c:pt>
                <c:pt idx="239">
                  <c:v>78</c:v>
                </c:pt>
                <c:pt idx="240">
                  <c:v>72</c:v>
                </c:pt>
                <c:pt idx="241">
                  <c:v>63</c:v>
                </c:pt>
                <c:pt idx="242">
                  <c:v>75</c:v>
                </c:pt>
                <c:pt idx="243">
                  <c:v>49</c:v>
                </c:pt>
                <c:pt idx="244">
                  <c:v>78</c:v>
                </c:pt>
                <c:pt idx="245">
                  <c:v>72</c:v>
                </c:pt>
                <c:pt idx="246">
                  <c:v>73</c:v>
                </c:pt>
                <c:pt idx="247">
                  <c:v>69</c:v>
                </c:pt>
                <c:pt idx="248">
                  <c:v>68</c:v>
                </c:pt>
                <c:pt idx="249">
                  <c:v>78</c:v>
                </c:pt>
                <c:pt idx="250">
                  <c:v>73</c:v>
                </c:pt>
                <c:pt idx="251">
                  <c:v>73</c:v>
                </c:pt>
                <c:pt idx="252">
                  <c:v>5</c:v>
                </c:pt>
                <c:pt idx="253">
                  <c:v>48</c:v>
                </c:pt>
                <c:pt idx="254">
                  <c:v>70</c:v>
                </c:pt>
                <c:pt idx="255">
                  <c:v>56</c:v>
                </c:pt>
                <c:pt idx="256">
                  <c:v>73</c:v>
                </c:pt>
                <c:pt idx="257">
                  <c:v>56</c:v>
                </c:pt>
                <c:pt idx="258">
                  <c:v>78</c:v>
                </c:pt>
                <c:pt idx="259">
                  <c:v>78</c:v>
                </c:pt>
                <c:pt idx="260">
                  <c:v>58</c:v>
                </c:pt>
                <c:pt idx="261">
                  <c:v>70</c:v>
                </c:pt>
                <c:pt idx="262">
                  <c:v>74</c:v>
                </c:pt>
                <c:pt idx="263">
                  <c:v>64</c:v>
                </c:pt>
                <c:pt idx="264">
                  <c:v>77</c:v>
                </c:pt>
                <c:pt idx="265">
                  <c:v>71</c:v>
                </c:pt>
                <c:pt idx="266">
                  <c:v>70</c:v>
                </c:pt>
                <c:pt idx="267">
                  <c:v>78</c:v>
                </c:pt>
                <c:pt idx="268">
                  <c:v>70</c:v>
                </c:pt>
                <c:pt idx="269">
                  <c:v>74</c:v>
                </c:pt>
                <c:pt idx="270">
                  <c:v>77</c:v>
                </c:pt>
                <c:pt idx="271">
                  <c:v>73</c:v>
                </c:pt>
                <c:pt idx="272">
                  <c:v>68</c:v>
                </c:pt>
                <c:pt idx="273">
                  <c:v>70</c:v>
                </c:pt>
                <c:pt idx="274">
                  <c:v>67</c:v>
                </c:pt>
                <c:pt idx="275">
                  <c:v>76</c:v>
                </c:pt>
                <c:pt idx="276">
                  <c:v>83</c:v>
                </c:pt>
                <c:pt idx="277">
                  <c:v>57</c:v>
                </c:pt>
                <c:pt idx="278">
                  <c:v>70</c:v>
                </c:pt>
                <c:pt idx="279">
                  <c:v>75</c:v>
                </c:pt>
                <c:pt idx="280">
                  <c:v>55</c:v>
                </c:pt>
                <c:pt idx="281">
                  <c:v>73</c:v>
                </c:pt>
                <c:pt idx="282">
                  <c:v>67</c:v>
                </c:pt>
                <c:pt idx="283">
                  <c:v>75</c:v>
                </c:pt>
                <c:pt idx="284">
                  <c:v>68</c:v>
                </c:pt>
                <c:pt idx="285">
                  <c:v>62</c:v>
                </c:pt>
                <c:pt idx="286">
                  <c:v>66</c:v>
                </c:pt>
                <c:pt idx="287">
                  <c:v>66</c:v>
                </c:pt>
                <c:pt idx="288">
                  <c:v>65</c:v>
                </c:pt>
                <c:pt idx="289">
                  <c:v>72</c:v>
                </c:pt>
                <c:pt idx="290">
                  <c:v>64</c:v>
                </c:pt>
                <c:pt idx="291">
                  <c:v>74</c:v>
                </c:pt>
                <c:pt idx="292">
                  <c:v>77</c:v>
                </c:pt>
                <c:pt idx="293">
                  <c:v>45</c:v>
                </c:pt>
                <c:pt idx="294">
                  <c:v>40</c:v>
                </c:pt>
                <c:pt idx="295">
                  <c:v>48</c:v>
                </c:pt>
                <c:pt idx="296">
                  <c:v>68</c:v>
                </c:pt>
                <c:pt idx="297">
                  <c:v>63</c:v>
                </c:pt>
                <c:pt idx="298">
                  <c:v>59</c:v>
                </c:pt>
                <c:pt idx="299">
                  <c:v>39</c:v>
                </c:pt>
                <c:pt idx="300">
                  <c:v>63</c:v>
                </c:pt>
                <c:pt idx="301">
                  <c:v>65</c:v>
                </c:pt>
                <c:pt idx="302">
                  <c:v>65</c:v>
                </c:pt>
                <c:pt idx="303">
                  <c:v>39</c:v>
                </c:pt>
                <c:pt idx="304">
                  <c:v>84</c:v>
                </c:pt>
                <c:pt idx="305">
                  <c:v>67</c:v>
                </c:pt>
                <c:pt idx="306">
                  <c:v>60</c:v>
                </c:pt>
                <c:pt idx="307">
                  <c:v>65</c:v>
                </c:pt>
                <c:pt idx="308">
                  <c:v>52</c:v>
                </c:pt>
                <c:pt idx="309">
                  <c:v>52</c:v>
                </c:pt>
                <c:pt idx="310">
                  <c:v>26</c:v>
                </c:pt>
                <c:pt idx="311">
                  <c:v>52</c:v>
                </c:pt>
                <c:pt idx="312">
                  <c:v>49</c:v>
                </c:pt>
                <c:pt idx="313">
                  <c:v>63</c:v>
                </c:pt>
                <c:pt idx="314">
                  <c:v>54</c:v>
                </c:pt>
                <c:pt idx="315">
                  <c:v>59</c:v>
                </c:pt>
                <c:pt idx="316">
                  <c:v>53</c:v>
                </c:pt>
                <c:pt idx="317">
                  <c:v>50</c:v>
                </c:pt>
                <c:pt idx="318">
                  <c:v>58</c:v>
                </c:pt>
                <c:pt idx="319">
                  <c:v>43</c:v>
                </c:pt>
                <c:pt idx="320">
                  <c:v>47</c:v>
                </c:pt>
                <c:pt idx="321">
                  <c:v>32</c:v>
                </c:pt>
                <c:pt idx="322">
                  <c:v>55</c:v>
                </c:pt>
                <c:pt idx="323">
                  <c:v>39</c:v>
                </c:pt>
                <c:pt idx="324">
                  <c:v>54</c:v>
                </c:pt>
                <c:pt idx="325">
                  <c:v>59</c:v>
                </c:pt>
                <c:pt idx="326">
                  <c:v>41</c:v>
                </c:pt>
                <c:pt idx="327">
                  <c:v>56</c:v>
                </c:pt>
                <c:pt idx="328">
                  <c:v>43</c:v>
                </c:pt>
                <c:pt idx="329">
                  <c:v>43</c:v>
                </c:pt>
                <c:pt idx="330">
                  <c:v>38</c:v>
                </c:pt>
                <c:pt idx="331">
                  <c:v>56</c:v>
                </c:pt>
                <c:pt idx="332">
                  <c:v>59</c:v>
                </c:pt>
                <c:pt idx="333">
                  <c:v>39</c:v>
                </c:pt>
                <c:pt idx="334">
                  <c:v>38</c:v>
                </c:pt>
                <c:pt idx="335">
                  <c:v>13</c:v>
                </c:pt>
                <c:pt idx="336">
                  <c:v>52</c:v>
                </c:pt>
                <c:pt idx="337">
                  <c:v>52</c:v>
                </c:pt>
                <c:pt idx="338">
                  <c:v>57</c:v>
                </c:pt>
                <c:pt idx="339">
                  <c:v>53</c:v>
                </c:pt>
                <c:pt idx="340">
                  <c:v>39</c:v>
                </c:pt>
                <c:pt idx="341">
                  <c:v>33</c:v>
                </c:pt>
                <c:pt idx="342">
                  <c:v>39</c:v>
                </c:pt>
                <c:pt idx="343">
                  <c:v>30</c:v>
                </c:pt>
                <c:pt idx="344">
                  <c:v>24</c:v>
                </c:pt>
                <c:pt idx="345">
                  <c:v>20</c:v>
                </c:pt>
                <c:pt idx="346">
                  <c:v>45</c:v>
                </c:pt>
                <c:pt idx="347">
                  <c:v>43</c:v>
                </c:pt>
                <c:pt idx="348">
                  <c:v>42</c:v>
                </c:pt>
                <c:pt idx="349">
                  <c:v>33</c:v>
                </c:pt>
                <c:pt idx="350">
                  <c:v>55</c:v>
                </c:pt>
                <c:pt idx="351">
                  <c:v>68</c:v>
                </c:pt>
                <c:pt idx="352">
                  <c:v>46</c:v>
                </c:pt>
                <c:pt idx="353">
                  <c:v>33</c:v>
                </c:pt>
                <c:pt idx="354">
                  <c:v>52</c:v>
                </c:pt>
                <c:pt idx="355">
                  <c:v>43</c:v>
                </c:pt>
                <c:pt idx="356">
                  <c:v>15</c:v>
                </c:pt>
                <c:pt idx="357">
                  <c:v>19</c:v>
                </c:pt>
                <c:pt idx="358">
                  <c:v>35</c:v>
                </c:pt>
                <c:pt idx="359">
                  <c:v>26</c:v>
                </c:pt>
                <c:pt idx="360">
                  <c:v>22</c:v>
                </c:pt>
                <c:pt idx="361">
                  <c:v>15</c:v>
                </c:pt>
                <c:pt idx="362">
                  <c:v>27</c:v>
                </c:pt>
                <c:pt idx="363">
                  <c:v>10</c:v>
                </c:pt>
                <c:pt idx="364">
                  <c:v>21</c:v>
                </c:pt>
                <c:pt idx="365">
                  <c:v>16</c:v>
                </c:pt>
                <c:pt idx="366">
                  <c:v>22</c:v>
                </c:pt>
                <c:pt idx="367">
                  <c:v>17</c:v>
                </c:pt>
                <c:pt idx="368">
                  <c:v>13</c:v>
                </c:pt>
                <c:pt idx="369">
                  <c:v>23</c:v>
                </c:pt>
                <c:pt idx="370">
                  <c:v>19</c:v>
                </c:pt>
                <c:pt idx="371">
                  <c:v>6</c:v>
                </c:pt>
                <c:pt idx="372">
                  <c:v>34</c:v>
                </c:pt>
                <c:pt idx="373">
                  <c:v>38</c:v>
                </c:pt>
                <c:pt idx="374">
                  <c:v>40</c:v>
                </c:pt>
                <c:pt idx="375">
                  <c:v>43</c:v>
                </c:pt>
                <c:pt idx="376">
                  <c:v>28</c:v>
                </c:pt>
                <c:pt idx="377">
                  <c:v>33</c:v>
                </c:pt>
                <c:pt idx="378">
                  <c:v>57</c:v>
                </c:pt>
                <c:pt idx="379">
                  <c:v>56</c:v>
                </c:pt>
                <c:pt idx="380">
                  <c:v>55</c:v>
                </c:pt>
                <c:pt idx="381">
                  <c:v>50</c:v>
                </c:pt>
                <c:pt idx="382">
                  <c:v>62</c:v>
                </c:pt>
                <c:pt idx="383">
                  <c:v>35</c:v>
                </c:pt>
                <c:pt idx="384">
                  <c:v>56</c:v>
                </c:pt>
                <c:pt idx="385">
                  <c:v>49</c:v>
                </c:pt>
                <c:pt idx="386">
                  <c:v>52</c:v>
                </c:pt>
                <c:pt idx="387">
                  <c:v>50</c:v>
                </c:pt>
                <c:pt idx="388">
                  <c:v>54</c:v>
                </c:pt>
                <c:pt idx="389">
                  <c:v>57</c:v>
                </c:pt>
                <c:pt idx="390">
                  <c:v>57</c:v>
                </c:pt>
                <c:pt idx="391">
                  <c:v>36</c:v>
                </c:pt>
                <c:pt idx="392">
                  <c:v>51</c:v>
                </c:pt>
                <c:pt idx="393">
                  <c:v>54</c:v>
                </c:pt>
                <c:pt idx="394">
                  <c:v>50</c:v>
                </c:pt>
                <c:pt idx="395">
                  <c:v>46</c:v>
                </c:pt>
                <c:pt idx="396">
                  <c:v>54</c:v>
                </c:pt>
                <c:pt idx="397">
                  <c:v>42</c:v>
                </c:pt>
                <c:pt idx="398">
                  <c:v>56</c:v>
                </c:pt>
                <c:pt idx="399">
                  <c:v>48</c:v>
                </c:pt>
              </c:numCache>
            </c:numRef>
          </c:val>
        </c:ser>
        <c:ser>
          <c:idx val="3"/>
          <c:order val="1"/>
          <c:tx>
            <c:strRef>
              <c:f>Лист1!$P$1:$P$3</c:f>
              <c:strCache>
                <c:ptCount val="1"/>
                <c:pt idx="0">
                  <c:v>NoWheels DoubleGeneLength Average</c:v>
                </c:pt>
              </c:strCache>
            </c:strRef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Лист1!$P$4:$P$403</c:f>
              <c:numCache>
                <c:formatCode>General</c:formatCode>
                <c:ptCount val="400"/>
                <c:pt idx="0">
                  <c:v>24</c:v>
                </c:pt>
                <c:pt idx="1">
                  <c:v>35</c:v>
                </c:pt>
                <c:pt idx="2">
                  <c:v>67</c:v>
                </c:pt>
                <c:pt idx="3">
                  <c:v>58</c:v>
                </c:pt>
                <c:pt idx="4">
                  <c:v>52</c:v>
                </c:pt>
                <c:pt idx="5">
                  <c:v>70</c:v>
                </c:pt>
                <c:pt idx="6">
                  <c:v>67</c:v>
                </c:pt>
                <c:pt idx="7">
                  <c:v>56</c:v>
                </c:pt>
                <c:pt idx="8">
                  <c:v>71</c:v>
                </c:pt>
                <c:pt idx="9">
                  <c:v>79</c:v>
                </c:pt>
                <c:pt idx="10">
                  <c:v>69</c:v>
                </c:pt>
                <c:pt idx="11">
                  <c:v>78</c:v>
                </c:pt>
                <c:pt idx="12">
                  <c:v>59</c:v>
                </c:pt>
                <c:pt idx="13">
                  <c:v>79</c:v>
                </c:pt>
                <c:pt idx="14">
                  <c:v>39</c:v>
                </c:pt>
                <c:pt idx="15">
                  <c:v>52</c:v>
                </c:pt>
                <c:pt idx="16">
                  <c:v>51</c:v>
                </c:pt>
                <c:pt idx="17">
                  <c:v>70</c:v>
                </c:pt>
                <c:pt idx="18">
                  <c:v>67</c:v>
                </c:pt>
                <c:pt idx="19">
                  <c:v>40</c:v>
                </c:pt>
                <c:pt idx="20">
                  <c:v>43</c:v>
                </c:pt>
                <c:pt idx="21">
                  <c:v>68</c:v>
                </c:pt>
                <c:pt idx="22">
                  <c:v>67</c:v>
                </c:pt>
                <c:pt idx="23">
                  <c:v>78</c:v>
                </c:pt>
                <c:pt idx="24">
                  <c:v>48</c:v>
                </c:pt>
                <c:pt idx="25">
                  <c:v>65</c:v>
                </c:pt>
                <c:pt idx="26">
                  <c:v>71</c:v>
                </c:pt>
                <c:pt idx="27">
                  <c:v>72</c:v>
                </c:pt>
                <c:pt idx="28">
                  <c:v>67</c:v>
                </c:pt>
                <c:pt idx="29">
                  <c:v>72</c:v>
                </c:pt>
                <c:pt idx="30">
                  <c:v>54</c:v>
                </c:pt>
                <c:pt idx="31">
                  <c:v>51</c:v>
                </c:pt>
                <c:pt idx="32">
                  <c:v>48</c:v>
                </c:pt>
                <c:pt idx="33">
                  <c:v>76</c:v>
                </c:pt>
                <c:pt idx="34">
                  <c:v>68</c:v>
                </c:pt>
                <c:pt idx="35">
                  <c:v>76</c:v>
                </c:pt>
                <c:pt idx="36">
                  <c:v>81</c:v>
                </c:pt>
                <c:pt idx="37">
                  <c:v>69</c:v>
                </c:pt>
                <c:pt idx="38">
                  <c:v>85</c:v>
                </c:pt>
                <c:pt idx="39">
                  <c:v>70</c:v>
                </c:pt>
                <c:pt idx="40">
                  <c:v>69</c:v>
                </c:pt>
                <c:pt idx="41">
                  <c:v>43</c:v>
                </c:pt>
                <c:pt idx="42">
                  <c:v>64</c:v>
                </c:pt>
                <c:pt idx="43">
                  <c:v>73</c:v>
                </c:pt>
                <c:pt idx="44">
                  <c:v>71</c:v>
                </c:pt>
                <c:pt idx="45">
                  <c:v>75</c:v>
                </c:pt>
                <c:pt idx="46">
                  <c:v>53</c:v>
                </c:pt>
                <c:pt idx="47">
                  <c:v>72</c:v>
                </c:pt>
                <c:pt idx="48">
                  <c:v>77</c:v>
                </c:pt>
                <c:pt idx="49">
                  <c:v>48</c:v>
                </c:pt>
                <c:pt idx="50">
                  <c:v>52</c:v>
                </c:pt>
                <c:pt idx="51">
                  <c:v>76</c:v>
                </c:pt>
                <c:pt idx="52">
                  <c:v>67</c:v>
                </c:pt>
                <c:pt idx="53">
                  <c:v>46</c:v>
                </c:pt>
                <c:pt idx="54">
                  <c:v>59</c:v>
                </c:pt>
                <c:pt idx="55">
                  <c:v>64</c:v>
                </c:pt>
                <c:pt idx="56">
                  <c:v>73</c:v>
                </c:pt>
                <c:pt idx="57">
                  <c:v>94</c:v>
                </c:pt>
                <c:pt idx="58">
                  <c:v>83</c:v>
                </c:pt>
                <c:pt idx="59">
                  <c:v>65</c:v>
                </c:pt>
                <c:pt idx="60">
                  <c:v>67</c:v>
                </c:pt>
                <c:pt idx="61">
                  <c:v>97</c:v>
                </c:pt>
                <c:pt idx="62">
                  <c:v>115</c:v>
                </c:pt>
                <c:pt idx="63">
                  <c:v>105</c:v>
                </c:pt>
                <c:pt idx="64">
                  <c:v>95</c:v>
                </c:pt>
                <c:pt idx="65">
                  <c:v>81</c:v>
                </c:pt>
                <c:pt idx="66">
                  <c:v>116</c:v>
                </c:pt>
                <c:pt idx="67">
                  <c:v>97</c:v>
                </c:pt>
                <c:pt idx="68">
                  <c:v>117</c:v>
                </c:pt>
                <c:pt idx="69">
                  <c:v>85</c:v>
                </c:pt>
                <c:pt idx="70">
                  <c:v>107</c:v>
                </c:pt>
                <c:pt idx="71">
                  <c:v>102</c:v>
                </c:pt>
                <c:pt idx="72">
                  <c:v>114</c:v>
                </c:pt>
                <c:pt idx="73">
                  <c:v>95</c:v>
                </c:pt>
                <c:pt idx="74">
                  <c:v>123</c:v>
                </c:pt>
                <c:pt idx="75">
                  <c:v>105</c:v>
                </c:pt>
                <c:pt idx="76">
                  <c:v>105</c:v>
                </c:pt>
                <c:pt idx="77">
                  <c:v>120</c:v>
                </c:pt>
                <c:pt idx="78">
                  <c:v>109</c:v>
                </c:pt>
                <c:pt idx="79">
                  <c:v>83</c:v>
                </c:pt>
                <c:pt idx="80">
                  <c:v>80</c:v>
                </c:pt>
                <c:pt idx="81">
                  <c:v>84</c:v>
                </c:pt>
                <c:pt idx="82">
                  <c:v>117</c:v>
                </c:pt>
                <c:pt idx="83">
                  <c:v>85</c:v>
                </c:pt>
                <c:pt idx="84">
                  <c:v>114</c:v>
                </c:pt>
                <c:pt idx="85">
                  <c:v>106</c:v>
                </c:pt>
                <c:pt idx="86">
                  <c:v>120</c:v>
                </c:pt>
                <c:pt idx="87">
                  <c:v>110</c:v>
                </c:pt>
                <c:pt idx="88">
                  <c:v>129</c:v>
                </c:pt>
                <c:pt idx="89">
                  <c:v>120</c:v>
                </c:pt>
                <c:pt idx="90">
                  <c:v>89</c:v>
                </c:pt>
                <c:pt idx="91">
                  <c:v>104</c:v>
                </c:pt>
                <c:pt idx="92">
                  <c:v>120</c:v>
                </c:pt>
                <c:pt idx="93">
                  <c:v>118</c:v>
                </c:pt>
                <c:pt idx="94">
                  <c:v>113</c:v>
                </c:pt>
                <c:pt idx="95">
                  <c:v>110</c:v>
                </c:pt>
                <c:pt idx="96">
                  <c:v>119</c:v>
                </c:pt>
                <c:pt idx="97">
                  <c:v>107</c:v>
                </c:pt>
                <c:pt idx="98">
                  <c:v>120</c:v>
                </c:pt>
                <c:pt idx="99">
                  <c:v>115</c:v>
                </c:pt>
                <c:pt idx="100">
                  <c:v>105</c:v>
                </c:pt>
                <c:pt idx="101">
                  <c:v>124</c:v>
                </c:pt>
                <c:pt idx="102">
                  <c:v>112</c:v>
                </c:pt>
                <c:pt idx="103">
                  <c:v>107</c:v>
                </c:pt>
                <c:pt idx="104">
                  <c:v>114</c:v>
                </c:pt>
                <c:pt idx="105">
                  <c:v>120</c:v>
                </c:pt>
                <c:pt idx="106">
                  <c:v>99</c:v>
                </c:pt>
                <c:pt idx="107">
                  <c:v>89</c:v>
                </c:pt>
                <c:pt idx="108">
                  <c:v>121</c:v>
                </c:pt>
                <c:pt idx="109">
                  <c:v>125</c:v>
                </c:pt>
                <c:pt idx="110">
                  <c:v>129</c:v>
                </c:pt>
                <c:pt idx="111">
                  <c:v>135</c:v>
                </c:pt>
                <c:pt idx="112">
                  <c:v>93</c:v>
                </c:pt>
                <c:pt idx="113">
                  <c:v>140</c:v>
                </c:pt>
                <c:pt idx="114">
                  <c:v>131</c:v>
                </c:pt>
                <c:pt idx="115">
                  <c:v>125</c:v>
                </c:pt>
                <c:pt idx="116">
                  <c:v>64</c:v>
                </c:pt>
                <c:pt idx="117">
                  <c:v>117</c:v>
                </c:pt>
                <c:pt idx="118">
                  <c:v>131</c:v>
                </c:pt>
                <c:pt idx="119">
                  <c:v>122</c:v>
                </c:pt>
                <c:pt idx="120">
                  <c:v>123</c:v>
                </c:pt>
                <c:pt idx="121">
                  <c:v>93</c:v>
                </c:pt>
                <c:pt idx="122">
                  <c:v>128</c:v>
                </c:pt>
                <c:pt idx="123">
                  <c:v>119</c:v>
                </c:pt>
                <c:pt idx="124">
                  <c:v>126</c:v>
                </c:pt>
                <c:pt idx="125">
                  <c:v>134</c:v>
                </c:pt>
                <c:pt idx="126">
                  <c:v>126</c:v>
                </c:pt>
                <c:pt idx="127">
                  <c:v>110</c:v>
                </c:pt>
                <c:pt idx="128">
                  <c:v>68</c:v>
                </c:pt>
                <c:pt idx="129">
                  <c:v>117</c:v>
                </c:pt>
                <c:pt idx="130">
                  <c:v>136</c:v>
                </c:pt>
                <c:pt idx="131">
                  <c:v>116</c:v>
                </c:pt>
                <c:pt idx="132">
                  <c:v>127</c:v>
                </c:pt>
                <c:pt idx="133">
                  <c:v>126</c:v>
                </c:pt>
                <c:pt idx="134">
                  <c:v>144</c:v>
                </c:pt>
                <c:pt idx="135">
                  <c:v>152</c:v>
                </c:pt>
                <c:pt idx="136">
                  <c:v>169</c:v>
                </c:pt>
                <c:pt idx="137">
                  <c:v>129</c:v>
                </c:pt>
                <c:pt idx="138">
                  <c:v>83</c:v>
                </c:pt>
                <c:pt idx="139">
                  <c:v>156</c:v>
                </c:pt>
                <c:pt idx="140">
                  <c:v>149</c:v>
                </c:pt>
                <c:pt idx="141">
                  <c:v>147</c:v>
                </c:pt>
                <c:pt idx="142">
                  <c:v>151</c:v>
                </c:pt>
                <c:pt idx="143">
                  <c:v>157</c:v>
                </c:pt>
                <c:pt idx="144">
                  <c:v>178</c:v>
                </c:pt>
                <c:pt idx="145">
                  <c:v>163</c:v>
                </c:pt>
                <c:pt idx="146">
                  <c:v>141</c:v>
                </c:pt>
                <c:pt idx="147">
                  <c:v>171</c:v>
                </c:pt>
                <c:pt idx="148">
                  <c:v>171</c:v>
                </c:pt>
                <c:pt idx="149">
                  <c:v>168</c:v>
                </c:pt>
                <c:pt idx="150">
                  <c:v>171</c:v>
                </c:pt>
                <c:pt idx="151">
                  <c:v>170</c:v>
                </c:pt>
                <c:pt idx="152">
                  <c:v>151</c:v>
                </c:pt>
                <c:pt idx="153">
                  <c:v>179</c:v>
                </c:pt>
                <c:pt idx="154">
                  <c:v>161</c:v>
                </c:pt>
                <c:pt idx="155">
                  <c:v>173</c:v>
                </c:pt>
                <c:pt idx="156">
                  <c:v>166</c:v>
                </c:pt>
                <c:pt idx="157">
                  <c:v>170</c:v>
                </c:pt>
                <c:pt idx="158">
                  <c:v>153</c:v>
                </c:pt>
                <c:pt idx="159">
                  <c:v>151</c:v>
                </c:pt>
                <c:pt idx="160">
                  <c:v>170</c:v>
                </c:pt>
                <c:pt idx="161">
                  <c:v>177</c:v>
                </c:pt>
                <c:pt idx="162">
                  <c:v>121</c:v>
                </c:pt>
                <c:pt idx="163">
                  <c:v>105</c:v>
                </c:pt>
                <c:pt idx="164">
                  <c:v>165</c:v>
                </c:pt>
                <c:pt idx="165">
                  <c:v>173</c:v>
                </c:pt>
                <c:pt idx="166">
                  <c:v>149</c:v>
                </c:pt>
                <c:pt idx="167">
                  <c:v>149</c:v>
                </c:pt>
                <c:pt idx="168">
                  <c:v>161</c:v>
                </c:pt>
                <c:pt idx="169">
                  <c:v>173</c:v>
                </c:pt>
                <c:pt idx="170">
                  <c:v>140</c:v>
                </c:pt>
                <c:pt idx="171">
                  <c:v>96</c:v>
                </c:pt>
                <c:pt idx="172">
                  <c:v>178</c:v>
                </c:pt>
                <c:pt idx="173">
                  <c:v>142</c:v>
                </c:pt>
                <c:pt idx="174">
                  <c:v>172</c:v>
                </c:pt>
                <c:pt idx="175">
                  <c:v>121</c:v>
                </c:pt>
                <c:pt idx="176">
                  <c:v>147</c:v>
                </c:pt>
                <c:pt idx="177">
                  <c:v>179</c:v>
                </c:pt>
                <c:pt idx="178">
                  <c:v>178</c:v>
                </c:pt>
                <c:pt idx="179">
                  <c:v>174</c:v>
                </c:pt>
                <c:pt idx="180">
                  <c:v>173</c:v>
                </c:pt>
                <c:pt idx="181">
                  <c:v>189</c:v>
                </c:pt>
                <c:pt idx="182">
                  <c:v>166</c:v>
                </c:pt>
                <c:pt idx="183">
                  <c:v>184</c:v>
                </c:pt>
                <c:pt idx="184">
                  <c:v>168</c:v>
                </c:pt>
                <c:pt idx="185">
                  <c:v>145</c:v>
                </c:pt>
                <c:pt idx="186">
                  <c:v>170</c:v>
                </c:pt>
                <c:pt idx="187">
                  <c:v>160</c:v>
                </c:pt>
                <c:pt idx="188">
                  <c:v>146</c:v>
                </c:pt>
                <c:pt idx="189">
                  <c:v>181</c:v>
                </c:pt>
                <c:pt idx="190">
                  <c:v>162</c:v>
                </c:pt>
                <c:pt idx="191">
                  <c:v>102</c:v>
                </c:pt>
                <c:pt idx="192">
                  <c:v>190</c:v>
                </c:pt>
                <c:pt idx="193">
                  <c:v>174</c:v>
                </c:pt>
                <c:pt idx="194">
                  <c:v>178</c:v>
                </c:pt>
                <c:pt idx="195">
                  <c:v>167</c:v>
                </c:pt>
                <c:pt idx="196">
                  <c:v>108</c:v>
                </c:pt>
                <c:pt idx="197">
                  <c:v>179</c:v>
                </c:pt>
                <c:pt idx="198">
                  <c:v>148</c:v>
                </c:pt>
                <c:pt idx="199">
                  <c:v>87</c:v>
                </c:pt>
                <c:pt idx="200">
                  <c:v>185</c:v>
                </c:pt>
                <c:pt idx="201">
                  <c:v>175</c:v>
                </c:pt>
                <c:pt idx="202">
                  <c:v>134</c:v>
                </c:pt>
                <c:pt idx="203">
                  <c:v>174</c:v>
                </c:pt>
                <c:pt idx="204">
                  <c:v>180</c:v>
                </c:pt>
                <c:pt idx="205">
                  <c:v>176</c:v>
                </c:pt>
                <c:pt idx="206">
                  <c:v>154</c:v>
                </c:pt>
                <c:pt idx="207">
                  <c:v>172</c:v>
                </c:pt>
                <c:pt idx="208">
                  <c:v>170</c:v>
                </c:pt>
                <c:pt idx="209">
                  <c:v>184</c:v>
                </c:pt>
                <c:pt idx="210">
                  <c:v>177</c:v>
                </c:pt>
                <c:pt idx="211">
                  <c:v>187</c:v>
                </c:pt>
                <c:pt idx="212">
                  <c:v>170</c:v>
                </c:pt>
                <c:pt idx="213">
                  <c:v>180</c:v>
                </c:pt>
                <c:pt idx="214">
                  <c:v>174</c:v>
                </c:pt>
                <c:pt idx="215">
                  <c:v>130</c:v>
                </c:pt>
                <c:pt idx="216">
                  <c:v>171</c:v>
                </c:pt>
                <c:pt idx="217">
                  <c:v>153</c:v>
                </c:pt>
                <c:pt idx="218">
                  <c:v>175</c:v>
                </c:pt>
                <c:pt idx="219">
                  <c:v>170</c:v>
                </c:pt>
                <c:pt idx="220">
                  <c:v>167</c:v>
                </c:pt>
                <c:pt idx="221">
                  <c:v>121</c:v>
                </c:pt>
                <c:pt idx="222">
                  <c:v>180</c:v>
                </c:pt>
                <c:pt idx="223">
                  <c:v>169</c:v>
                </c:pt>
                <c:pt idx="224">
                  <c:v>188</c:v>
                </c:pt>
                <c:pt idx="225">
                  <c:v>118</c:v>
                </c:pt>
                <c:pt idx="226">
                  <c:v>171</c:v>
                </c:pt>
                <c:pt idx="227">
                  <c:v>118</c:v>
                </c:pt>
                <c:pt idx="228">
                  <c:v>156</c:v>
                </c:pt>
                <c:pt idx="229">
                  <c:v>181</c:v>
                </c:pt>
                <c:pt idx="230">
                  <c:v>167</c:v>
                </c:pt>
                <c:pt idx="231">
                  <c:v>133</c:v>
                </c:pt>
                <c:pt idx="232">
                  <c:v>147</c:v>
                </c:pt>
                <c:pt idx="233">
                  <c:v>156</c:v>
                </c:pt>
                <c:pt idx="234">
                  <c:v>164</c:v>
                </c:pt>
                <c:pt idx="235">
                  <c:v>171</c:v>
                </c:pt>
                <c:pt idx="236">
                  <c:v>147</c:v>
                </c:pt>
                <c:pt idx="237">
                  <c:v>161</c:v>
                </c:pt>
                <c:pt idx="238">
                  <c:v>109</c:v>
                </c:pt>
                <c:pt idx="239">
                  <c:v>163</c:v>
                </c:pt>
                <c:pt idx="240">
                  <c:v>173</c:v>
                </c:pt>
                <c:pt idx="241">
                  <c:v>150</c:v>
                </c:pt>
                <c:pt idx="242">
                  <c:v>124</c:v>
                </c:pt>
                <c:pt idx="243">
                  <c:v>109</c:v>
                </c:pt>
                <c:pt idx="244">
                  <c:v>169</c:v>
                </c:pt>
                <c:pt idx="245">
                  <c:v>162</c:v>
                </c:pt>
                <c:pt idx="246">
                  <c:v>166</c:v>
                </c:pt>
                <c:pt idx="247">
                  <c:v>125</c:v>
                </c:pt>
                <c:pt idx="248">
                  <c:v>160</c:v>
                </c:pt>
                <c:pt idx="249">
                  <c:v>157</c:v>
                </c:pt>
                <c:pt idx="250">
                  <c:v>72</c:v>
                </c:pt>
                <c:pt idx="251">
                  <c:v>155</c:v>
                </c:pt>
                <c:pt idx="252">
                  <c:v>159</c:v>
                </c:pt>
                <c:pt idx="253">
                  <c:v>165</c:v>
                </c:pt>
                <c:pt idx="254">
                  <c:v>95</c:v>
                </c:pt>
                <c:pt idx="255">
                  <c:v>172</c:v>
                </c:pt>
                <c:pt idx="256">
                  <c:v>172</c:v>
                </c:pt>
                <c:pt idx="257">
                  <c:v>155</c:v>
                </c:pt>
                <c:pt idx="258">
                  <c:v>164</c:v>
                </c:pt>
                <c:pt idx="259">
                  <c:v>152</c:v>
                </c:pt>
                <c:pt idx="260">
                  <c:v>159</c:v>
                </c:pt>
                <c:pt idx="261">
                  <c:v>145</c:v>
                </c:pt>
                <c:pt idx="262">
                  <c:v>162</c:v>
                </c:pt>
                <c:pt idx="263">
                  <c:v>165</c:v>
                </c:pt>
                <c:pt idx="264">
                  <c:v>168</c:v>
                </c:pt>
                <c:pt idx="265">
                  <c:v>166</c:v>
                </c:pt>
                <c:pt idx="266">
                  <c:v>161</c:v>
                </c:pt>
                <c:pt idx="267">
                  <c:v>166</c:v>
                </c:pt>
                <c:pt idx="268">
                  <c:v>167</c:v>
                </c:pt>
                <c:pt idx="269">
                  <c:v>167</c:v>
                </c:pt>
                <c:pt idx="270">
                  <c:v>137</c:v>
                </c:pt>
                <c:pt idx="271">
                  <c:v>170</c:v>
                </c:pt>
                <c:pt idx="272">
                  <c:v>95</c:v>
                </c:pt>
                <c:pt idx="273">
                  <c:v>158</c:v>
                </c:pt>
                <c:pt idx="274">
                  <c:v>145</c:v>
                </c:pt>
                <c:pt idx="275">
                  <c:v>93</c:v>
                </c:pt>
                <c:pt idx="276">
                  <c:v>169</c:v>
                </c:pt>
                <c:pt idx="277">
                  <c:v>161</c:v>
                </c:pt>
                <c:pt idx="278">
                  <c:v>60</c:v>
                </c:pt>
                <c:pt idx="279">
                  <c:v>161</c:v>
                </c:pt>
                <c:pt idx="280">
                  <c:v>168</c:v>
                </c:pt>
                <c:pt idx="281">
                  <c:v>157</c:v>
                </c:pt>
                <c:pt idx="282">
                  <c:v>151</c:v>
                </c:pt>
                <c:pt idx="283">
                  <c:v>125</c:v>
                </c:pt>
                <c:pt idx="284">
                  <c:v>156</c:v>
                </c:pt>
                <c:pt idx="285">
                  <c:v>167</c:v>
                </c:pt>
                <c:pt idx="286">
                  <c:v>161</c:v>
                </c:pt>
                <c:pt idx="287">
                  <c:v>149</c:v>
                </c:pt>
                <c:pt idx="288">
                  <c:v>169</c:v>
                </c:pt>
                <c:pt idx="289">
                  <c:v>165</c:v>
                </c:pt>
                <c:pt idx="290">
                  <c:v>171</c:v>
                </c:pt>
                <c:pt idx="291">
                  <c:v>149</c:v>
                </c:pt>
                <c:pt idx="292">
                  <c:v>157</c:v>
                </c:pt>
                <c:pt idx="293">
                  <c:v>168</c:v>
                </c:pt>
                <c:pt idx="294">
                  <c:v>165</c:v>
                </c:pt>
                <c:pt idx="295">
                  <c:v>156</c:v>
                </c:pt>
                <c:pt idx="296">
                  <c:v>160</c:v>
                </c:pt>
                <c:pt idx="297">
                  <c:v>173</c:v>
                </c:pt>
                <c:pt idx="298">
                  <c:v>159</c:v>
                </c:pt>
                <c:pt idx="299">
                  <c:v>126</c:v>
                </c:pt>
                <c:pt idx="300">
                  <c:v>174</c:v>
                </c:pt>
                <c:pt idx="301">
                  <c:v>158</c:v>
                </c:pt>
                <c:pt idx="302">
                  <c:v>88</c:v>
                </c:pt>
                <c:pt idx="303">
                  <c:v>169</c:v>
                </c:pt>
                <c:pt idx="304">
                  <c:v>140</c:v>
                </c:pt>
                <c:pt idx="305">
                  <c:v>171</c:v>
                </c:pt>
                <c:pt idx="306">
                  <c:v>160</c:v>
                </c:pt>
                <c:pt idx="307">
                  <c:v>171</c:v>
                </c:pt>
                <c:pt idx="308">
                  <c:v>160</c:v>
                </c:pt>
                <c:pt idx="309">
                  <c:v>162</c:v>
                </c:pt>
                <c:pt idx="310">
                  <c:v>169</c:v>
                </c:pt>
                <c:pt idx="311">
                  <c:v>165</c:v>
                </c:pt>
                <c:pt idx="312">
                  <c:v>108</c:v>
                </c:pt>
                <c:pt idx="313">
                  <c:v>167</c:v>
                </c:pt>
                <c:pt idx="314">
                  <c:v>162</c:v>
                </c:pt>
                <c:pt idx="315">
                  <c:v>165</c:v>
                </c:pt>
                <c:pt idx="316">
                  <c:v>160</c:v>
                </c:pt>
                <c:pt idx="317">
                  <c:v>148</c:v>
                </c:pt>
                <c:pt idx="318">
                  <c:v>157</c:v>
                </c:pt>
                <c:pt idx="319">
                  <c:v>158</c:v>
                </c:pt>
                <c:pt idx="320">
                  <c:v>125</c:v>
                </c:pt>
                <c:pt idx="321">
                  <c:v>165</c:v>
                </c:pt>
                <c:pt idx="322">
                  <c:v>113</c:v>
                </c:pt>
                <c:pt idx="323">
                  <c:v>159</c:v>
                </c:pt>
                <c:pt idx="324">
                  <c:v>164</c:v>
                </c:pt>
                <c:pt idx="325">
                  <c:v>170</c:v>
                </c:pt>
                <c:pt idx="326">
                  <c:v>160</c:v>
                </c:pt>
                <c:pt idx="327">
                  <c:v>167</c:v>
                </c:pt>
                <c:pt idx="328">
                  <c:v>164</c:v>
                </c:pt>
                <c:pt idx="329">
                  <c:v>158</c:v>
                </c:pt>
                <c:pt idx="330">
                  <c:v>158</c:v>
                </c:pt>
                <c:pt idx="331">
                  <c:v>163</c:v>
                </c:pt>
                <c:pt idx="332">
                  <c:v>108</c:v>
                </c:pt>
                <c:pt idx="333">
                  <c:v>140</c:v>
                </c:pt>
                <c:pt idx="334">
                  <c:v>132</c:v>
                </c:pt>
                <c:pt idx="335">
                  <c:v>163</c:v>
                </c:pt>
                <c:pt idx="336">
                  <c:v>163</c:v>
                </c:pt>
                <c:pt idx="337">
                  <c:v>120</c:v>
                </c:pt>
                <c:pt idx="338">
                  <c:v>161</c:v>
                </c:pt>
                <c:pt idx="339">
                  <c:v>170</c:v>
                </c:pt>
                <c:pt idx="340">
                  <c:v>142</c:v>
                </c:pt>
                <c:pt idx="341">
                  <c:v>148</c:v>
                </c:pt>
                <c:pt idx="342">
                  <c:v>113</c:v>
                </c:pt>
                <c:pt idx="343">
                  <c:v>161</c:v>
                </c:pt>
                <c:pt idx="344">
                  <c:v>129</c:v>
                </c:pt>
                <c:pt idx="345">
                  <c:v>152</c:v>
                </c:pt>
                <c:pt idx="346">
                  <c:v>113</c:v>
                </c:pt>
                <c:pt idx="347">
                  <c:v>134</c:v>
                </c:pt>
                <c:pt idx="348">
                  <c:v>154</c:v>
                </c:pt>
                <c:pt idx="349">
                  <c:v>102</c:v>
                </c:pt>
                <c:pt idx="350">
                  <c:v>158</c:v>
                </c:pt>
                <c:pt idx="351">
                  <c:v>96</c:v>
                </c:pt>
                <c:pt idx="352">
                  <c:v>160</c:v>
                </c:pt>
                <c:pt idx="353">
                  <c:v>69</c:v>
                </c:pt>
                <c:pt idx="354">
                  <c:v>158</c:v>
                </c:pt>
                <c:pt idx="355">
                  <c:v>169</c:v>
                </c:pt>
                <c:pt idx="356">
                  <c:v>137</c:v>
                </c:pt>
                <c:pt idx="357">
                  <c:v>167</c:v>
                </c:pt>
                <c:pt idx="358">
                  <c:v>166</c:v>
                </c:pt>
                <c:pt idx="359">
                  <c:v>145</c:v>
                </c:pt>
                <c:pt idx="360">
                  <c:v>84</c:v>
                </c:pt>
                <c:pt idx="361">
                  <c:v>145</c:v>
                </c:pt>
                <c:pt idx="362">
                  <c:v>161</c:v>
                </c:pt>
                <c:pt idx="363">
                  <c:v>164</c:v>
                </c:pt>
                <c:pt idx="364">
                  <c:v>152</c:v>
                </c:pt>
                <c:pt idx="365">
                  <c:v>165</c:v>
                </c:pt>
                <c:pt idx="366">
                  <c:v>144</c:v>
                </c:pt>
                <c:pt idx="367">
                  <c:v>140</c:v>
                </c:pt>
                <c:pt idx="368">
                  <c:v>158</c:v>
                </c:pt>
                <c:pt idx="369">
                  <c:v>164</c:v>
                </c:pt>
                <c:pt idx="370">
                  <c:v>151</c:v>
                </c:pt>
                <c:pt idx="371">
                  <c:v>158</c:v>
                </c:pt>
                <c:pt idx="372">
                  <c:v>154</c:v>
                </c:pt>
                <c:pt idx="373">
                  <c:v>153</c:v>
                </c:pt>
                <c:pt idx="374">
                  <c:v>165</c:v>
                </c:pt>
                <c:pt idx="375">
                  <c:v>148</c:v>
                </c:pt>
                <c:pt idx="376">
                  <c:v>161</c:v>
                </c:pt>
                <c:pt idx="377">
                  <c:v>127</c:v>
                </c:pt>
                <c:pt idx="378">
                  <c:v>93</c:v>
                </c:pt>
                <c:pt idx="379">
                  <c:v>82</c:v>
                </c:pt>
                <c:pt idx="380">
                  <c:v>150</c:v>
                </c:pt>
                <c:pt idx="381">
                  <c:v>99</c:v>
                </c:pt>
                <c:pt idx="382">
                  <c:v>178</c:v>
                </c:pt>
                <c:pt idx="383">
                  <c:v>185</c:v>
                </c:pt>
                <c:pt idx="384">
                  <c:v>176</c:v>
                </c:pt>
                <c:pt idx="385">
                  <c:v>156</c:v>
                </c:pt>
                <c:pt idx="386">
                  <c:v>178</c:v>
                </c:pt>
                <c:pt idx="387">
                  <c:v>186</c:v>
                </c:pt>
                <c:pt idx="388">
                  <c:v>195</c:v>
                </c:pt>
                <c:pt idx="389">
                  <c:v>181</c:v>
                </c:pt>
                <c:pt idx="390">
                  <c:v>190</c:v>
                </c:pt>
                <c:pt idx="391">
                  <c:v>179</c:v>
                </c:pt>
                <c:pt idx="392">
                  <c:v>182</c:v>
                </c:pt>
                <c:pt idx="393">
                  <c:v>182</c:v>
                </c:pt>
                <c:pt idx="394">
                  <c:v>173</c:v>
                </c:pt>
                <c:pt idx="395">
                  <c:v>180</c:v>
                </c:pt>
                <c:pt idx="396">
                  <c:v>180</c:v>
                </c:pt>
                <c:pt idx="397">
                  <c:v>131</c:v>
                </c:pt>
                <c:pt idx="398">
                  <c:v>148</c:v>
                </c:pt>
                <c:pt idx="399">
                  <c:v>179</c:v>
                </c:pt>
              </c:numCache>
            </c:numRef>
          </c:val>
        </c:ser>
        <c:ser>
          <c:idx val="5"/>
          <c:order val="2"/>
          <c:tx>
            <c:strRef>
              <c:f>Лист1!$R$1:$R$3</c:f>
              <c:strCache>
                <c:ptCount val="1"/>
                <c:pt idx="0">
                  <c:v>NoWheels QuidrupleGeneLength Average</c:v>
                </c:pt>
              </c:strCache>
            </c:strRef>
          </c:tx>
          <c:marker>
            <c:symbol val="none"/>
          </c:marker>
          <c:val>
            <c:numRef>
              <c:f>Лист1!$R$4:$R$403</c:f>
              <c:numCache>
                <c:formatCode>General</c:formatCode>
                <c:ptCount val="400"/>
                <c:pt idx="0">
                  <c:v>10</c:v>
                </c:pt>
                <c:pt idx="1">
                  <c:v>8</c:v>
                </c:pt>
                <c:pt idx="2">
                  <c:v>38</c:v>
                </c:pt>
                <c:pt idx="3">
                  <c:v>53</c:v>
                </c:pt>
                <c:pt idx="4">
                  <c:v>57</c:v>
                </c:pt>
                <c:pt idx="5">
                  <c:v>62</c:v>
                </c:pt>
                <c:pt idx="6">
                  <c:v>70</c:v>
                </c:pt>
                <c:pt idx="7">
                  <c:v>56</c:v>
                </c:pt>
                <c:pt idx="8">
                  <c:v>59</c:v>
                </c:pt>
                <c:pt idx="9">
                  <c:v>63</c:v>
                </c:pt>
                <c:pt idx="10">
                  <c:v>54</c:v>
                </c:pt>
                <c:pt idx="11">
                  <c:v>44</c:v>
                </c:pt>
                <c:pt idx="12">
                  <c:v>45</c:v>
                </c:pt>
                <c:pt idx="13">
                  <c:v>47</c:v>
                </c:pt>
                <c:pt idx="14">
                  <c:v>54</c:v>
                </c:pt>
                <c:pt idx="15">
                  <c:v>67</c:v>
                </c:pt>
                <c:pt idx="16">
                  <c:v>63</c:v>
                </c:pt>
                <c:pt idx="17">
                  <c:v>55</c:v>
                </c:pt>
                <c:pt idx="18">
                  <c:v>60</c:v>
                </c:pt>
                <c:pt idx="19">
                  <c:v>54</c:v>
                </c:pt>
                <c:pt idx="20">
                  <c:v>64</c:v>
                </c:pt>
                <c:pt idx="21">
                  <c:v>45</c:v>
                </c:pt>
                <c:pt idx="22">
                  <c:v>63</c:v>
                </c:pt>
                <c:pt idx="23">
                  <c:v>52</c:v>
                </c:pt>
                <c:pt idx="24">
                  <c:v>58</c:v>
                </c:pt>
                <c:pt idx="25">
                  <c:v>49</c:v>
                </c:pt>
                <c:pt idx="26">
                  <c:v>53</c:v>
                </c:pt>
                <c:pt idx="27">
                  <c:v>44</c:v>
                </c:pt>
                <c:pt idx="28">
                  <c:v>48</c:v>
                </c:pt>
                <c:pt idx="29">
                  <c:v>57</c:v>
                </c:pt>
                <c:pt idx="30">
                  <c:v>60</c:v>
                </c:pt>
                <c:pt idx="31">
                  <c:v>34</c:v>
                </c:pt>
                <c:pt idx="32">
                  <c:v>36</c:v>
                </c:pt>
                <c:pt idx="33">
                  <c:v>51</c:v>
                </c:pt>
                <c:pt idx="34">
                  <c:v>48</c:v>
                </c:pt>
                <c:pt idx="35">
                  <c:v>53</c:v>
                </c:pt>
                <c:pt idx="36">
                  <c:v>61</c:v>
                </c:pt>
                <c:pt idx="37">
                  <c:v>57</c:v>
                </c:pt>
                <c:pt idx="38">
                  <c:v>71</c:v>
                </c:pt>
                <c:pt idx="39">
                  <c:v>43</c:v>
                </c:pt>
                <c:pt idx="40">
                  <c:v>47</c:v>
                </c:pt>
                <c:pt idx="41">
                  <c:v>51</c:v>
                </c:pt>
                <c:pt idx="42">
                  <c:v>54</c:v>
                </c:pt>
                <c:pt idx="43">
                  <c:v>36</c:v>
                </c:pt>
                <c:pt idx="44">
                  <c:v>36</c:v>
                </c:pt>
                <c:pt idx="45">
                  <c:v>47</c:v>
                </c:pt>
                <c:pt idx="46">
                  <c:v>55</c:v>
                </c:pt>
                <c:pt idx="47">
                  <c:v>48</c:v>
                </c:pt>
                <c:pt idx="48">
                  <c:v>53</c:v>
                </c:pt>
                <c:pt idx="49">
                  <c:v>46</c:v>
                </c:pt>
                <c:pt idx="50">
                  <c:v>34</c:v>
                </c:pt>
                <c:pt idx="51">
                  <c:v>29</c:v>
                </c:pt>
                <c:pt idx="52">
                  <c:v>28</c:v>
                </c:pt>
                <c:pt idx="53">
                  <c:v>17</c:v>
                </c:pt>
                <c:pt idx="54">
                  <c:v>17</c:v>
                </c:pt>
                <c:pt idx="55">
                  <c:v>18</c:v>
                </c:pt>
                <c:pt idx="56">
                  <c:v>21</c:v>
                </c:pt>
                <c:pt idx="57">
                  <c:v>14</c:v>
                </c:pt>
                <c:pt idx="58">
                  <c:v>15</c:v>
                </c:pt>
                <c:pt idx="59">
                  <c:v>16</c:v>
                </c:pt>
                <c:pt idx="60">
                  <c:v>16</c:v>
                </c:pt>
                <c:pt idx="61">
                  <c:v>21</c:v>
                </c:pt>
                <c:pt idx="62">
                  <c:v>24</c:v>
                </c:pt>
                <c:pt idx="63">
                  <c:v>24</c:v>
                </c:pt>
                <c:pt idx="64">
                  <c:v>20</c:v>
                </c:pt>
                <c:pt idx="65">
                  <c:v>7</c:v>
                </c:pt>
                <c:pt idx="66">
                  <c:v>16</c:v>
                </c:pt>
                <c:pt idx="67">
                  <c:v>22</c:v>
                </c:pt>
                <c:pt idx="68">
                  <c:v>32</c:v>
                </c:pt>
                <c:pt idx="69">
                  <c:v>27</c:v>
                </c:pt>
                <c:pt idx="70">
                  <c:v>27</c:v>
                </c:pt>
                <c:pt idx="71">
                  <c:v>31</c:v>
                </c:pt>
                <c:pt idx="72">
                  <c:v>14</c:v>
                </c:pt>
                <c:pt idx="73">
                  <c:v>20</c:v>
                </c:pt>
                <c:pt idx="74">
                  <c:v>23</c:v>
                </c:pt>
                <c:pt idx="75">
                  <c:v>12</c:v>
                </c:pt>
                <c:pt idx="76">
                  <c:v>20</c:v>
                </c:pt>
                <c:pt idx="77">
                  <c:v>22</c:v>
                </c:pt>
                <c:pt idx="78">
                  <c:v>30</c:v>
                </c:pt>
                <c:pt idx="79">
                  <c:v>24</c:v>
                </c:pt>
                <c:pt idx="80">
                  <c:v>22</c:v>
                </c:pt>
                <c:pt idx="81">
                  <c:v>16</c:v>
                </c:pt>
                <c:pt idx="82">
                  <c:v>20</c:v>
                </c:pt>
                <c:pt idx="83">
                  <c:v>25</c:v>
                </c:pt>
                <c:pt idx="84">
                  <c:v>9</c:v>
                </c:pt>
                <c:pt idx="85">
                  <c:v>15</c:v>
                </c:pt>
                <c:pt idx="86">
                  <c:v>26</c:v>
                </c:pt>
                <c:pt idx="87">
                  <c:v>17</c:v>
                </c:pt>
                <c:pt idx="88">
                  <c:v>22</c:v>
                </c:pt>
                <c:pt idx="89">
                  <c:v>17</c:v>
                </c:pt>
                <c:pt idx="90">
                  <c:v>14</c:v>
                </c:pt>
                <c:pt idx="91">
                  <c:v>17</c:v>
                </c:pt>
                <c:pt idx="92">
                  <c:v>13</c:v>
                </c:pt>
                <c:pt idx="93">
                  <c:v>18</c:v>
                </c:pt>
                <c:pt idx="94">
                  <c:v>17</c:v>
                </c:pt>
                <c:pt idx="95">
                  <c:v>15</c:v>
                </c:pt>
                <c:pt idx="96">
                  <c:v>10</c:v>
                </c:pt>
                <c:pt idx="97">
                  <c:v>14</c:v>
                </c:pt>
                <c:pt idx="98">
                  <c:v>13</c:v>
                </c:pt>
                <c:pt idx="99">
                  <c:v>13</c:v>
                </c:pt>
                <c:pt idx="100">
                  <c:v>12</c:v>
                </c:pt>
                <c:pt idx="101">
                  <c:v>20</c:v>
                </c:pt>
                <c:pt idx="102">
                  <c:v>6</c:v>
                </c:pt>
                <c:pt idx="103">
                  <c:v>7</c:v>
                </c:pt>
                <c:pt idx="104">
                  <c:v>15</c:v>
                </c:pt>
                <c:pt idx="105">
                  <c:v>12</c:v>
                </c:pt>
                <c:pt idx="106">
                  <c:v>6</c:v>
                </c:pt>
                <c:pt idx="107">
                  <c:v>24</c:v>
                </c:pt>
                <c:pt idx="108">
                  <c:v>21</c:v>
                </c:pt>
                <c:pt idx="109">
                  <c:v>41</c:v>
                </c:pt>
                <c:pt idx="110">
                  <c:v>53</c:v>
                </c:pt>
                <c:pt idx="111">
                  <c:v>34</c:v>
                </c:pt>
                <c:pt idx="112">
                  <c:v>36</c:v>
                </c:pt>
                <c:pt idx="113">
                  <c:v>40</c:v>
                </c:pt>
                <c:pt idx="114">
                  <c:v>40</c:v>
                </c:pt>
                <c:pt idx="115">
                  <c:v>52</c:v>
                </c:pt>
                <c:pt idx="116">
                  <c:v>44</c:v>
                </c:pt>
                <c:pt idx="117">
                  <c:v>52</c:v>
                </c:pt>
                <c:pt idx="118">
                  <c:v>35</c:v>
                </c:pt>
                <c:pt idx="119">
                  <c:v>31</c:v>
                </c:pt>
                <c:pt idx="120">
                  <c:v>39</c:v>
                </c:pt>
                <c:pt idx="121">
                  <c:v>45</c:v>
                </c:pt>
                <c:pt idx="122">
                  <c:v>39</c:v>
                </c:pt>
                <c:pt idx="123">
                  <c:v>35</c:v>
                </c:pt>
                <c:pt idx="124">
                  <c:v>44</c:v>
                </c:pt>
                <c:pt idx="125">
                  <c:v>30</c:v>
                </c:pt>
                <c:pt idx="126">
                  <c:v>34</c:v>
                </c:pt>
                <c:pt idx="127">
                  <c:v>34</c:v>
                </c:pt>
                <c:pt idx="128">
                  <c:v>27</c:v>
                </c:pt>
                <c:pt idx="129">
                  <c:v>48</c:v>
                </c:pt>
                <c:pt idx="130">
                  <c:v>37</c:v>
                </c:pt>
                <c:pt idx="131">
                  <c:v>41</c:v>
                </c:pt>
                <c:pt idx="132">
                  <c:v>40</c:v>
                </c:pt>
                <c:pt idx="133">
                  <c:v>51</c:v>
                </c:pt>
                <c:pt idx="134">
                  <c:v>48</c:v>
                </c:pt>
                <c:pt idx="135">
                  <c:v>48</c:v>
                </c:pt>
                <c:pt idx="136">
                  <c:v>31</c:v>
                </c:pt>
                <c:pt idx="137">
                  <c:v>53</c:v>
                </c:pt>
                <c:pt idx="138">
                  <c:v>36</c:v>
                </c:pt>
                <c:pt idx="139">
                  <c:v>46</c:v>
                </c:pt>
                <c:pt idx="140">
                  <c:v>31</c:v>
                </c:pt>
                <c:pt idx="141">
                  <c:v>49</c:v>
                </c:pt>
                <c:pt idx="142">
                  <c:v>50</c:v>
                </c:pt>
                <c:pt idx="143">
                  <c:v>34</c:v>
                </c:pt>
                <c:pt idx="144">
                  <c:v>47</c:v>
                </c:pt>
                <c:pt idx="145">
                  <c:v>53</c:v>
                </c:pt>
                <c:pt idx="146">
                  <c:v>45</c:v>
                </c:pt>
                <c:pt idx="147">
                  <c:v>32</c:v>
                </c:pt>
                <c:pt idx="148">
                  <c:v>36</c:v>
                </c:pt>
                <c:pt idx="149">
                  <c:v>39</c:v>
                </c:pt>
                <c:pt idx="150">
                  <c:v>39</c:v>
                </c:pt>
                <c:pt idx="151">
                  <c:v>40</c:v>
                </c:pt>
                <c:pt idx="152">
                  <c:v>39</c:v>
                </c:pt>
                <c:pt idx="153">
                  <c:v>46</c:v>
                </c:pt>
                <c:pt idx="154">
                  <c:v>13</c:v>
                </c:pt>
                <c:pt idx="155">
                  <c:v>24</c:v>
                </c:pt>
                <c:pt idx="156">
                  <c:v>51</c:v>
                </c:pt>
                <c:pt idx="157">
                  <c:v>52</c:v>
                </c:pt>
                <c:pt idx="158">
                  <c:v>46</c:v>
                </c:pt>
                <c:pt idx="159">
                  <c:v>47</c:v>
                </c:pt>
                <c:pt idx="160">
                  <c:v>35</c:v>
                </c:pt>
                <c:pt idx="161">
                  <c:v>48</c:v>
                </c:pt>
                <c:pt idx="162">
                  <c:v>44</c:v>
                </c:pt>
                <c:pt idx="163">
                  <c:v>45</c:v>
                </c:pt>
                <c:pt idx="164">
                  <c:v>38</c:v>
                </c:pt>
                <c:pt idx="165">
                  <c:v>39</c:v>
                </c:pt>
                <c:pt idx="166">
                  <c:v>22</c:v>
                </c:pt>
                <c:pt idx="167">
                  <c:v>49</c:v>
                </c:pt>
                <c:pt idx="168">
                  <c:v>53</c:v>
                </c:pt>
                <c:pt idx="169">
                  <c:v>34</c:v>
                </c:pt>
                <c:pt idx="170">
                  <c:v>45</c:v>
                </c:pt>
                <c:pt idx="171">
                  <c:v>47</c:v>
                </c:pt>
                <c:pt idx="172">
                  <c:v>50</c:v>
                </c:pt>
                <c:pt idx="173">
                  <c:v>39</c:v>
                </c:pt>
                <c:pt idx="174">
                  <c:v>49</c:v>
                </c:pt>
                <c:pt idx="175">
                  <c:v>41</c:v>
                </c:pt>
                <c:pt idx="176">
                  <c:v>50</c:v>
                </c:pt>
                <c:pt idx="177">
                  <c:v>44</c:v>
                </c:pt>
                <c:pt idx="178">
                  <c:v>21</c:v>
                </c:pt>
                <c:pt idx="179">
                  <c:v>21</c:v>
                </c:pt>
                <c:pt idx="180">
                  <c:v>11</c:v>
                </c:pt>
                <c:pt idx="181">
                  <c:v>23</c:v>
                </c:pt>
                <c:pt idx="182">
                  <c:v>18</c:v>
                </c:pt>
                <c:pt idx="183">
                  <c:v>17</c:v>
                </c:pt>
                <c:pt idx="184">
                  <c:v>13</c:v>
                </c:pt>
                <c:pt idx="185">
                  <c:v>26</c:v>
                </c:pt>
                <c:pt idx="186">
                  <c:v>42</c:v>
                </c:pt>
                <c:pt idx="187">
                  <c:v>41</c:v>
                </c:pt>
                <c:pt idx="188">
                  <c:v>49</c:v>
                </c:pt>
                <c:pt idx="189">
                  <c:v>39</c:v>
                </c:pt>
                <c:pt idx="190">
                  <c:v>43</c:v>
                </c:pt>
                <c:pt idx="191">
                  <c:v>41</c:v>
                </c:pt>
                <c:pt idx="192">
                  <c:v>40</c:v>
                </c:pt>
                <c:pt idx="193">
                  <c:v>9</c:v>
                </c:pt>
                <c:pt idx="194">
                  <c:v>36</c:v>
                </c:pt>
                <c:pt idx="195">
                  <c:v>38</c:v>
                </c:pt>
                <c:pt idx="196">
                  <c:v>16</c:v>
                </c:pt>
                <c:pt idx="197">
                  <c:v>14</c:v>
                </c:pt>
                <c:pt idx="198">
                  <c:v>15</c:v>
                </c:pt>
                <c:pt idx="199">
                  <c:v>20</c:v>
                </c:pt>
                <c:pt idx="200">
                  <c:v>15</c:v>
                </c:pt>
                <c:pt idx="201">
                  <c:v>3</c:v>
                </c:pt>
                <c:pt idx="202">
                  <c:v>18</c:v>
                </c:pt>
                <c:pt idx="203">
                  <c:v>19</c:v>
                </c:pt>
                <c:pt idx="204">
                  <c:v>10</c:v>
                </c:pt>
                <c:pt idx="205">
                  <c:v>35</c:v>
                </c:pt>
                <c:pt idx="206">
                  <c:v>20</c:v>
                </c:pt>
                <c:pt idx="207">
                  <c:v>21</c:v>
                </c:pt>
                <c:pt idx="208">
                  <c:v>14</c:v>
                </c:pt>
                <c:pt idx="209">
                  <c:v>9</c:v>
                </c:pt>
                <c:pt idx="210">
                  <c:v>18</c:v>
                </c:pt>
                <c:pt idx="211">
                  <c:v>22</c:v>
                </c:pt>
                <c:pt idx="212">
                  <c:v>9</c:v>
                </c:pt>
                <c:pt idx="213">
                  <c:v>15</c:v>
                </c:pt>
                <c:pt idx="214">
                  <c:v>10</c:v>
                </c:pt>
                <c:pt idx="215">
                  <c:v>17</c:v>
                </c:pt>
                <c:pt idx="216">
                  <c:v>20</c:v>
                </c:pt>
                <c:pt idx="217">
                  <c:v>11</c:v>
                </c:pt>
                <c:pt idx="218">
                  <c:v>14</c:v>
                </c:pt>
                <c:pt idx="219">
                  <c:v>9</c:v>
                </c:pt>
                <c:pt idx="220">
                  <c:v>21</c:v>
                </c:pt>
                <c:pt idx="221">
                  <c:v>13</c:v>
                </c:pt>
                <c:pt idx="222">
                  <c:v>18</c:v>
                </c:pt>
                <c:pt idx="223">
                  <c:v>21</c:v>
                </c:pt>
                <c:pt idx="224">
                  <c:v>14</c:v>
                </c:pt>
                <c:pt idx="225">
                  <c:v>9</c:v>
                </c:pt>
                <c:pt idx="226">
                  <c:v>16</c:v>
                </c:pt>
                <c:pt idx="227">
                  <c:v>15</c:v>
                </c:pt>
                <c:pt idx="228">
                  <c:v>11</c:v>
                </c:pt>
                <c:pt idx="229">
                  <c:v>14</c:v>
                </c:pt>
                <c:pt idx="230">
                  <c:v>22</c:v>
                </c:pt>
                <c:pt idx="231">
                  <c:v>20</c:v>
                </c:pt>
                <c:pt idx="232">
                  <c:v>10</c:v>
                </c:pt>
                <c:pt idx="233">
                  <c:v>18</c:v>
                </c:pt>
                <c:pt idx="234">
                  <c:v>6</c:v>
                </c:pt>
                <c:pt idx="235">
                  <c:v>0</c:v>
                </c:pt>
                <c:pt idx="236">
                  <c:v>17</c:v>
                </c:pt>
                <c:pt idx="237">
                  <c:v>7</c:v>
                </c:pt>
                <c:pt idx="238">
                  <c:v>21</c:v>
                </c:pt>
                <c:pt idx="239">
                  <c:v>8</c:v>
                </c:pt>
                <c:pt idx="240">
                  <c:v>5</c:v>
                </c:pt>
                <c:pt idx="241">
                  <c:v>8</c:v>
                </c:pt>
                <c:pt idx="242">
                  <c:v>6</c:v>
                </c:pt>
                <c:pt idx="243">
                  <c:v>14</c:v>
                </c:pt>
                <c:pt idx="244">
                  <c:v>2</c:v>
                </c:pt>
                <c:pt idx="245">
                  <c:v>15</c:v>
                </c:pt>
                <c:pt idx="246">
                  <c:v>11</c:v>
                </c:pt>
                <c:pt idx="247">
                  <c:v>10</c:v>
                </c:pt>
                <c:pt idx="248">
                  <c:v>4</c:v>
                </c:pt>
                <c:pt idx="249">
                  <c:v>10</c:v>
                </c:pt>
                <c:pt idx="250">
                  <c:v>2</c:v>
                </c:pt>
                <c:pt idx="251">
                  <c:v>13</c:v>
                </c:pt>
                <c:pt idx="252">
                  <c:v>14</c:v>
                </c:pt>
                <c:pt idx="253">
                  <c:v>-7</c:v>
                </c:pt>
                <c:pt idx="254">
                  <c:v>4</c:v>
                </c:pt>
                <c:pt idx="255">
                  <c:v>3</c:v>
                </c:pt>
                <c:pt idx="256">
                  <c:v>3</c:v>
                </c:pt>
                <c:pt idx="257">
                  <c:v>1</c:v>
                </c:pt>
                <c:pt idx="258">
                  <c:v>7</c:v>
                </c:pt>
                <c:pt idx="259">
                  <c:v>5</c:v>
                </c:pt>
                <c:pt idx="260">
                  <c:v>20</c:v>
                </c:pt>
                <c:pt idx="261">
                  <c:v>20</c:v>
                </c:pt>
                <c:pt idx="262">
                  <c:v>19</c:v>
                </c:pt>
                <c:pt idx="263">
                  <c:v>16</c:v>
                </c:pt>
                <c:pt idx="264">
                  <c:v>19</c:v>
                </c:pt>
                <c:pt idx="265">
                  <c:v>19</c:v>
                </c:pt>
                <c:pt idx="266">
                  <c:v>24</c:v>
                </c:pt>
                <c:pt idx="267">
                  <c:v>13</c:v>
                </c:pt>
                <c:pt idx="268">
                  <c:v>17</c:v>
                </c:pt>
                <c:pt idx="269">
                  <c:v>17</c:v>
                </c:pt>
                <c:pt idx="270">
                  <c:v>8</c:v>
                </c:pt>
                <c:pt idx="271">
                  <c:v>14</c:v>
                </c:pt>
                <c:pt idx="272">
                  <c:v>14</c:v>
                </c:pt>
                <c:pt idx="273">
                  <c:v>7</c:v>
                </c:pt>
                <c:pt idx="274">
                  <c:v>14</c:v>
                </c:pt>
                <c:pt idx="275">
                  <c:v>6</c:v>
                </c:pt>
                <c:pt idx="276">
                  <c:v>-5</c:v>
                </c:pt>
                <c:pt idx="277">
                  <c:v>12</c:v>
                </c:pt>
                <c:pt idx="278">
                  <c:v>10</c:v>
                </c:pt>
                <c:pt idx="279">
                  <c:v>17</c:v>
                </c:pt>
                <c:pt idx="280">
                  <c:v>6</c:v>
                </c:pt>
                <c:pt idx="281">
                  <c:v>11</c:v>
                </c:pt>
                <c:pt idx="282">
                  <c:v>21</c:v>
                </c:pt>
                <c:pt idx="283">
                  <c:v>12</c:v>
                </c:pt>
                <c:pt idx="284">
                  <c:v>0</c:v>
                </c:pt>
                <c:pt idx="285">
                  <c:v>20</c:v>
                </c:pt>
                <c:pt idx="286">
                  <c:v>7</c:v>
                </c:pt>
                <c:pt idx="287">
                  <c:v>11</c:v>
                </c:pt>
                <c:pt idx="288">
                  <c:v>13</c:v>
                </c:pt>
                <c:pt idx="289">
                  <c:v>15</c:v>
                </c:pt>
                <c:pt idx="290">
                  <c:v>11</c:v>
                </c:pt>
                <c:pt idx="291">
                  <c:v>16</c:v>
                </c:pt>
                <c:pt idx="292">
                  <c:v>18</c:v>
                </c:pt>
                <c:pt idx="293">
                  <c:v>16</c:v>
                </c:pt>
                <c:pt idx="294">
                  <c:v>31</c:v>
                </c:pt>
                <c:pt idx="295">
                  <c:v>15</c:v>
                </c:pt>
                <c:pt idx="296">
                  <c:v>13</c:v>
                </c:pt>
                <c:pt idx="297">
                  <c:v>10</c:v>
                </c:pt>
                <c:pt idx="298">
                  <c:v>14</c:v>
                </c:pt>
                <c:pt idx="299">
                  <c:v>25</c:v>
                </c:pt>
                <c:pt idx="300">
                  <c:v>15</c:v>
                </c:pt>
                <c:pt idx="301">
                  <c:v>19</c:v>
                </c:pt>
                <c:pt idx="302">
                  <c:v>17</c:v>
                </c:pt>
                <c:pt idx="303">
                  <c:v>24</c:v>
                </c:pt>
                <c:pt idx="304">
                  <c:v>21</c:v>
                </c:pt>
                <c:pt idx="305">
                  <c:v>15</c:v>
                </c:pt>
                <c:pt idx="306">
                  <c:v>28</c:v>
                </c:pt>
                <c:pt idx="307">
                  <c:v>14</c:v>
                </c:pt>
                <c:pt idx="308">
                  <c:v>22</c:v>
                </c:pt>
                <c:pt idx="309">
                  <c:v>14</c:v>
                </c:pt>
                <c:pt idx="310">
                  <c:v>4</c:v>
                </c:pt>
                <c:pt idx="311">
                  <c:v>15</c:v>
                </c:pt>
                <c:pt idx="312">
                  <c:v>17</c:v>
                </c:pt>
                <c:pt idx="313">
                  <c:v>14</c:v>
                </c:pt>
                <c:pt idx="314">
                  <c:v>18</c:v>
                </c:pt>
                <c:pt idx="315">
                  <c:v>5</c:v>
                </c:pt>
                <c:pt idx="316">
                  <c:v>15</c:v>
                </c:pt>
                <c:pt idx="317">
                  <c:v>8</c:v>
                </c:pt>
                <c:pt idx="318">
                  <c:v>20</c:v>
                </c:pt>
                <c:pt idx="319">
                  <c:v>23</c:v>
                </c:pt>
                <c:pt idx="320">
                  <c:v>15</c:v>
                </c:pt>
                <c:pt idx="321">
                  <c:v>19</c:v>
                </c:pt>
                <c:pt idx="322">
                  <c:v>11</c:v>
                </c:pt>
                <c:pt idx="323">
                  <c:v>6</c:v>
                </c:pt>
                <c:pt idx="324">
                  <c:v>12</c:v>
                </c:pt>
                <c:pt idx="325">
                  <c:v>20</c:v>
                </c:pt>
                <c:pt idx="326">
                  <c:v>11</c:v>
                </c:pt>
                <c:pt idx="327">
                  <c:v>19</c:v>
                </c:pt>
                <c:pt idx="328">
                  <c:v>7</c:v>
                </c:pt>
                <c:pt idx="329">
                  <c:v>27</c:v>
                </c:pt>
                <c:pt idx="330">
                  <c:v>20</c:v>
                </c:pt>
                <c:pt idx="331">
                  <c:v>20</c:v>
                </c:pt>
                <c:pt idx="332">
                  <c:v>17</c:v>
                </c:pt>
                <c:pt idx="333">
                  <c:v>20</c:v>
                </c:pt>
                <c:pt idx="334">
                  <c:v>14</c:v>
                </c:pt>
                <c:pt idx="335">
                  <c:v>18</c:v>
                </c:pt>
                <c:pt idx="336">
                  <c:v>25</c:v>
                </c:pt>
                <c:pt idx="337">
                  <c:v>8</c:v>
                </c:pt>
                <c:pt idx="338">
                  <c:v>8</c:v>
                </c:pt>
                <c:pt idx="339">
                  <c:v>15</c:v>
                </c:pt>
                <c:pt idx="340">
                  <c:v>13</c:v>
                </c:pt>
                <c:pt idx="341">
                  <c:v>16</c:v>
                </c:pt>
                <c:pt idx="342">
                  <c:v>13</c:v>
                </c:pt>
                <c:pt idx="343">
                  <c:v>26</c:v>
                </c:pt>
                <c:pt idx="344">
                  <c:v>28</c:v>
                </c:pt>
                <c:pt idx="345">
                  <c:v>22</c:v>
                </c:pt>
                <c:pt idx="346">
                  <c:v>9</c:v>
                </c:pt>
                <c:pt idx="347">
                  <c:v>25</c:v>
                </c:pt>
                <c:pt idx="348">
                  <c:v>17</c:v>
                </c:pt>
                <c:pt idx="349">
                  <c:v>23</c:v>
                </c:pt>
                <c:pt idx="350">
                  <c:v>17</c:v>
                </c:pt>
                <c:pt idx="351">
                  <c:v>8</c:v>
                </c:pt>
                <c:pt idx="352">
                  <c:v>14</c:v>
                </c:pt>
                <c:pt idx="353">
                  <c:v>19</c:v>
                </c:pt>
                <c:pt idx="354">
                  <c:v>23</c:v>
                </c:pt>
                <c:pt idx="355">
                  <c:v>15</c:v>
                </c:pt>
                <c:pt idx="356">
                  <c:v>11</c:v>
                </c:pt>
                <c:pt idx="357">
                  <c:v>9</c:v>
                </c:pt>
                <c:pt idx="358">
                  <c:v>15</c:v>
                </c:pt>
                <c:pt idx="359">
                  <c:v>7</c:v>
                </c:pt>
                <c:pt idx="360">
                  <c:v>15</c:v>
                </c:pt>
                <c:pt idx="361">
                  <c:v>21</c:v>
                </c:pt>
                <c:pt idx="362">
                  <c:v>22</c:v>
                </c:pt>
                <c:pt idx="363">
                  <c:v>22</c:v>
                </c:pt>
                <c:pt idx="364">
                  <c:v>17</c:v>
                </c:pt>
                <c:pt idx="365">
                  <c:v>18</c:v>
                </c:pt>
                <c:pt idx="366">
                  <c:v>11</c:v>
                </c:pt>
                <c:pt idx="367">
                  <c:v>15</c:v>
                </c:pt>
                <c:pt idx="368">
                  <c:v>4</c:v>
                </c:pt>
                <c:pt idx="369">
                  <c:v>31</c:v>
                </c:pt>
                <c:pt idx="370">
                  <c:v>28</c:v>
                </c:pt>
                <c:pt idx="371">
                  <c:v>11</c:v>
                </c:pt>
                <c:pt idx="372">
                  <c:v>10</c:v>
                </c:pt>
                <c:pt idx="373">
                  <c:v>23</c:v>
                </c:pt>
                <c:pt idx="374">
                  <c:v>10</c:v>
                </c:pt>
                <c:pt idx="375">
                  <c:v>21</c:v>
                </c:pt>
                <c:pt idx="376">
                  <c:v>20</c:v>
                </c:pt>
                <c:pt idx="377">
                  <c:v>10</c:v>
                </c:pt>
                <c:pt idx="378">
                  <c:v>25</c:v>
                </c:pt>
                <c:pt idx="379">
                  <c:v>20</c:v>
                </c:pt>
                <c:pt idx="380">
                  <c:v>23</c:v>
                </c:pt>
                <c:pt idx="381">
                  <c:v>12</c:v>
                </c:pt>
                <c:pt idx="382">
                  <c:v>19</c:v>
                </c:pt>
                <c:pt idx="383">
                  <c:v>17</c:v>
                </c:pt>
                <c:pt idx="384">
                  <c:v>26</c:v>
                </c:pt>
                <c:pt idx="385">
                  <c:v>19</c:v>
                </c:pt>
                <c:pt idx="386">
                  <c:v>29</c:v>
                </c:pt>
                <c:pt idx="387">
                  <c:v>18</c:v>
                </c:pt>
                <c:pt idx="388">
                  <c:v>17</c:v>
                </c:pt>
                <c:pt idx="389">
                  <c:v>21</c:v>
                </c:pt>
                <c:pt idx="390">
                  <c:v>13</c:v>
                </c:pt>
                <c:pt idx="391">
                  <c:v>14</c:v>
                </c:pt>
                <c:pt idx="392">
                  <c:v>22</c:v>
                </c:pt>
                <c:pt idx="393">
                  <c:v>18</c:v>
                </c:pt>
                <c:pt idx="394">
                  <c:v>19</c:v>
                </c:pt>
                <c:pt idx="395">
                  <c:v>19</c:v>
                </c:pt>
                <c:pt idx="396">
                  <c:v>17</c:v>
                </c:pt>
                <c:pt idx="397">
                  <c:v>23</c:v>
                </c:pt>
                <c:pt idx="398">
                  <c:v>16</c:v>
                </c:pt>
                <c:pt idx="399">
                  <c:v>24</c:v>
                </c:pt>
              </c:numCache>
            </c:numRef>
          </c:val>
        </c:ser>
        <c:ser>
          <c:idx val="7"/>
          <c:order val="3"/>
          <c:tx>
            <c:strRef>
              <c:f>Лист1!$T$1:$T$3</c:f>
              <c:strCache>
                <c:ptCount val="1"/>
                <c:pt idx="0">
                  <c:v>NoWheels HalfGeneLength Average</c:v>
                </c:pt>
              </c:strCache>
            </c:strRef>
          </c:tx>
          <c:marker>
            <c:symbol val="none"/>
          </c:marker>
          <c:val>
            <c:numRef>
              <c:f>Лист1!$T$4:$T$403</c:f>
              <c:numCache>
                <c:formatCode>General</c:formatCode>
                <c:ptCount val="400"/>
                <c:pt idx="0">
                  <c:v>9</c:v>
                </c:pt>
                <c:pt idx="1">
                  <c:v>30</c:v>
                </c:pt>
                <c:pt idx="2">
                  <c:v>60</c:v>
                </c:pt>
                <c:pt idx="3">
                  <c:v>28</c:v>
                </c:pt>
                <c:pt idx="4">
                  <c:v>69</c:v>
                </c:pt>
                <c:pt idx="5">
                  <c:v>63</c:v>
                </c:pt>
                <c:pt idx="6">
                  <c:v>60</c:v>
                </c:pt>
                <c:pt idx="7">
                  <c:v>58</c:v>
                </c:pt>
                <c:pt idx="8">
                  <c:v>56</c:v>
                </c:pt>
                <c:pt idx="9">
                  <c:v>43</c:v>
                </c:pt>
                <c:pt idx="10">
                  <c:v>34</c:v>
                </c:pt>
                <c:pt idx="11">
                  <c:v>58</c:v>
                </c:pt>
                <c:pt idx="12">
                  <c:v>40</c:v>
                </c:pt>
                <c:pt idx="13">
                  <c:v>62</c:v>
                </c:pt>
                <c:pt idx="14">
                  <c:v>65</c:v>
                </c:pt>
                <c:pt idx="15">
                  <c:v>61</c:v>
                </c:pt>
                <c:pt idx="16">
                  <c:v>61</c:v>
                </c:pt>
                <c:pt idx="17">
                  <c:v>64</c:v>
                </c:pt>
                <c:pt idx="18">
                  <c:v>61</c:v>
                </c:pt>
                <c:pt idx="19">
                  <c:v>67</c:v>
                </c:pt>
                <c:pt idx="20">
                  <c:v>65</c:v>
                </c:pt>
                <c:pt idx="21">
                  <c:v>66</c:v>
                </c:pt>
                <c:pt idx="22">
                  <c:v>51</c:v>
                </c:pt>
                <c:pt idx="23">
                  <c:v>49</c:v>
                </c:pt>
                <c:pt idx="24">
                  <c:v>34</c:v>
                </c:pt>
                <c:pt idx="25">
                  <c:v>26</c:v>
                </c:pt>
                <c:pt idx="26">
                  <c:v>46</c:v>
                </c:pt>
                <c:pt idx="27">
                  <c:v>40</c:v>
                </c:pt>
                <c:pt idx="28">
                  <c:v>40</c:v>
                </c:pt>
                <c:pt idx="29">
                  <c:v>50</c:v>
                </c:pt>
                <c:pt idx="30">
                  <c:v>50</c:v>
                </c:pt>
                <c:pt idx="31">
                  <c:v>40</c:v>
                </c:pt>
                <c:pt idx="32">
                  <c:v>49</c:v>
                </c:pt>
                <c:pt idx="33">
                  <c:v>50</c:v>
                </c:pt>
                <c:pt idx="34">
                  <c:v>55</c:v>
                </c:pt>
                <c:pt idx="35">
                  <c:v>46</c:v>
                </c:pt>
                <c:pt idx="36">
                  <c:v>51</c:v>
                </c:pt>
                <c:pt idx="37">
                  <c:v>49</c:v>
                </c:pt>
                <c:pt idx="38">
                  <c:v>53</c:v>
                </c:pt>
                <c:pt idx="39">
                  <c:v>48</c:v>
                </c:pt>
                <c:pt idx="40">
                  <c:v>47</c:v>
                </c:pt>
                <c:pt idx="41">
                  <c:v>54</c:v>
                </c:pt>
                <c:pt idx="42">
                  <c:v>55</c:v>
                </c:pt>
                <c:pt idx="43">
                  <c:v>44</c:v>
                </c:pt>
                <c:pt idx="44">
                  <c:v>54</c:v>
                </c:pt>
                <c:pt idx="45">
                  <c:v>16</c:v>
                </c:pt>
                <c:pt idx="46">
                  <c:v>41</c:v>
                </c:pt>
                <c:pt idx="47">
                  <c:v>51</c:v>
                </c:pt>
                <c:pt idx="48">
                  <c:v>51</c:v>
                </c:pt>
                <c:pt idx="49">
                  <c:v>58</c:v>
                </c:pt>
                <c:pt idx="50">
                  <c:v>53</c:v>
                </c:pt>
                <c:pt idx="51">
                  <c:v>35</c:v>
                </c:pt>
                <c:pt idx="52">
                  <c:v>27</c:v>
                </c:pt>
                <c:pt idx="53">
                  <c:v>62</c:v>
                </c:pt>
                <c:pt idx="54">
                  <c:v>50</c:v>
                </c:pt>
                <c:pt idx="55">
                  <c:v>57</c:v>
                </c:pt>
                <c:pt idx="56">
                  <c:v>52</c:v>
                </c:pt>
                <c:pt idx="57">
                  <c:v>44</c:v>
                </c:pt>
                <c:pt idx="58">
                  <c:v>52</c:v>
                </c:pt>
                <c:pt idx="59">
                  <c:v>45</c:v>
                </c:pt>
                <c:pt idx="60">
                  <c:v>44</c:v>
                </c:pt>
                <c:pt idx="61">
                  <c:v>56</c:v>
                </c:pt>
                <c:pt idx="62">
                  <c:v>57</c:v>
                </c:pt>
                <c:pt idx="63">
                  <c:v>48</c:v>
                </c:pt>
                <c:pt idx="64">
                  <c:v>52</c:v>
                </c:pt>
                <c:pt idx="65">
                  <c:v>48</c:v>
                </c:pt>
                <c:pt idx="66">
                  <c:v>62</c:v>
                </c:pt>
                <c:pt idx="67">
                  <c:v>57</c:v>
                </c:pt>
                <c:pt idx="68">
                  <c:v>55</c:v>
                </c:pt>
                <c:pt idx="69">
                  <c:v>56</c:v>
                </c:pt>
                <c:pt idx="70">
                  <c:v>45</c:v>
                </c:pt>
                <c:pt idx="71">
                  <c:v>51</c:v>
                </c:pt>
                <c:pt idx="72">
                  <c:v>41</c:v>
                </c:pt>
                <c:pt idx="73">
                  <c:v>58</c:v>
                </c:pt>
                <c:pt idx="74">
                  <c:v>56</c:v>
                </c:pt>
                <c:pt idx="75">
                  <c:v>46</c:v>
                </c:pt>
                <c:pt idx="76">
                  <c:v>33</c:v>
                </c:pt>
                <c:pt idx="77">
                  <c:v>49</c:v>
                </c:pt>
                <c:pt idx="78">
                  <c:v>49</c:v>
                </c:pt>
                <c:pt idx="79">
                  <c:v>50</c:v>
                </c:pt>
                <c:pt idx="80">
                  <c:v>37</c:v>
                </c:pt>
                <c:pt idx="81">
                  <c:v>55</c:v>
                </c:pt>
                <c:pt idx="82">
                  <c:v>50</c:v>
                </c:pt>
                <c:pt idx="83">
                  <c:v>48</c:v>
                </c:pt>
                <c:pt idx="84">
                  <c:v>28</c:v>
                </c:pt>
                <c:pt idx="85">
                  <c:v>47</c:v>
                </c:pt>
                <c:pt idx="86">
                  <c:v>48</c:v>
                </c:pt>
                <c:pt idx="87">
                  <c:v>44</c:v>
                </c:pt>
                <c:pt idx="88">
                  <c:v>47</c:v>
                </c:pt>
                <c:pt idx="89">
                  <c:v>43</c:v>
                </c:pt>
                <c:pt idx="90">
                  <c:v>30</c:v>
                </c:pt>
                <c:pt idx="91">
                  <c:v>47</c:v>
                </c:pt>
                <c:pt idx="92">
                  <c:v>41</c:v>
                </c:pt>
                <c:pt idx="93">
                  <c:v>49</c:v>
                </c:pt>
                <c:pt idx="94">
                  <c:v>36</c:v>
                </c:pt>
                <c:pt idx="95">
                  <c:v>50</c:v>
                </c:pt>
                <c:pt idx="96">
                  <c:v>65</c:v>
                </c:pt>
                <c:pt idx="97">
                  <c:v>52</c:v>
                </c:pt>
                <c:pt idx="98">
                  <c:v>44</c:v>
                </c:pt>
                <c:pt idx="99">
                  <c:v>45</c:v>
                </c:pt>
                <c:pt idx="100">
                  <c:v>52</c:v>
                </c:pt>
                <c:pt idx="101">
                  <c:v>22</c:v>
                </c:pt>
                <c:pt idx="102">
                  <c:v>54</c:v>
                </c:pt>
                <c:pt idx="103">
                  <c:v>27</c:v>
                </c:pt>
                <c:pt idx="104">
                  <c:v>58</c:v>
                </c:pt>
                <c:pt idx="105">
                  <c:v>59</c:v>
                </c:pt>
                <c:pt idx="106">
                  <c:v>53</c:v>
                </c:pt>
                <c:pt idx="107">
                  <c:v>52</c:v>
                </c:pt>
                <c:pt idx="108">
                  <c:v>55</c:v>
                </c:pt>
                <c:pt idx="109">
                  <c:v>26</c:v>
                </c:pt>
                <c:pt idx="110">
                  <c:v>60</c:v>
                </c:pt>
                <c:pt idx="111">
                  <c:v>45</c:v>
                </c:pt>
                <c:pt idx="112">
                  <c:v>54</c:v>
                </c:pt>
                <c:pt idx="113">
                  <c:v>56</c:v>
                </c:pt>
                <c:pt idx="114">
                  <c:v>47</c:v>
                </c:pt>
                <c:pt idx="115">
                  <c:v>58</c:v>
                </c:pt>
                <c:pt idx="116">
                  <c:v>46</c:v>
                </c:pt>
                <c:pt idx="117">
                  <c:v>50</c:v>
                </c:pt>
                <c:pt idx="118">
                  <c:v>29</c:v>
                </c:pt>
                <c:pt idx="119">
                  <c:v>33</c:v>
                </c:pt>
                <c:pt idx="120">
                  <c:v>34</c:v>
                </c:pt>
                <c:pt idx="121">
                  <c:v>20</c:v>
                </c:pt>
                <c:pt idx="122">
                  <c:v>56</c:v>
                </c:pt>
                <c:pt idx="123">
                  <c:v>50</c:v>
                </c:pt>
                <c:pt idx="124">
                  <c:v>36</c:v>
                </c:pt>
                <c:pt idx="125">
                  <c:v>41</c:v>
                </c:pt>
                <c:pt idx="126">
                  <c:v>36</c:v>
                </c:pt>
                <c:pt idx="127">
                  <c:v>48</c:v>
                </c:pt>
                <c:pt idx="128">
                  <c:v>50</c:v>
                </c:pt>
                <c:pt idx="129">
                  <c:v>50</c:v>
                </c:pt>
                <c:pt idx="130">
                  <c:v>49</c:v>
                </c:pt>
                <c:pt idx="131">
                  <c:v>48</c:v>
                </c:pt>
                <c:pt idx="132">
                  <c:v>53</c:v>
                </c:pt>
                <c:pt idx="133">
                  <c:v>48</c:v>
                </c:pt>
                <c:pt idx="134">
                  <c:v>51</c:v>
                </c:pt>
                <c:pt idx="135">
                  <c:v>55</c:v>
                </c:pt>
                <c:pt idx="136">
                  <c:v>54</c:v>
                </c:pt>
                <c:pt idx="137">
                  <c:v>25</c:v>
                </c:pt>
                <c:pt idx="138">
                  <c:v>51</c:v>
                </c:pt>
                <c:pt idx="139">
                  <c:v>17</c:v>
                </c:pt>
                <c:pt idx="140">
                  <c:v>-5</c:v>
                </c:pt>
                <c:pt idx="141">
                  <c:v>33</c:v>
                </c:pt>
                <c:pt idx="142">
                  <c:v>51</c:v>
                </c:pt>
                <c:pt idx="143">
                  <c:v>49</c:v>
                </c:pt>
                <c:pt idx="144">
                  <c:v>56</c:v>
                </c:pt>
                <c:pt idx="145">
                  <c:v>53</c:v>
                </c:pt>
                <c:pt idx="146">
                  <c:v>47</c:v>
                </c:pt>
                <c:pt idx="147">
                  <c:v>48</c:v>
                </c:pt>
                <c:pt idx="148">
                  <c:v>38</c:v>
                </c:pt>
                <c:pt idx="149">
                  <c:v>22</c:v>
                </c:pt>
                <c:pt idx="150">
                  <c:v>51</c:v>
                </c:pt>
                <c:pt idx="151">
                  <c:v>42</c:v>
                </c:pt>
                <c:pt idx="152">
                  <c:v>44</c:v>
                </c:pt>
                <c:pt idx="153">
                  <c:v>46</c:v>
                </c:pt>
                <c:pt idx="154">
                  <c:v>44</c:v>
                </c:pt>
                <c:pt idx="155">
                  <c:v>50</c:v>
                </c:pt>
                <c:pt idx="156">
                  <c:v>39</c:v>
                </c:pt>
                <c:pt idx="157">
                  <c:v>33</c:v>
                </c:pt>
                <c:pt idx="158">
                  <c:v>50</c:v>
                </c:pt>
                <c:pt idx="159">
                  <c:v>51</c:v>
                </c:pt>
                <c:pt idx="160">
                  <c:v>49</c:v>
                </c:pt>
                <c:pt idx="161">
                  <c:v>22</c:v>
                </c:pt>
                <c:pt idx="162">
                  <c:v>7</c:v>
                </c:pt>
                <c:pt idx="163">
                  <c:v>39</c:v>
                </c:pt>
                <c:pt idx="164">
                  <c:v>48</c:v>
                </c:pt>
                <c:pt idx="165">
                  <c:v>60</c:v>
                </c:pt>
                <c:pt idx="166">
                  <c:v>50</c:v>
                </c:pt>
                <c:pt idx="167">
                  <c:v>43</c:v>
                </c:pt>
                <c:pt idx="168">
                  <c:v>48</c:v>
                </c:pt>
                <c:pt idx="169">
                  <c:v>39</c:v>
                </c:pt>
                <c:pt idx="170">
                  <c:v>45</c:v>
                </c:pt>
                <c:pt idx="171">
                  <c:v>24</c:v>
                </c:pt>
                <c:pt idx="172">
                  <c:v>38</c:v>
                </c:pt>
                <c:pt idx="173">
                  <c:v>49</c:v>
                </c:pt>
                <c:pt idx="174">
                  <c:v>47</c:v>
                </c:pt>
                <c:pt idx="175">
                  <c:v>43</c:v>
                </c:pt>
                <c:pt idx="176">
                  <c:v>51</c:v>
                </c:pt>
                <c:pt idx="177">
                  <c:v>24</c:v>
                </c:pt>
                <c:pt idx="178">
                  <c:v>48</c:v>
                </c:pt>
                <c:pt idx="179">
                  <c:v>50</c:v>
                </c:pt>
                <c:pt idx="180">
                  <c:v>39</c:v>
                </c:pt>
                <c:pt idx="181">
                  <c:v>29</c:v>
                </c:pt>
                <c:pt idx="182">
                  <c:v>48</c:v>
                </c:pt>
                <c:pt idx="183">
                  <c:v>47</c:v>
                </c:pt>
                <c:pt idx="184">
                  <c:v>29</c:v>
                </c:pt>
                <c:pt idx="185">
                  <c:v>43</c:v>
                </c:pt>
                <c:pt idx="186">
                  <c:v>35</c:v>
                </c:pt>
                <c:pt idx="187">
                  <c:v>42</c:v>
                </c:pt>
                <c:pt idx="188">
                  <c:v>42</c:v>
                </c:pt>
                <c:pt idx="189">
                  <c:v>47</c:v>
                </c:pt>
                <c:pt idx="190">
                  <c:v>38</c:v>
                </c:pt>
                <c:pt idx="191">
                  <c:v>50</c:v>
                </c:pt>
                <c:pt idx="192">
                  <c:v>55</c:v>
                </c:pt>
                <c:pt idx="193">
                  <c:v>35</c:v>
                </c:pt>
                <c:pt idx="194">
                  <c:v>60</c:v>
                </c:pt>
                <c:pt idx="195">
                  <c:v>34</c:v>
                </c:pt>
                <c:pt idx="196">
                  <c:v>49</c:v>
                </c:pt>
                <c:pt idx="197">
                  <c:v>53</c:v>
                </c:pt>
                <c:pt idx="198">
                  <c:v>47</c:v>
                </c:pt>
                <c:pt idx="199">
                  <c:v>58</c:v>
                </c:pt>
                <c:pt idx="200">
                  <c:v>56</c:v>
                </c:pt>
                <c:pt idx="201">
                  <c:v>47</c:v>
                </c:pt>
                <c:pt idx="202">
                  <c:v>47</c:v>
                </c:pt>
                <c:pt idx="203">
                  <c:v>27</c:v>
                </c:pt>
                <c:pt idx="204">
                  <c:v>45</c:v>
                </c:pt>
                <c:pt idx="205">
                  <c:v>51</c:v>
                </c:pt>
                <c:pt idx="206">
                  <c:v>55</c:v>
                </c:pt>
                <c:pt idx="207">
                  <c:v>48</c:v>
                </c:pt>
                <c:pt idx="208">
                  <c:v>58</c:v>
                </c:pt>
                <c:pt idx="209">
                  <c:v>47</c:v>
                </c:pt>
                <c:pt idx="210">
                  <c:v>45</c:v>
                </c:pt>
                <c:pt idx="211">
                  <c:v>30</c:v>
                </c:pt>
                <c:pt idx="212">
                  <c:v>21</c:v>
                </c:pt>
                <c:pt idx="213">
                  <c:v>50</c:v>
                </c:pt>
                <c:pt idx="214">
                  <c:v>31</c:v>
                </c:pt>
                <c:pt idx="215">
                  <c:v>49</c:v>
                </c:pt>
                <c:pt idx="216">
                  <c:v>45</c:v>
                </c:pt>
                <c:pt idx="217">
                  <c:v>42</c:v>
                </c:pt>
                <c:pt idx="218">
                  <c:v>48</c:v>
                </c:pt>
                <c:pt idx="219">
                  <c:v>52</c:v>
                </c:pt>
                <c:pt idx="220">
                  <c:v>56</c:v>
                </c:pt>
                <c:pt idx="221">
                  <c:v>23</c:v>
                </c:pt>
                <c:pt idx="222">
                  <c:v>58</c:v>
                </c:pt>
                <c:pt idx="223">
                  <c:v>16</c:v>
                </c:pt>
                <c:pt idx="224">
                  <c:v>40</c:v>
                </c:pt>
                <c:pt idx="225">
                  <c:v>18</c:v>
                </c:pt>
                <c:pt idx="226">
                  <c:v>52</c:v>
                </c:pt>
                <c:pt idx="227">
                  <c:v>44</c:v>
                </c:pt>
                <c:pt idx="228">
                  <c:v>54</c:v>
                </c:pt>
                <c:pt idx="229">
                  <c:v>57</c:v>
                </c:pt>
                <c:pt idx="230">
                  <c:v>55</c:v>
                </c:pt>
                <c:pt idx="231">
                  <c:v>52</c:v>
                </c:pt>
                <c:pt idx="232">
                  <c:v>37</c:v>
                </c:pt>
                <c:pt idx="233">
                  <c:v>51</c:v>
                </c:pt>
                <c:pt idx="234">
                  <c:v>58</c:v>
                </c:pt>
                <c:pt idx="235">
                  <c:v>64</c:v>
                </c:pt>
                <c:pt idx="236">
                  <c:v>65</c:v>
                </c:pt>
                <c:pt idx="237">
                  <c:v>58</c:v>
                </c:pt>
                <c:pt idx="238">
                  <c:v>64</c:v>
                </c:pt>
                <c:pt idx="239">
                  <c:v>56</c:v>
                </c:pt>
                <c:pt idx="240">
                  <c:v>46</c:v>
                </c:pt>
                <c:pt idx="241">
                  <c:v>61</c:v>
                </c:pt>
                <c:pt idx="242">
                  <c:v>57</c:v>
                </c:pt>
                <c:pt idx="243">
                  <c:v>63</c:v>
                </c:pt>
                <c:pt idx="244">
                  <c:v>61</c:v>
                </c:pt>
                <c:pt idx="245">
                  <c:v>64</c:v>
                </c:pt>
                <c:pt idx="246">
                  <c:v>59</c:v>
                </c:pt>
                <c:pt idx="247">
                  <c:v>58</c:v>
                </c:pt>
                <c:pt idx="248">
                  <c:v>57</c:v>
                </c:pt>
                <c:pt idx="249">
                  <c:v>55</c:v>
                </c:pt>
                <c:pt idx="250">
                  <c:v>48</c:v>
                </c:pt>
                <c:pt idx="251">
                  <c:v>22</c:v>
                </c:pt>
                <c:pt idx="252">
                  <c:v>56</c:v>
                </c:pt>
                <c:pt idx="253">
                  <c:v>53</c:v>
                </c:pt>
                <c:pt idx="254">
                  <c:v>19</c:v>
                </c:pt>
                <c:pt idx="255">
                  <c:v>55</c:v>
                </c:pt>
                <c:pt idx="256">
                  <c:v>26</c:v>
                </c:pt>
                <c:pt idx="257">
                  <c:v>57</c:v>
                </c:pt>
                <c:pt idx="258">
                  <c:v>48</c:v>
                </c:pt>
                <c:pt idx="259">
                  <c:v>42</c:v>
                </c:pt>
                <c:pt idx="260">
                  <c:v>28</c:v>
                </c:pt>
                <c:pt idx="261">
                  <c:v>51</c:v>
                </c:pt>
                <c:pt idx="262">
                  <c:v>50</c:v>
                </c:pt>
                <c:pt idx="263">
                  <c:v>48</c:v>
                </c:pt>
                <c:pt idx="264">
                  <c:v>34</c:v>
                </c:pt>
                <c:pt idx="265">
                  <c:v>43</c:v>
                </c:pt>
                <c:pt idx="266">
                  <c:v>52</c:v>
                </c:pt>
                <c:pt idx="267">
                  <c:v>55</c:v>
                </c:pt>
                <c:pt idx="268">
                  <c:v>58</c:v>
                </c:pt>
                <c:pt idx="269">
                  <c:v>40</c:v>
                </c:pt>
                <c:pt idx="270">
                  <c:v>37</c:v>
                </c:pt>
                <c:pt idx="271">
                  <c:v>37</c:v>
                </c:pt>
                <c:pt idx="272">
                  <c:v>50</c:v>
                </c:pt>
                <c:pt idx="273">
                  <c:v>48</c:v>
                </c:pt>
                <c:pt idx="274">
                  <c:v>55</c:v>
                </c:pt>
                <c:pt idx="275">
                  <c:v>58</c:v>
                </c:pt>
                <c:pt idx="276">
                  <c:v>40</c:v>
                </c:pt>
                <c:pt idx="277">
                  <c:v>57</c:v>
                </c:pt>
                <c:pt idx="278">
                  <c:v>1</c:v>
                </c:pt>
                <c:pt idx="279">
                  <c:v>0</c:v>
                </c:pt>
                <c:pt idx="280">
                  <c:v>2</c:v>
                </c:pt>
                <c:pt idx="281">
                  <c:v>4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3</c:v>
                </c:pt>
                <c:pt idx="286">
                  <c:v>2</c:v>
                </c:pt>
                <c:pt idx="287">
                  <c:v>2</c:v>
                </c:pt>
                <c:pt idx="288">
                  <c:v>5</c:v>
                </c:pt>
                <c:pt idx="289">
                  <c:v>0</c:v>
                </c:pt>
                <c:pt idx="290">
                  <c:v>1</c:v>
                </c:pt>
                <c:pt idx="291">
                  <c:v>-3</c:v>
                </c:pt>
                <c:pt idx="292">
                  <c:v>0</c:v>
                </c:pt>
                <c:pt idx="293">
                  <c:v>-3</c:v>
                </c:pt>
                <c:pt idx="294">
                  <c:v>-3</c:v>
                </c:pt>
                <c:pt idx="295">
                  <c:v>1</c:v>
                </c:pt>
                <c:pt idx="296">
                  <c:v>-2</c:v>
                </c:pt>
                <c:pt idx="297">
                  <c:v>1</c:v>
                </c:pt>
                <c:pt idx="298">
                  <c:v>2</c:v>
                </c:pt>
                <c:pt idx="299">
                  <c:v>-1</c:v>
                </c:pt>
                <c:pt idx="300">
                  <c:v>-3</c:v>
                </c:pt>
                <c:pt idx="301">
                  <c:v>2</c:v>
                </c:pt>
                <c:pt idx="302">
                  <c:v>4</c:v>
                </c:pt>
                <c:pt idx="303">
                  <c:v>-1</c:v>
                </c:pt>
                <c:pt idx="304">
                  <c:v>1</c:v>
                </c:pt>
                <c:pt idx="305">
                  <c:v>-3</c:v>
                </c:pt>
                <c:pt idx="306">
                  <c:v>-2</c:v>
                </c:pt>
                <c:pt idx="307">
                  <c:v>-1</c:v>
                </c:pt>
                <c:pt idx="308">
                  <c:v>0</c:v>
                </c:pt>
                <c:pt idx="309">
                  <c:v>-7</c:v>
                </c:pt>
                <c:pt idx="310">
                  <c:v>-3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-3</c:v>
                </c:pt>
                <c:pt idx="315">
                  <c:v>1</c:v>
                </c:pt>
                <c:pt idx="316">
                  <c:v>-4</c:v>
                </c:pt>
                <c:pt idx="317">
                  <c:v>0</c:v>
                </c:pt>
                <c:pt idx="318">
                  <c:v>-10</c:v>
                </c:pt>
                <c:pt idx="319">
                  <c:v>-1</c:v>
                </c:pt>
                <c:pt idx="320">
                  <c:v>-6</c:v>
                </c:pt>
                <c:pt idx="321">
                  <c:v>-4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2</c:v>
                </c:pt>
                <c:pt idx="326">
                  <c:v>0</c:v>
                </c:pt>
                <c:pt idx="327">
                  <c:v>-5</c:v>
                </c:pt>
                <c:pt idx="328">
                  <c:v>-7</c:v>
                </c:pt>
                <c:pt idx="329">
                  <c:v>-2</c:v>
                </c:pt>
                <c:pt idx="330">
                  <c:v>3</c:v>
                </c:pt>
                <c:pt idx="331">
                  <c:v>-3</c:v>
                </c:pt>
                <c:pt idx="332">
                  <c:v>-5</c:v>
                </c:pt>
                <c:pt idx="333">
                  <c:v>-1</c:v>
                </c:pt>
                <c:pt idx="334">
                  <c:v>0</c:v>
                </c:pt>
                <c:pt idx="335">
                  <c:v>-2</c:v>
                </c:pt>
                <c:pt idx="336">
                  <c:v>-6</c:v>
                </c:pt>
                <c:pt idx="337">
                  <c:v>3</c:v>
                </c:pt>
                <c:pt idx="338">
                  <c:v>1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3</c:v>
                </c:pt>
                <c:pt idx="343">
                  <c:v>8</c:v>
                </c:pt>
                <c:pt idx="344">
                  <c:v>15</c:v>
                </c:pt>
                <c:pt idx="345">
                  <c:v>14</c:v>
                </c:pt>
                <c:pt idx="346">
                  <c:v>16</c:v>
                </c:pt>
                <c:pt idx="347">
                  <c:v>17</c:v>
                </c:pt>
                <c:pt idx="348">
                  <c:v>11</c:v>
                </c:pt>
                <c:pt idx="349">
                  <c:v>11</c:v>
                </c:pt>
                <c:pt idx="350">
                  <c:v>17</c:v>
                </c:pt>
                <c:pt idx="351">
                  <c:v>25</c:v>
                </c:pt>
                <c:pt idx="352">
                  <c:v>21</c:v>
                </c:pt>
                <c:pt idx="353">
                  <c:v>4</c:v>
                </c:pt>
                <c:pt idx="354">
                  <c:v>18</c:v>
                </c:pt>
                <c:pt idx="355">
                  <c:v>17</c:v>
                </c:pt>
                <c:pt idx="356">
                  <c:v>14</c:v>
                </c:pt>
                <c:pt idx="357">
                  <c:v>19</c:v>
                </c:pt>
                <c:pt idx="358">
                  <c:v>21</c:v>
                </c:pt>
                <c:pt idx="359">
                  <c:v>11</c:v>
                </c:pt>
                <c:pt idx="360">
                  <c:v>16</c:v>
                </c:pt>
                <c:pt idx="361">
                  <c:v>19</c:v>
                </c:pt>
                <c:pt idx="362">
                  <c:v>0</c:v>
                </c:pt>
                <c:pt idx="363">
                  <c:v>4</c:v>
                </c:pt>
                <c:pt idx="364">
                  <c:v>14</c:v>
                </c:pt>
                <c:pt idx="365">
                  <c:v>16</c:v>
                </c:pt>
                <c:pt idx="366">
                  <c:v>15</c:v>
                </c:pt>
                <c:pt idx="367">
                  <c:v>15</c:v>
                </c:pt>
                <c:pt idx="368">
                  <c:v>16</c:v>
                </c:pt>
                <c:pt idx="369">
                  <c:v>22</c:v>
                </c:pt>
                <c:pt idx="370">
                  <c:v>10</c:v>
                </c:pt>
                <c:pt idx="371">
                  <c:v>10</c:v>
                </c:pt>
                <c:pt idx="372">
                  <c:v>0</c:v>
                </c:pt>
                <c:pt idx="373">
                  <c:v>3</c:v>
                </c:pt>
                <c:pt idx="374">
                  <c:v>4</c:v>
                </c:pt>
                <c:pt idx="375">
                  <c:v>0</c:v>
                </c:pt>
                <c:pt idx="376">
                  <c:v>2</c:v>
                </c:pt>
                <c:pt idx="377">
                  <c:v>6</c:v>
                </c:pt>
                <c:pt idx="378">
                  <c:v>0</c:v>
                </c:pt>
                <c:pt idx="379">
                  <c:v>-1</c:v>
                </c:pt>
                <c:pt idx="380">
                  <c:v>-3</c:v>
                </c:pt>
                <c:pt idx="381">
                  <c:v>-1</c:v>
                </c:pt>
                <c:pt idx="382">
                  <c:v>0</c:v>
                </c:pt>
                <c:pt idx="383">
                  <c:v>-3</c:v>
                </c:pt>
                <c:pt idx="384">
                  <c:v>0</c:v>
                </c:pt>
                <c:pt idx="385">
                  <c:v>-1</c:v>
                </c:pt>
                <c:pt idx="386">
                  <c:v>2</c:v>
                </c:pt>
                <c:pt idx="387">
                  <c:v>0</c:v>
                </c:pt>
                <c:pt idx="388">
                  <c:v>4</c:v>
                </c:pt>
                <c:pt idx="389">
                  <c:v>2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5</c:v>
                </c:pt>
                <c:pt idx="394">
                  <c:v>9</c:v>
                </c:pt>
                <c:pt idx="395">
                  <c:v>4</c:v>
                </c:pt>
                <c:pt idx="396">
                  <c:v>6</c:v>
                </c:pt>
                <c:pt idx="397">
                  <c:v>7</c:v>
                </c:pt>
                <c:pt idx="398">
                  <c:v>11</c:v>
                </c:pt>
                <c:pt idx="399">
                  <c:v>10</c:v>
                </c:pt>
              </c:numCache>
            </c:numRef>
          </c:val>
        </c:ser>
        <c:ser>
          <c:idx val="9"/>
          <c:order val="4"/>
          <c:tx>
            <c:strRef>
              <c:f>Лист1!$V$1:$V$3</c:f>
              <c:strCache>
                <c:ptCount val="1"/>
                <c:pt idx="0">
                  <c:v>NoWheels HighMutationRate Average</c:v>
                </c:pt>
              </c:strCache>
            </c:strRef>
          </c:tx>
          <c:marker>
            <c:symbol val="none"/>
          </c:marker>
          <c:val>
            <c:numRef>
              <c:f>Лист1!$V$4:$V$403</c:f>
              <c:numCache>
                <c:formatCode>General</c:formatCode>
                <c:ptCount val="400"/>
                <c:pt idx="0">
                  <c:v>15</c:v>
                </c:pt>
                <c:pt idx="1">
                  <c:v>67</c:v>
                </c:pt>
                <c:pt idx="2">
                  <c:v>65</c:v>
                </c:pt>
                <c:pt idx="3">
                  <c:v>66</c:v>
                </c:pt>
                <c:pt idx="4">
                  <c:v>51</c:v>
                </c:pt>
                <c:pt idx="5">
                  <c:v>63</c:v>
                </c:pt>
                <c:pt idx="6">
                  <c:v>61</c:v>
                </c:pt>
                <c:pt idx="7">
                  <c:v>46</c:v>
                </c:pt>
                <c:pt idx="8">
                  <c:v>44</c:v>
                </c:pt>
                <c:pt idx="9">
                  <c:v>58</c:v>
                </c:pt>
                <c:pt idx="10">
                  <c:v>35</c:v>
                </c:pt>
                <c:pt idx="11">
                  <c:v>42</c:v>
                </c:pt>
                <c:pt idx="12">
                  <c:v>63</c:v>
                </c:pt>
                <c:pt idx="13">
                  <c:v>62</c:v>
                </c:pt>
                <c:pt idx="14">
                  <c:v>37</c:v>
                </c:pt>
                <c:pt idx="15">
                  <c:v>48</c:v>
                </c:pt>
                <c:pt idx="16">
                  <c:v>56</c:v>
                </c:pt>
                <c:pt idx="17">
                  <c:v>59</c:v>
                </c:pt>
                <c:pt idx="18">
                  <c:v>33</c:v>
                </c:pt>
                <c:pt idx="19">
                  <c:v>58</c:v>
                </c:pt>
                <c:pt idx="20">
                  <c:v>58</c:v>
                </c:pt>
                <c:pt idx="21">
                  <c:v>59</c:v>
                </c:pt>
                <c:pt idx="22">
                  <c:v>58</c:v>
                </c:pt>
                <c:pt idx="23">
                  <c:v>17</c:v>
                </c:pt>
                <c:pt idx="24">
                  <c:v>31</c:v>
                </c:pt>
                <c:pt idx="25">
                  <c:v>59</c:v>
                </c:pt>
                <c:pt idx="26">
                  <c:v>44</c:v>
                </c:pt>
                <c:pt idx="27">
                  <c:v>60</c:v>
                </c:pt>
                <c:pt idx="28">
                  <c:v>72</c:v>
                </c:pt>
                <c:pt idx="29">
                  <c:v>50</c:v>
                </c:pt>
                <c:pt idx="30">
                  <c:v>29</c:v>
                </c:pt>
                <c:pt idx="31">
                  <c:v>10</c:v>
                </c:pt>
                <c:pt idx="32">
                  <c:v>35</c:v>
                </c:pt>
                <c:pt idx="33">
                  <c:v>65</c:v>
                </c:pt>
                <c:pt idx="34">
                  <c:v>63</c:v>
                </c:pt>
                <c:pt idx="35">
                  <c:v>65</c:v>
                </c:pt>
                <c:pt idx="36">
                  <c:v>61</c:v>
                </c:pt>
                <c:pt idx="37">
                  <c:v>63</c:v>
                </c:pt>
                <c:pt idx="38">
                  <c:v>69</c:v>
                </c:pt>
                <c:pt idx="39">
                  <c:v>70</c:v>
                </c:pt>
                <c:pt idx="40">
                  <c:v>68</c:v>
                </c:pt>
                <c:pt idx="41">
                  <c:v>45</c:v>
                </c:pt>
                <c:pt idx="42">
                  <c:v>62</c:v>
                </c:pt>
                <c:pt idx="43">
                  <c:v>49</c:v>
                </c:pt>
                <c:pt idx="44">
                  <c:v>78</c:v>
                </c:pt>
                <c:pt idx="45">
                  <c:v>69</c:v>
                </c:pt>
                <c:pt idx="46">
                  <c:v>65</c:v>
                </c:pt>
                <c:pt idx="47">
                  <c:v>59</c:v>
                </c:pt>
                <c:pt idx="48">
                  <c:v>76</c:v>
                </c:pt>
                <c:pt idx="49">
                  <c:v>83</c:v>
                </c:pt>
                <c:pt idx="50">
                  <c:v>67</c:v>
                </c:pt>
                <c:pt idx="51">
                  <c:v>36</c:v>
                </c:pt>
                <c:pt idx="52">
                  <c:v>40</c:v>
                </c:pt>
                <c:pt idx="53">
                  <c:v>51</c:v>
                </c:pt>
                <c:pt idx="54">
                  <c:v>54</c:v>
                </c:pt>
                <c:pt idx="55">
                  <c:v>75</c:v>
                </c:pt>
                <c:pt idx="56">
                  <c:v>76</c:v>
                </c:pt>
                <c:pt idx="57">
                  <c:v>51</c:v>
                </c:pt>
                <c:pt idx="58">
                  <c:v>68</c:v>
                </c:pt>
                <c:pt idx="59">
                  <c:v>88</c:v>
                </c:pt>
                <c:pt idx="60">
                  <c:v>79</c:v>
                </c:pt>
                <c:pt idx="61">
                  <c:v>81</c:v>
                </c:pt>
                <c:pt idx="62">
                  <c:v>91</c:v>
                </c:pt>
                <c:pt idx="63">
                  <c:v>72</c:v>
                </c:pt>
                <c:pt idx="64">
                  <c:v>85</c:v>
                </c:pt>
                <c:pt idx="65">
                  <c:v>82</c:v>
                </c:pt>
                <c:pt idx="66">
                  <c:v>95</c:v>
                </c:pt>
                <c:pt idx="67">
                  <c:v>109</c:v>
                </c:pt>
                <c:pt idx="68">
                  <c:v>91</c:v>
                </c:pt>
                <c:pt idx="69">
                  <c:v>113</c:v>
                </c:pt>
                <c:pt idx="70">
                  <c:v>111</c:v>
                </c:pt>
                <c:pt idx="71">
                  <c:v>91</c:v>
                </c:pt>
                <c:pt idx="72">
                  <c:v>65</c:v>
                </c:pt>
                <c:pt idx="73">
                  <c:v>38</c:v>
                </c:pt>
                <c:pt idx="74">
                  <c:v>61</c:v>
                </c:pt>
                <c:pt idx="75">
                  <c:v>44</c:v>
                </c:pt>
                <c:pt idx="76">
                  <c:v>77</c:v>
                </c:pt>
                <c:pt idx="77">
                  <c:v>85</c:v>
                </c:pt>
                <c:pt idx="78">
                  <c:v>92</c:v>
                </c:pt>
                <c:pt idx="79">
                  <c:v>69</c:v>
                </c:pt>
                <c:pt idx="80">
                  <c:v>27</c:v>
                </c:pt>
                <c:pt idx="81">
                  <c:v>90</c:v>
                </c:pt>
                <c:pt idx="82">
                  <c:v>98</c:v>
                </c:pt>
                <c:pt idx="83">
                  <c:v>67</c:v>
                </c:pt>
                <c:pt idx="84">
                  <c:v>98</c:v>
                </c:pt>
                <c:pt idx="85">
                  <c:v>99</c:v>
                </c:pt>
                <c:pt idx="86">
                  <c:v>90</c:v>
                </c:pt>
                <c:pt idx="87">
                  <c:v>114</c:v>
                </c:pt>
                <c:pt idx="88">
                  <c:v>101</c:v>
                </c:pt>
                <c:pt idx="89">
                  <c:v>65</c:v>
                </c:pt>
                <c:pt idx="90">
                  <c:v>93</c:v>
                </c:pt>
                <c:pt idx="91">
                  <c:v>104</c:v>
                </c:pt>
                <c:pt idx="92">
                  <c:v>109</c:v>
                </c:pt>
                <c:pt idx="93">
                  <c:v>37</c:v>
                </c:pt>
                <c:pt idx="94">
                  <c:v>83</c:v>
                </c:pt>
                <c:pt idx="95">
                  <c:v>96</c:v>
                </c:pt>
                <c:pt idx="96">
                  <c:v>98</c:v>
                </c:pt>
                <c:pt idx="97">
                  <c:v>95</c:v>
                </c:pt>
                <c:pt idx="98">
                  <c:v>97</c:v>
                </c:pt>
                <c:pt idx="99">
                  <c:v>102</c:v>
                </c:pt>
                <c:pt idx="100">
                  <c:v>66</c:v>
                </c:pt>
                <c:pt idx="101">
                  <c:v>65</c:v>
                </c:pt>
                <c:pt idx="102">
                  <c:v>54</c:v>
                </c:pt>
                <c:pt idx="103">
                  <c:v>64</c:v>
                </c:pt>
                <c:pt idx="104">
                  <c:v>54</c:v>
                </c:pt>
                <c:pt idx="105">
                  <c:v>37</c:v>
                </c:pt>
                <c:pt idx="106">
                  <c:v>55</c:v>
                </c:pt>
                <c:pt idx="107">
                  <c:v>50</c:v>
                </c:pt>
                <c:pt idx="108">
                  <c:v>47</c:v>
                </c:pt>
                <c:pt idx="109">
                  <c:v>43</c:v>
                </c:pt>
                <c:pt idx="110">
                  <c:v>45</c:v>
                </c:pt>
                <c:pt idx="111">
                  <c:v>54</c:v>
                </c:pt>
                <c:pt idx="112">
                  <c:v>64</c:v>
                </c:pt>
                <c:pt idx="113">
                  <c:v>70</c:v>
                </c:pt>
                <c:pt idx="114">
                  <c:v>58</c:v>
                </c:pt>
                <c:pt idx="115">
                  <c:v>63</c:v>
                </c:pt>
                <c:pt idx="116">
                  <c:v>71</c:v>
                </c:pt>
                <c:pt idx="117">
                  <c:v>77</c:v>
                </c:pt>
                <c:pt idx="118">
                  <c:v>42</c:v>
                </c:pt>
                <c:pt idx="119">
                  <c:v>10</c:v>
                </c:pt>
                <c:pt idx="120">
                  <c:v>0</c:v>
                </c:pt>
                <c:pt idx="121">
                  <c:v>56</c:v>
                </c:pt>
                <c:pt idx="122">
                  <c:v>49</c:v>
                </c:pt>
                <c:pt idx="123">
                  <c:v>25</c:v>
                </c:pt>
                <c:pt idx="124">
                  <c:v>65</c:v>
                </c:pt>
                <c:pt idx="125">
                  <c:v>52</c:v>
                </c:pt>
                <c:pt idx="126">
                  <c:v>60</c:v>
                </c:pt>
                <c:pt idx="127">
                  <c:v>56</c:v>
                </c:pt>
                <c:pt idx="128">
                  <c:v>55</c:v>
                </c:pt>
                <c:pt idx="129">
                  <c:v>79</c:v>
                </c:pt>
                <c:pt idx="130">
                  <c:v>75</c:v>
                </c:pt>
                <c:pt idx="131">
                  <c:v>36</c:v>
                </c:pt>
                <c:pt idx="132">
                  <c:v>58</c:v>
                </c:pt>
                <c:pt idx="133">
                  <c:v>92</c:v>
                </c:pt>
                <c:pt idx="134">
                  <c:v>101</c:v>
                </c:pt>
                <c:pt idx="135">
                  <c:v>128</c:v>
                </c:pt>
                <c:pt idx="136">
                  <c:v>114</c:v>
                </c:pt>
                <c:pt idx="137">
                  <c:v>56</c:v>
                </c:pt>
                <c:pt idx="138">
                  <c:v>100</c:v>
                </c:pt>
                <c:pt idx="139">
                  <c:v>105</c:v>
                </c:pt>
                <c:pt idx="140">
                  <c:v>109</c:v>
                </c:pt>
                <c:pt idx="141">
                  <c:v>99</c:v>
                </c:pt>
                <c:pt idx="142">
                  <c:v>115</c:v>
                </c:pt>
                <c:pt idx="143">
                  <c:v>129</c:v>
                </c:pt>
                <c:pt idx="144">
                  <c:v>118</c:v>
                </c:pt>
                <c:pt idx="145">
                  <c:v>56</c:v>
                </c:pt>
                <c:pt idx="146">
                  <c:v>120</c:v>
                </c:pt>
                <c:pt idx="147">
                  <c:v>78</c:v>
                </c:pt>
                <c:pt idx="148">
                  <c:v>59</c:v>
                </c:pt>
                <c:pt idx="149">
                  <c:v>105</c:v>
                </c:pt>
                <c:pt idx="150">
                  <c:v>111</c:v>
                </c:pt>
                <c:pt idx="151">
                  <c:v>112</c:v>
                </c:pt>
                <c:pt idx="152">
                  <c:v>18</c:v>
                </c:pt>
                <c:pt idx="153">
                  <c:v>57</c:v>
                </c:pt>
                <c:pt idx="154">
                  <c:v>98</c:v>
                </c:pt>
                <c:pt idx="155">
                  <c:v>42</c:v>
                </c:pt>
                <c:pt idx="156">
                  <c:v>105</c:v>
                </c:pt>
                <c:pt idx="157">
                  <c:v>70</c:v>
                </c:pt>
                <c:pt idx="158">
                  <c:v>100</c:v>
                </c:pt>
                <c:pt idx="159">
                  <c:v>92</c:v>
                </c:pt>
                <c:pt idx="160">
                  <c:v>27</c:v>
                </c:pt>
                <c:pt idx="161">
                  <c:v>98</c:v>
                </c:pt>
                <c:pt idx="162">
                  <c:v>112</c:v>
                </c:pt>
                <c:pt idx="163">
                  <c:v>61</c:v>
                </c:pt>
                <c:pt idx="164">
                  <c:v>41</c:v>
                </c:pt>
                <c:pt idx="165">
                  <c:v>120</c:v>
                </c:pt>
                <c:pt idx="166">
                  <c:v>117</c:v>
                </c:pt>
                <c:pt idx="167">
                  <c:v>73</c:v>
                </c:pt>
                <c:pt idx="168">
                  <c:v>105</c:v>
                </c:pt>
                <c:pt idx="169">
                  <c:v>63</c:v>
                </c:pt>
                <c:pt idx="170">
                  <c:v>95</c:v>
                </c:pt>
                <c:pt idx="171">
                  <c:v>40</c:v>
                </c:pt>
                <c:pt idx="172">
                  <c:v>89</c:v>
                </c:pt>
                <c:pt idx="173">
                  <c:v>81</c:v>
                </c:pt>
                <c:pt idx="174">
                  <c:v>66</c:v>
                </c:pt>
                <c:pt idx="175">
                  <c:v>101</c:v>
                </c:pt>
                <c:pt idx="176">
                  <c:v>90</c:v>
                </c:pt>
                <c:pt idx="177">
                  <c:v>52</c:v>
                </c:pt>
                <c:pt idx="178">
                  <c:v>80</c:v>
                </c:pt>
                <c:pt idx="179">
                  <c:v>103</c:v>
                </c:pt>
                <c:pt idx="180">
                  <c:v>39</c:v>
                </c:pt>
                <c:pt idx="181">
                  <c:v>79</c:v>
                </c:pt>
                <c:pt idx="182">
                  <c:v>75</c:v>
                </c:pt>
                <c:pt idx="183">
                  <c:v>84</c:v>
                </c:pt>
                <c:pt idx="184">
                  <c:v>57</c:v>
                </c:pt>
                <c:pt idx="185">
                  <c:v>94</c:v>
                </c:pt>
                <c:pt idx="186">
                  <c:v>86</c:v>
                </c:pt>
                <c:pt idx="187">
                  <c:v>33</c:v>
                </c:pt>
                <c:pt idx="188">
                  <c:v>98</c:v>
                </c:pt>
                <c:pt idx="189">
                  <c:v>85</c:v>
                </c:pt>
                <c:pt idx="190">
                  <c:v>88</c:v>
                </c:pt>
                <c:pt idx="191">
                  <c:v>99</c:v>
                </c:pt>
                <c:pt idx="192">
                  <c:v>111</c:v>
                </c:pt>
                <c:pt idx="193">
                  <c:v>104</c:v>
                </c:pt>
                <c:pt idx="194">
                  <c:v>77</c:v>
                </c:pt>
                <c:pt idx="195">
                  <c:v>87</c:v>
                </c:pt>
                <c:pt idx="196">
                  <c:v>-2</c:v>
                </c:pt>
                <c:pt idx="197">
                  <c:v>0</c:v>
                </c:pt>
                <c:pt idx="198">
                  <c:v>0</c:v>
                </c:pt>
                <c:pt idx="199">
                  <c:v>-1</c:v>
                </c:pt>
                <c:pt idx="200">
                  <c:v>0</c:v>
                </c:pt>
                <c:pt idx="201">
                  <c:v>-3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-1</c:v>
                </c:pt>
                <c:pt idx="207">
                  <c:v>-2</c:v>
                </c:pt>
                <c:pt idx="208">
                  <c:v>0</c:v>
                </c:pt>
                <c:pt idx="209">
                  <c:v>0</c:v>
                </c:pt>
                <c:pt idx="210">
                  <c:v>-1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-2</c:v>
                </c:pt>
                <c:pt idx="215">
                  <c:v>1</c:v>
                </c:pt>
                <c:pt idx="216">
                  <c:v>1</c:v>
                </c:pt>
                <c:pt idx="217">
                  <c:v>3</c:v>
                </c:pt>
                <c:pt idx="218">
                  <c:v>6</c:v>
                </c:pt>
                <c:pt idx="219">
                  <c:v>0</c:v>
                </c:pt>
                <c:pt idx="220">
                  <c:v>7</c:v>
                </c:pt>
                <c:pt idx="221">
                  <c:v>8</c:v>
                </c:pt>
                <c:pt idx="222">
                  <c:v>0</c:v>
                </c:pt>
                <c:pt idx="223">
                  <c:v>2</c:v>
                </c:pt>
                <c:pt idx="224">
                  <c:v>2</c:v>
                </c:pt>
                <c:pt idx="225">
                  <c:v>5</c:v>
                </c:pt>
                <c:pt idx="226">
                  <c:v>1</c:v>
                </c:pt>
                <c:pt idx="227">
                  <c:v>3</c:v>
                </c:pt>
                <c:pt idx="228">
                  <c:v>6</c:v>
                </c:pt>
                <c:pt idx="229">
                  <c:v>4</c:v>
                </c:pt>
                <c:pt idx="230">
                  <c:v>2</c:v>
                </c:pt>
                <c:pt idx="231">
                  <c:v>-4</c:v>
                </c:pt>
                <c:pt idx="232">
                  <c:v>3</c:v>
                </c:pt>
                <c:pt idx="233">
                  <c:v>9</c:v>
                </c:pt>
                <c:pt idx="234">
                  <c:v>1</c:v>
                </c:pt>
                <c:pt idx="235">
                  <c:v>4</c:v>
                </c:pt>
                <c:pt idx="236">
                  <c:v>6</c:v>
                </c:pt>
                <c:pt idx="237">
                  <c:v>2</c:v>
                </c:pt>
                <c:pt idx="238">
                  <c:v>4</c:v>
                </c:pt>
                <c:pt idx="239">
                  <c:v>6</c:v>
                </c:pt>
                <c:pt idx="240">
                  <c:v>8</c:v>
                </c:pt>
                <c:pt idx="241">
                  <c:v>2</c:v>
                </c:pt>
                <c:pt idx="242">
                  <c:v>4</c:v>
                </c:pt>
                <c:pt idx="243">
                  <c:v>0</c:v>
                </c:pt>
                <c:pt idx="244">
                  <c:v>1</c:v>
                </c:pt>
                <c:pt idx="245">
                  <c:v>4</c:v>
                </c:pt>
                <c:pt idx="246">
                  <c:v>6</c:v>
                </c:pt>
                <c:pt idx="247">
                  <c:v>9</c:v>
                </c:pt>
                <c:pt idx="248">
                  <c:v>5</c:v>
                </c:pt>
                <c:pt idx="249">
                  <c:v>11</c:v>
                </c:pt>
                <c:pt idx="250">
                  <c:v>10</c:v>
                </c:pt>
                <c:pt idx="251">
                  <c:v>6</c:v>
                </c:pt>
                <c:pt idx="252">
                  <c:v>7</c:v>
                </c:pt>
                <c:pt idx="253">
                  <c:v>4</c:v>
                </c:pt>
                <c:pt idx="254">
                  <c:v>9</c:v>
                </c:pt>
                <c:pt idx="255">
                  <c:v>1</c:v>
                </c:pt>
                <c:pt idx="256">
                  <c:v>20</c:v>
                </c:pt>
                <c:pt idx="257">
                  <c:v>32</c:v>
                </c:pt>
                <c:pt idx="258">
                  <c:v>35</c:v>
                </c:pt>
                <c:pt idx="259">
                  <c:v>48</c:v>
                </c:pt>
                <c:pt idx="260">
                  <c:v>61</c:v>
                </c:pt>
                <c:pt idx="261">
                  <c:v>49</c:v>
                </c:pt>
                <c:pt idx="262">
                  <c:v>62</c:v>
                </c:pt>
                <c:pt idx="263">
                  <c:v>32</c:v>
                </c:pt>
                <c:pt idx="264">
                  <c:v>40</c:v>
                </c:pt>
                <c:pt idx="265">
                  <c:v>60</c:v>
                </c:pt>
                <c:pt idx="266">
                  <c:v>36</c:v>
                </c:pt>
                <c:pt idx="267">
                  <c:v>49</c:v>
                </c:pt>
                <c:pt idx="268">
                  <c:v>55</c:v>
                </c:pt>
                <c:pt idx="269">
                  <c:v>40</c:v>
                </c:pt>
                <c:pt idx="270">
                  <c:v>45</c:v>
                </c:pt>
                <c:pt idx="271">
                  <c:v>45</c:v>
                </c:pt>
                <c:pt idx="272">
                  <c:v>34</c:v>
                </c:pt>
                <c:pt idx="273">
                  <c:v>44</c:v>
                </c:pt>
                <c:pt idx="274">
                  <c:v>41</c:v>
                </c:pt>
                <c:pt idx="275">
                  <c:v>56</c:v>
                </c:pt>
                <c:pt idx="276">
                  <c:v>43</c:v>
                </c:pt>
                <c:pt idx="277">
                  <c:v>50</c:v>
                </c:pt>
                <c:pt idx="278">
                  <c:v>53</c:v>
                </c:pt>
                <c:pt idx="279">
                  <c:v>12</c:v>
                </c:pt>
                <c:pt idx="280">
                  <c:v>59</c:v>
                </c:pt>
                <c:pt idx="281">
                  <c:v>57</c:v>
                </c:pt>
                <c:pt idx="282">
                  <c:v>57</c:v>
                </c:pt>
                <c:pt idx="283">
                  <c:v>40</c:v>
                </c:pt>
                <c:pt idx="284">
                  <c:v>65</c:v>
                </c:pt>
                <c:pt idx="285">
                  <c:v>12</c:v>
                </c:pt>
                <c:pt idx="286">
                  <c:v>62</c:v>
                </c:pt>
                <c:pt idx="287">
                  <c:v>51</c:v>
                </c:pt>
                <c:pt idx="288">
                  <c:v>60</c:v>
                </c:pt>
                <c:pt idx="289">
                  <c:v>60</c:v>
                </c:pt>
                <c:pt idx="290">
                  <c:v>60</c:v>
                </c:pt>
                <c:pt idx="291">
                  <c:v>52</c:v>
                </c:pt>
                <c:pt idx="292">
                  <c:v>68</c:v>
                </c:pt>
                <c:pt idx="293">
                  <c:v>54</c:v>
                </c:pt>
                <c:pt idx="294">
                  <c:v>43</c:v>
                </c:pt>
                <c:pt idx="295">
                  <c:v>39</c:v>
                </c:pt>
                <c:pt idx="296">
                  <c:v>45</c:v>
                </c:pt>
                <c:pt idx="297">
                  <c:v>20</c:v>
                </c:pt>
                <c:pt idx="298">
                  <c:v>58</c:v>
                </c:pt>
                <c:pt idx="299">
                  <c:v>77</c:v>
                </c:pt>
                <c:pt idx="300">
                  <c:v>81</c:v>
                </c:pt>
                <c:pt idx="301">
                  <c:v>58</c:v>
                </c:pt>
                <c:pt idx="302">
                  <c:v>83</c:v>
                </c:pt>
                <c:pt idx="303">
                  <c:v>79</c:v>
                </c:pt>
                <c:pt idx="304">
                  <c:v>83</c:v>
                </c:pt>
                <c:pt idx="305">
                  <c:v>84</c:v>
                </c:pt>
                <c:pt idx="306">
                  <c:v>91</c:v>
                </c:pt>
                <c:pt idx="307">
                  <c:v>64</c:v>
                </c:pt>
                <c:pt idx="308">
                  <c:v>54</c:v>
                </c:pt>
                <c:pt idx="309">
                  <c:v>51</c:v>
                </c:pt>
                <c:pt idx="310">
                  <c:v>95</c:v>
                </c:pt>
                <c:pt idx="311">
                  <c:v>53</c:v>
                </c:pt>
                <c:pt idx="312">
                  <c:v>120</c:v>
                </c:pt>
                <c:pt idx="313">
                  <c:v>107</c:v>
                </c:pt>
                <c:pt idx="314">
                  <c:v>111</c:v>
                </c:pt>
                <c:pt idx="315">
                  <c:v>55</c:v>
                </c:pt>
                <c:pt idx="316">
                  <c:v>88</c:v>
                </c:pt>
                <c:pt idx="317">
                  <c:v>124</c:v>
                </c:pt>
                <c:pt idx="318">
                  <c:v>103</c:v>
                </c:pt>
                <c:pt idx="319">
                  <c:v>91</c:v>
                </c:pt>
                <c:pt idx="320">
                  <c:v>119</c:v>
                </c:pt>
                <c:pt idx="321">
                  <c:v>72</c:v>
                </c:pt>
                <c:pt idx="322">
                  <c:v>111</c:v>
                </c:pt>
                <c:pt idx="323">
                  <c:v>52</c:v>
                </c:pt>
                <c:pt idx="324">
                  <c:v>105</c:v>
                </c:pt>
                <c:pt idx="325">
                  <c:v>119</c:v>
                </c:pt>
                <c:pt idx="326">
                  <c:v>109</c:v>
                </c:pt>
                <c:pt idx="327">
                  <c:v>97</c:v>
                </c:pt>
                <c:pt idx="328">
                  <c:v>78</c:v>
                </c:pt>
                <c:pt idx="329">
                  <c:v>107</c:v>
                </c:pt>
                <c:pt idx="330">
                  <c:v>115</c:v>
                </c:pt>
                <c:pt idx="331">
                  <c:v>66</c:v>
                </c:pt>
                <c:pt idx="332">
                  <c:v>54</c:v>
                </c:pt>
                <c:pt idx="333">
                  <c:v>114</c:v>
                </c:pt>
                <c:pt idx="334">
                  <c:v>118</c:v>
                </c:pt>
                <c:pt idx="335">
                  <c:v>88</c:v>
                </c:pt>
                <c:pt idx="336">
                  <c:v>95</c:v>
                </c:pt>
                <c:pt idx="337">
                  <c:v>105</c:v>
                </c:pt>
                <c:pt idx="338">
                  <c:v>109</c:v>
                </c:pt>
                <c:pt idx="339">
                  <c:v>85</c:v>
                </c:pt>
                <c:pt idx="340">
                  <c:v>112</c:v>
                </c:pt>
                <c:pt idx="341">
                  <c:v>95</c:v>
                </c:pt>
                <c:pt idx="342">
                  <c:v>112</c:v>
                </c:pt>
                <c:pt idx="343">
                  <c:v>87</c:v>
                </c:pt>
                <c:pt idx="344">
                  <c:v>122</c:v>
                </c:pt>
                <c:pt idx="345">
                  <c:v>91</c:v>
                </c:pt>
                <c:pt idx="346">
                  <c:v>108</c:v>
                </c:pt>
                <c:pt idx="347">
                  <c:v>112</c:v>
                </c:pt>
                <c:pt idx="348">
                  <c:v>124</c:v>
                </c:pt>
                <c:pt idx="349">
                  <c:v>101</c:v>
                </c:pt>
                <c:pt idx="350">
                  <c:v>98</c:v>
                </c:pt>
                <c:pt idx="351">
                  <c:v>91</c:v>
                </c:pt>
                <c:pt idx="352">
                  <c:v>73</c:v>
                </c:pt>
                <c:pt idx="353">
                  <c:v>115</c:v>
                </c:pt>
                <c:pt idx="354">
                  <c:v>71</c:v>
                </c:pt>
                <c:pt idx="355">
                  <c:v>70</c:v>
                </c:pt>
                <c:pt idx="356">
                  <c:v>104</c:v>
                </c:pt>
                <c:pt idx="357">
                  <c:v>82</c:v>
                </c:pt>
                <c:pt idx="358">
                  <c:v>81</c:v>
                </c:pt>
                <c:pt idx="359">
                  <c:v>109</c:v>
                </c:pt>
                <c:pt idx="360">
                  <c:v>66</c:v>
                </c:pt>
                <c:pt idx="361">
                  <c:v>115</c:v>
                </c:pt>
                <c:pt idx="362">
                  <c:v>106</c:v>
                </c:pt>
                <c:pt idx="363">
                  <c:v>102</c:v>
                </c:pt>
                <c:pt idx="364">
                  <c:v>109</c:v>
                </c:pt>
                <c:pt idx="365">
                  <c:v>78</c:v>
                </c:pt>
                <c:pt idx="366">
                  <c:v>124</c:v>
                </c:pt>
                <c:pt idx="367">
                  <c:v>97</c:v>
                </c:pt>
                <c:pt idx="368">
                  <c:v>109</c:v>
                </c:pt>
                <c:pt idx="369">
                  <c:v>112</c:v>
                </c:pt>
                <c:pt idx="370">
                  <c:v>116</c:v>
                </c:pt>
                <c:pt idx="371">
                  <c:v>106</c:v>
                </c:pt>
                <c:pt idx="372">
                  <c:v>82</c:v>
                </c:pt>
                <c:pt idx="373">
                  <c:v>100</c:v>
                </c:pt>
                <c:pt idx="374">
                  <c:v>119</c:v>
                </c:pt>
                <c:pt idx="375">
                  <c:v>103</c:v>
                </c:pt>
                <c:pt idx="376">
                  <c:v>114</c:v>
                </c:pt>
                <c:pt idx="377">
                  <c:v>109</c:v>
                </c:pt>
                <c:pt idx="378">
                  <c:v>80</c:v>
                </c:pt>
                <c:pt idx="379">
                  <c:v>95</c:v>
                </c:pt>
                <c:pt idx="380">
                  <c:v>104</c:v>
                </c:pt>
                <c:pt idx="381">
                  <c:v>118</c:v>
                </c:pt>
                <c:pt idx="382">
                  <c:v>100</c:v>
                </c:pt>
                <c:pt idx="383">
                  <c:v>56</c:v>
                </c:pt>
                <c:pt idx="384">
                  <c:v>72</c:v>
                </c:pt>
                <c:pt idx="385">
                  <c:v>91</c:v>
                </c:pt>
                <c:pt idx="386">
                  <c:v>30</c:v>
                </c:pt>
                <c:pt idx="387">
                  <c:v>115</c:v>
                </c:pt>
                <c:pt idx="388">
                  <c:v>75</c:v>
                </c:pt>
                <c:pt idx="389">
                  <c:v>105</c:v>
                </c:pt>
                <c:pt idx="390">
                  <c:v>107</c:v>
                </c:pt>
                <c:pt idx="391">
                  <c:v>91</c:v>
                </c:pt>
                <c:pt idx="392">
                  <c:v>104</c:v>
                </c:pt>
                <c:pt idx="393">
                  <c:v>122</c:v>
                </c:pt>
                <c:pt idx="394">
                  <c:v>132</c:v>
                </c:pt>
                <c:pt idx="395">
                  <c:v>134</c:v>
                </c:pt>
                <c:pt idx="396">
                  <c:v>143</c:v>
                </c:pt>
                <c:pt idx="397">
                  <c:v>133</c:v>
                </c:pt>
                <c:pt idx="398">
                  <c:v>82</c:v>
                </c:pt>
                <c:pt idx="399">
                  <c:v>135</c:v>
                </c:pt>
              </c:numCache>
            </c:numRef>
          </c:val>
        </c:ser>
        <c:ser>
          <c:idx val="11"/>
          <c:order val="5"/>
          <c:tx>
            <c:strRef>
              <c:f>Лист1!$X$1:$X$3</c:f>
              <c:strCache>
                <c:ptCount val="1"/>
                <c:pt idx="0">
                  <c:v>NoWheels LowMutationRate Average</c:v>
                </c:pt>
              </c:strCache>
            </c:strRef>
          </c:tx>
          <c:marker>
            <c:symbol val="none"/>
          </c:marker>
          <c:val>
            <c:numRef>
              <c:f>Лист1!$X$4:$X$403</c:f>
              <c:numCache>
                <c:formatCode>General</c:formatCode>
                <c:ptCount val="400"/>
                <c:pt idx="0">
                  <c:v>8</c:v>
                </c:pt>
                <c:pt idx="1">
                  <c:v>-5</c:v>
                </c:pt>
                <c:pt idx="2">
                  <c:v>7</c:v>
                </c:pt>
                <c:pt idx="3">
                  <c:v>1</c:v>
                </c:pt>
                <c:pt idx="4">
                  <c:v>12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-2</c:v>
                </c:pt>
                <c:pt idx="9">
                  <c:v>7</c:v>
                </c:pt>
                <c:pt idx="10">
                  <c:v>1</c:v>
                </c:pt>
                <c:pt idx="11">
                  <c:v>25</c:v>
                </c:pt>
                <c:pt idx="12">
                  <c:v>21</c:v>
                </c:pt>
                <c:pt idx="13">
                  <c:v>37</c:v>
                </c:pt>
                <c:pt idx="14">
                  <c:v>15</c:v>
                </c:pt>
                <c:pt idx="15">
                  <c:v>22</c:v>
                </c:pt>
                <c:pt idx="16">
                  <c:v>13</c:v>
                </c:pt>
                <c:pt idx="17">
                  <c:v>28</c:v>
                </c:pt>
                <c:pt idx="18">
                  <c:v>8</c:v>
                </c:pt>
                <c:pt idx="19">
                  <c:v>0</c:v>
                </c:pt>
                <c:pt idx="20">
                  <c:v>22</c:v>
                </c:pt>
                <c:pt idx="21">
                  <c:v>32</c:v>
                </c:pt>
                <c:pt idx="22">
                  <c:v>15</c:v>
                </c:pt>
                <c:pt idx="23">
                  <c:v>27</c:v>
                </c:pt>
                <c:pt idx="24">
                  <c:v>29</c:v>
                </c:pt>
                <c:pt idx="25">
                  <c:v>23</c:v>
                </c:pt>
                <c:pt idx="26">
                  <c:v>20</c:v>
                </c:pt>
                <c:pt idx="27">
                  <c:v>24</c:v>
                </c:pt>
                <c:pt idx="28">
                  <c:v>25</c:v>
                </c:pt>
                <c:pt idx="29">
                  <c:v>28</c:v>
                </c:pt>
                <c:pt idx="30">
                  <c:v>26</c:v>
                </c:pt>
                <c:pt idx="31">
                  <c:v>30</c:v>
                </c:pt>
                <c:pt idx="32">
                  <c:v>29</c:v>
                </c:pt>
                <c:pt idx="33">
                  <c:v>38</c:v>
                </c:pt>
                <c:pt idx="34">
                  <c:v>35</c:v>
                </c:pt>
                <c:pt idx="35">
                  <c:v>20</c:v>
                </c:pt>
                <c:pt idx="36">
                  <c:v>28</c:v>
                </c:pt>
                <c:pt idx="37">
                  <c:v>22</c:v>
                </c:pt>
                <c:pt idx="38">
                  <c:v>31</c:v>
                </c:pt>
                <c:pt idx="39">
                  <c:v>20</c:v>
                </c:pt>
                <c:pt idx="40">
                  <c:v>30</c:v>
                </c:pt>
                <c:pt idx="41">
                  <c:v>29</c:v>
                </c:pt>
                <c:pt idx="42">
                  <c:v>28</c:v>
                </c:pt>
                <c:pt idx="43">
                  <c:v>28</c:v>
                </c:pt>
                <c:pt idx="44">
                  <c:v>35</c:v>
                </c:pt>
                <c:pt idx="45">
                  <c:v>33</c:v>
                </c:pt>
                <c:pt idx="46">
                  <c:v>24</c:v>
                </c:pt>
                <c:pt idx="47">
                  <c:v>26</c:v>
                </c:pt>
                <c:pt idx="48">
                  <c:v>20</c:v>
                </c:pt>
                <c:pt idx="49">
                  <c:v>21</c:v>
                </c:pt>
                <c:pt idx="50">
                  <c:v>20</c:v>
                </c:pt>
                <c:pt idx="51">
                  <c:v>26</c:v>
                </c:pt>
                <c:pt idx="52">
                  <c:v>29</c:v>
                </c:pt>
                <c:pt idx="53">
                  <c:v>21</c:v>
                </c:pt>
                <c:pt idx="54">
                  <c:v>38</c:v>
                </c:pt>
                <c:pt idx="55">
                  <c:v>36</c:v>
                </c:pt>
                <c:pt idx="56">
                  <c:v>31</c:v>
                </c:pt>
                <c:pt idx="57">
                  <c:v>28</c:v>
                </c:pt>
                <c:pt idx="58">
                  <c:v>24</c:v>
                </c:pt>
                <c:pt idx="59">
                  <c:v>27</c:v>
                </c:pt>
                <c:pt idx="60">
                  <c:v>29</c:v>
                </c:pt>
                <c:pt idx="61">
                  <c:v>29</c:v>
                </c:pt>
                <c:pt idx="62">
                  <c:v>26</c:v>
                </c:pt>
                <c:pt idx="63">
                  <c:v>20</c:v>
                </c:pt>
                <c:pt idx="64">
                  <c:v>37</c:v>
                </c:pt>
                <c:pt idx="65">
                  <c:v>32</c:v>
                </c:pt>
                <c:pt idx="66">
                  <c:v>28</c:v>
                </c:pt>
                <c:pt idx="67">
                  <c:v>30</c:v>
                </c:pt>
                <c:pt idx="68">
                  <c:v>38</c:v>
                </c:pt>
                <c:pt idx="69">
                  <c:v>27</c:v>
                </c:pt>
                <c:pt idx="70">
                  <c:v>54</c:v>
                </c:pt>
                <c:pt idx="71">
                  <c:v>38</c:v>
                </c:pt>
                <c:pt idx="72">
                  <c:v>33</c:v>
                </c:pt>
                <c:pt idx="73">
                  <c:v>36</c:v>
                </c:pt>
                <c:pt idx="74">
                  <c:v>27</c:v>
                </c:pt>
                <c:pt idx="75">
                  <c:v>38</c:v>
                </c:pt>
                <c:pt idx="76">
                  <c:v>20</c:v>
                </c:pt>
                <c:pt idx="77">
                  <c:v>-1</c:v>
                </c:pt>
                <c:pt idx="78">
                  <c:v>4</c:v>
                </c:pt>
                <c:pt idx="79">
                  <c:v>29</c:v>
                </c:pt>
                <c:pt idx="80">
                  <c:v>26</c:v>
                </c:pt>
                <c:pt idx="81">
                  <c:v>26</c:v>
                </c:pt>
                <c:pt idx="82">
                  <c:v>38</c:v>
                </c:pt>
                <c:pt idx="83">
                  <c:v>40</c:v>
                </c:pt>
                <c:pt idx="84">
                  <c:v>34</c:v>
                </c:pt>
                <c:pt idx="85">
                  <c:v>29</c:v>
                </c:pt>
                <c:pt idx="86">
                  <c:v>30</c:v>
                </c:pt>
                <c:pt idx="87">
                  <c:v>33</c:v>
                </c:pt>
                <c:pt idx="88">
                  <c:v>31</c:v>
                </c:pt>
                <c:pt idx="89">
                  <c:v>39</c:v>
                </c:pt>
                <c:pt idx="90">
                  <c:v>32</c:v>
                </c:pt>
                <c:pt idx="91">
                  <c:v>35</c:v>
                </c:pt>
                <c:pt idx="92">
                  <c:v>42</c:v>
                </c:pt>
                <c:pt idx="93">
                  <c:v>26</c:v>
                </c:pt>
                <c:pt idx="94">
                  <c:v>38</c:v>
                </c:pt>
                <c:pt idx="95">
                  <c:v>33</c:v>
                </c:pt>
                <c:pt idx="96">
                  <c:v>28</c:v>
                </c:pt>
                <c:pt idx="97">
                  <c:v>38</c:v>
                </c:pt>
                <c:pt idx="98">
                  <c:v>38</c:v>
                </c:pt>
                <c:pt idx="99">
                  <c:v>34</c:v>
                </c:pt>
                <c:pt idx="100">
                  <c:v>36</c:v>
                </c:pt>
                <c:pt idx="101">
                  <c:v>30</c:v>
                </c:pt>
                <c:pt idx="102">
                  <c:v>26</c:v>
                </c:pt>
                <c:pt idx="103">
                  <c:v>39</c:v>
                </c:pt>
                <c:pt idx="104">
                  <c:v>32</c:v>
                </c:pt>
                <c:pt idx="105">
                  <c:v>40</c:v>
                </c:pt>
                <c:pt idx="106">
                  <c:v>42</c:v>
                </c:pt>
                <c:pt idx="107">
                  <c:v>36</c:v>
                </c:pt>
                <c:pt idx="108">
                  <c:v>24</c:v>
                </c:pt>
                <c:pt idx="109">
                  <c:v>33</c:v>
                </c:pt>
                <c:pt idx="110">
                  <c:v>45</c:v>
                </c:pt>
                <c:pt idx="111">
                  <c:v>24</c:v>
                </c:pt>
                <c:pt idx="112">
                  <c:v>36</c:v>
                </c:pt>
                <c:pt idx="113">
                  <c:v>29</c:v>
                </c:pt>
                <c:pt idx="114">
                  <c:v>37</c:v>
                </c:pt>
                <c:pt idx="115">
                  <c:v>31</c:v>
                </c:pt>
                <c:pt idx="116">
                  <c:v>40</c:v>
                </c:pt>
                <c:pt idx="117">
                  <c:v>26</c:v>
                </c:pt>
                <c:pt idx="118">
                  <c:v>32</c:v>
                </c:pt>
                <c:pt idx="119">
                  <c:v>36</c:v>
                </c:pt>
                <c:pt idx="120">
                  <c:v>29</c:v>
                </c:pt>
                <c:pt idx="121">
                  <c:v>32</c:v>
                </c:pt>
                <c:pt idx="122">
                  <c:v>22</c:v>
                </c:pt>
                <c:pt idx="123">
                  <c:v>22</c:v>
                </c:pt>
                <c:pt idx="124">
                  <c:v>33</c:v>
                </c:pt>
                <c:pt idx="125">
                  <c:v>13</c:v>
                </c:pt>
                <c:pt idx="126">
                  <c:v>28</c:v>
                </c:pt>
                <c:pt idx="127">
                  <c:v>16</c:v>
                </c:pt>
                <c:pt idx="128">
                  <c:v>26</c:v>
                </c:pt>
                <c:pt idx="129">
                  <c:v>27</c:v>
                </c:pt>
                <c:pt idx="130">
                  <c:v>29</c:v>
                </c:pt>
                <c:pt idx="131">
                  <c:v>33</c:v>
                </c:pt>
                <c:pt idx="132">
                  <c:v>30</c:v>
                </c:pt>
                <c:pt idx="133">
                  <c:v>35</c:v>
                </c:pt>
                <c:pt idx="134">
                  <c:v>23</c:v>
                </c:pt>
                <c:pt idx="135">
                  <c:v>29</c:v>
                </c:pt>
                <c:pt idx="136">
                  <c:v>20</c:v>
                </c:pt>
                <c:pt idx="137">
                  <c:v>24</c:v>
                </c:pt>
                <c:pt idx="138">
                  <c:v>40</c:v>
                </c:pt>
                <c:pt idx="139">
                  <c:v>34</c:v>
                </c:pt>
                <c:pt idx="140">
                  <c:v>27</c:v>
                </c:pt>
                <c:pt idx="141">
                  <c:v>26</c:v>
                </c:pt>
                <c:pt idx="142">
                  <c:v>23</c:v>
                </c:pt>
                <c:pt idx="143">
                  <c:v>29</c:v>
                </c:pt>
                <c:pt idx="144">
                  <c:v>29</c:v>
                </c:pt>
                <c:pt idx="145">
                  <c:v>32</c:v>
                </c:pt>
                <c:pt idx="146">
                  <c:v>31</c:v>
                </c:pt>
                <c:pt idx="147">
                  <c:v>36</c:v>
                </c:pt>
                <c:pt idx="148">
                  <c:v>27</c:v>
                </c:pt>
                <c:pt idx="149">
                  <c:v>37</c:v>
                </c:pt>
                <c:pt idx="150">
                  <c:v>21</c:v>
                </c:pt>
                <c:pt idx="151">
                  <c:v>28</c:v>
                </c:pt>
                <c:pt idx="152">
                  <c:v>37</c:v>
                </c:pt>
                <c:pt idx="153">
                  <c:v>27</c:v>
                </c:pt>
                <c:pt idx="154">
                  <c:v>35</c:v>
                </c:pt>
                <c:pt idx="155">
                  <c:v>31</c:v>
                </c:pt>
                <c:pt idx="156">
                  <c:v>25</c:v>
                </c:pt>
                <c:pt idx="157">
                  <c:v>39</c:v>
                </c:pt>
                <c:pt idx="158">
                  <c:v>28</c:v>
                </c:pt>
                <c:pt idx="159">
                  <c:v>29</c:v>
                </c:pt>
                <c:pt idx="160">
                  <c:v>34</c:v>
                </c:pt>
                <c:pt idx="161">
                  <c:v>35</c:v>
                </c:pt>
                <c:pt idx="162">
                  <c:v>29</c:v>
                </c:pt>
                <c:pt idx="163">
                  <c:v>22</c:v>
                </c:pt>
                <c:pt idx="164">
                  <c:v>30</c:v>
                </c:pt>
                <c:pt idx="165">
                  <c:v>24</c:v>
                </c:pt>
                <c:pt idx="166">
                  <c:v>18</c:v>
                </c:pt>
                <c:pt idx="167">
                  <c:v>20</c:v>
                </c:pt>
                <c:pt idx="168">
                  <c:v>32</c:v>
                </c:pt>
                <c:pt idx="169">
                  <c:v>30</c:v>
                </c:pt>
                <c:pt idx="170">
                  <c:v>13</c:v>
                </c:pt>
                <c:pt idx="171">
                  <c:v>23</c:v>
                </c:pt>
                <c:pt idx="172">
                  <c:v>36</c:v>
                </c:pt>
                <c:pt idx="173">
                  <c:v>34</c:v>
                </c:pt>
                <c:pt idx="174">
                  <c:v>27</c:v>
                </c:pt>
                <c:pt idx="175">
                  <c:v>38</c:v>
                </c:pt>
                <c:pt idx="176">
                  <c:v>30</c:v>
                </c:pt>
                <c:pt idx="177">
                  <c:v>36</c:v>
                </c:pt>
                <c:pt idx="178">
                  <c:v>33</c:v>
                </c:pt>
                <c:pt idx="179">
                  <c:v>19</c:v>
                </c:pt>
                <c:pt idx="180">
                  <c:v>26</c:v>
                </c:pt>
                <c:pt idx="181">
                  <c:v>30</c:v>
                </c:pt>
                <c:pt idx="182">
                  <c:v>30</c:v>
                </c:pt>
                <c:pt idx="183">
                  <c:v>36</c:v>
                </c:pt>
                <c:pt idx="184">
                  <c:v>37</c:v>
                </c:pt>
                <c:pt idx="185">
                  <c:v>34</c:v>
                </c:pt>
                <c:pt idx="186">
                  <c:v>29</c:v>
                </c:pt>
                <c:pt idx="187">
                  <c:v>26</c:v>
                </c:pt>
                <c:pt idx="188">
                  <c:v>27</c:v>
                </c:pt>
                <c:pt idx="189">
                  <c:v>24</c:v>
                </c:pt>
                <c:pt idx="190">
                  <c:v>30</c:v>
                </c:pt>
                <c:pt idx="191">
                  <c:v>31</c:v>
                </c:pt>
                <c:pt idx="192">
                  <c:v>23</c:v>
                </c:pt>
                <c:pt idx="193">
                  <c:v>18</c:v>
                </c:pt>
                <c:pt idx="194">
                  <c:v>27</c:v>
                </c:pt>
                <c:pt idx="195">
                  <c:v>32</c:v>
                </c:pt>
                <c:pt idx="196">
                  <c:v>32</c:v>
                </c:pt>
                <c:pt idx="197">
                  <c:v>43</c:v>
                </c:pt>
                <c:pt idx="198">
                  <c:v>36</c:v>
                </c:pt>
                <c:pt idx="199">
                  <c:v>37</c:v>
                </c:pt>
                <c:pt idx="200">
                  <c:v>30</c:v>
                </c:pt>
                <c:pt idx="201">
                  <c:v>29</c:v>
                </c:pt>
                <c:pt idx="202">
                  <c:v>26</c:v>
                </c:pt>
                <c:pt idx="203">
                  <c:v>27</c:v>
                </c:pt>
                <c:pt idx="204">
                  <c:v>26</c:v>
                </c:pt>
                <c:pt idx="205">
                  <c:v>29</c:v>
                </c:pt>
                <c:pt idx="206">
                  <c:v>36</c:v>
                </c:pt>
                <c:pt idx="207">
                  <c:v>28</c:v>
                </c:pt>
                <c:pt idx="208">
                  <c:v>37</c:v>
                </c:pt>
                <c:pt idx="209">
                  <c:v>19</c:v>
                </c:pt>
                <c:pt idx="210">
                  <c:v>21</c:v>
                </c:pt>
                <c:pt idx="211">
                  <c:v>28</c:v>
                </c:pt>
                <c:pt idx="212">
                  <c:v>31</c:v>
                </c:pt>
                <c:pt idx="213">
                  <c:v>31</c:v>
                </c:pt>
                <c:pt idx="214">
                  <c:v>43</c:v>
                </c:pt>
                <c:pt idx="215">
                  <c:v>29</c:v>
                </c:pt>
                <c:pt idx="216">
                  <c:v>34</c:v>
                </c:pt>
                <c:pt idx="217">
                  <c:v>23</c:v>
                </c:pt>
                <c:pt idx="218">
                  <c:v>35</c:v>
                </c:pt>
                <c:pt idx="219">
                  <c:v>28</c:v>
                </c:pt>
                <c:pt idx="220">
                  <c:v>19</c:v>
                </c:pt>
                <c:pt idx="221">
                  <c:v>29</c:v>
                </c:pt>
                <c:pt idx="222">
                  <c:v>36</c:v>
                </c:pt>
                <c:pt idx="223">
                  <c:v>31</c:v>
                </c:pt>
                <c:pt idx="224">
                  <c:v>26</c:v>
                </c:pt>
                <c:pt idx="225">
                  <c:v>31</c:v>
                </c:pt>
                <c:pt idx="226">
                  <c:v>53</c:v>
                </c:pt>
                <c:pt idx="227">
                  <c:v>44</c:v>
                </c:pt>
                <c:pt idx="228">
                  <c:v>46</c:v>
                </c:pt>
                <c:pt idx="229">
                  <c:v>45</c:v>
                </c:pt>
                <c:pt idx="230">
                  <c:v>54</c:v>
                </c:pt>
                <c:pt idx="231">
                  <c:v>55</c:v>
                </c:pt>
                <c:pt idx="232">
                  <c:v>58</c:v>
                </c:pt>
                <c:pt idx="233">
                  <c:v>59</c:v>
                </c:pt>
                <c:pt idx="234">
                  <c:v>57</c:v>
                </c:pt>
                <c:pt idx="235">
                  <c:v>44</c:v>
                </c:pt>
                <c:pt idx="236">
                  <c:v>45</c:v>
                </c:pt>
                <c:pt idx="237">
                  <c:v>52</c:v>
                </c:pt>
                <c:pt idx="238">
                  <c:v>38</c:v>
                </c:pt>
                <c:pt idx="239">
                  <c:v>54</c:v>
                </c:pt>
                <c:pt idx="240">
                  <c:v>47</c:v>
                </c:pt>
                <c:pt idx="241">
                  <c:v>56</c:v>
                </c:pt>
                <c:pt idx="242">
                  <c:v>52</c:v>
                </c:pt>
                <c:pt idx="243">
                  <c:v>58</c:v>
                </c:pt>
                <c:pt idx="244">
                  <c:v>58</c:v>
                </c:pt>
                <c:pt idx="245">
                  <c:v>59</c:v>
                </c:pt>
                <c:pt idx="246">
                  <c:v>60</c:v>
                </c:pt>
                <c:pt idx="247">
                  <c:v>60</c:v>
                </c:pt>
                <c:pt idx="248">
                  <c:v>61</c:v>
                </c:pt>
                <c:pt idx="249">
                  <c:v>72</c:v>
                </c:pt>
                <c:pt idx="250">
                  <c:v>68</c:v>
                </c:pt>
                <c:pt idx="251">
                  <c:v>53</c:v>
                </c:pt>
                <c:pt idx="252">
                  <c:v>62</c:v>
                </c:pt>
                <c:pt idx="253">
                  <c:v>48</c:v>
                </c:pt>
                <c:pt idx="254">
                  <c:v>69</c:v>
                </c:pt>
                <c:pt idx="255">
                  <c:v>64</c:v>
                </c:pt>
                <c:pt idx="256">
                  <c:v>58</c:v>
                </c:pt>
                <c:pt idx="257">
                  <c:v>50</c:v>
                </c:pt>
                <c:pt idx="258">
                  <c:v>52</c:v>
                </c:pt>
                <c:pt idx="259">
                  <c:v>54</c:v>
                </c:pt>
                <c:pt idx="260">
                  <c:v>63</c:v>
                </c:pt>
                <c:pt idx="261">
                  <c:v>65</c:v>
                </c:pt>
                <c:pt idx="262">
                  <c:v>59</c:v>
                </c:pt>
                <c:pt idx="263">
                  <c:v>54</c:v>
                </c:pt>
                <c:pt idx="264">
                  <c:v>58</c:v>
                </c:pt>
                <c:pt idx="265">
                  <c:v>37</c:v>
                </c:pt>
                <c:pt idx="266">
                  <c:v>59</c:v>
                </c:pt>
                <c:pt idx="267">
                  <c:v>48</c:v>
                </c:pt>
                <c:pt idx="268">
                  <c:v>56</c:v>
                </c:pt>
                <c:pt idx="269">
                  <c:v>60</c:v>
                </c:pt>
                <c:pt idx="270">
                  <c:v>67</c:v>
                </c:pt>
                <c:pt idx="271">
                  <c:v>55</c:v>
                </c:pt>
                <c:pt idx="272">
                  <c:v>64</c:v>
                </c:pt>
                <c:pt idx="273">
                  <c:v>57</c:v>
                </c:pt>
                <c:pt idx="274">
                  <c:v>39</c:v>
                </c:pt>
                <c:pt idx="275">
                  <c:v>54</c:v>
                </c:pt>
                <c:pt idx="276">
                  <c:v>60</c:v>
                </c:pt>
                <c:pt idx="277">
                  <c:v>58</c:v>
                </c:pt>
                <c:pt idx="278">
                  <c:v>60</c:v>
                </c:pt>
                <c:pt idx="279">
                  <c:v>40</c:v>
                </c:pt>
                <c:pt idx="280">
                  <c:v>57</c:v>
                </c:pt>
                <c:pt idx="281">
                  <c:v>53</c:v>
                </c:pt>
                <c:pt idx="282">
                  <c:v>73</c:v>
                </c:pt>
                <c:pt idx="283">
                  <c:v>62</c:v>
                </c:pt>
                <c:pt idx="284">
                  <c:v>60</c:v>
                </c:pt>
                <c:pt idx="285">
                  <c:v>60</c:v>
                </c:pt>
                <c:pt idx="286">
                  <c:v>67</c:v>
                </c:pt>
                <c:pt idx="287">
                  <c:v>51</c:v>
                </c:pt>
                <c:pt idx="288">
                  <c:v>55</c:v>
                </c:pt>
                <c:pt idx="289">
                  <c:v>50</c:v>
                </c:pt>
                <c:pt idx="290">
                  <c:v>53</c:v>
                </c:pt>
                <c:pt idx="291">
                  <c:v>60</c:v>
                </c:pt>
                <c:pt idx="292">
                  <c:v>58</c:v>
                </c:pt>
                <c:pt idx="293">
                  <c:v>55</c:v>
                </c:pt>
                <c:pt idx="294">
                  <c:v>66</c:v>
                </c:pt>
                <c:pt idx="295">
                  <c:v>55</c:v>
                </c:pt>
                <c:pt idx="296">
                  <c:v>61</c:v>
                </c:pt>
                <c:pt idx="297">
                  <c:v>60</c:v>
                </c:pt>
                <c:pt idx="298">
                  <c:v>51</c:v>
                </c:pt>
                <c:pt idx="299">
                  <c:v>62</c:v>
                </c:pt>
                <c:pt idx="300">
                  <c:v>65</c:v>
                </c:pt>
                <c:pt idx="301">
                  <c:v>68</c:v>
                </c:pt>
                <c:pt idx="302">
                  <c:v>67</c:v>
                </c:pt>
                <c:pt idx="303">
                  <c:v>60</c:v>
                </c:pt>
                <c:pt idx="304">
                  <c:v>60</c:v>
                </c:pt>
                <c:pt idx="305">
                  <c:v>56</c:v>
                </c:pt>
                <c:pt idx="306">
                  <c:v>58</c:v>
                </c:pt>
                <c:pt idx="307">
                  <c:v>43</c:v>
                </c:pt>
                <c:pt idx="308">
                  <c:v>59</c:v>
                </c:pt>
                <c:pt idx="309">
                  <c:v>60</c:v>
                </c:pt>
                <c:pt idx="310">
                  <c:v>59</c:v>
                </c:pt>
                <c:pt idx="311">
                  <c:v>65</c:v>
                </c:pt>
                <c:pt idx="312">
                  <c:v>68</c:v>
                </c:pt>
                <c:pt idx="313">
                  <c:v>58</c:v>
                </c:pt>
                <c:pt idx="314">
                  <c:v>59</c:v>
                </c:pt>
                <c:pt idx="315">
                  <c:v>59</c:v>
                </c:pt>
                <c:pt idx="316">
                  <c:v>63</c:v>
                </c:pt>
                <c:pt idx="317">
                  <c:v>43</c:v>
                </c:pt>
                <c:pt idx="318">
                  <c:v>50</c:v>
                </c:pt>
                <c:pt idx="319">
                  <c:v>53</c:v>
                </c:pt>
                <c:pt idx="320">
                  <c:v>51</c:v>
                </c:pt>
                <c:pt idx="321">
                  <c:v>63</c:v>
                </c:pt>
                <c:pt idx="322">
                  <c:v>64</c:v>
                </c:pt>
                <c:pt idx="323">
                  <c:v>57</c:v>
                </c:pt>
                <c:pt idx="324">
                  <c:v>62</c:v>
                </c:pt>
                <c:pt idx="325">
                  <c:v>62</c:v>
                </c:pt>
                <c:pt idx="326">
                  <c:v>58</c:v>
                </c:pt>
                <c:pt idx="327">
                  <c:v>43</c:v>
                </c:pt>
                <c:pt idx="328">
                  <c:v>61</c:v>
                </c:pt>
                <c:pt idx="329">
                  <c:v>44</c:v>
                </c:pt>
                <c:pt idx="330">
                  <c:v>57</c:v>
                </c:pt>
                <c:pt idx="331">
                  <c:v>59</c:v>
                </c:pt>
                <c:pt idx="332">
                  <c:v>56</c:v>
                </c:pt>
                <c:pt idx="333">
                  <c:v>61</c:v>
                </c:pt>
                <c:pt idx="334">
                  <c:v>55</c:v>
                </c:pt>
                <c:pt idx="335">
                  <c:v>64</c:v>
                </c:pt>
                <c:pt idx="336">
                  <c:v>49</c:v>
                </c:pt>
                <c:pt idx="337">
                  <c:v>63</c:v>
                </c:pt>
                <c:pt idx="338">
                  <c:v>53</c:v>
                </c:pt>
                <c:pt idx="339">
                  <c:v>41</c:v>
                </c:pt>
                <c:pt idx="340">
                  <c:v>61</c:v>
                </c:pt>
                <c:pt idx="341">
                  <c:v>63</c:v>
                </c:pt>
                <c:pt idx="342">
                  <c:v>57</c:v>
                </c:pt>
                <c:pt idx="343">
                  <c:v>50</c:v>
                </c:pt>
                <c:pt idx="344">
                  <c:v>66</c:v>
                </c:pt>
                <c:pt idx="345">
                  <c:v>66</c:v>
                </c:pt>
                <c:pt idx="346">
                  <c:v>77</c:v>
                </c:pt>
                <c:pt idx="347">
                  <c:v>76</c:v>
                </c:pt>
                <c:pt idx="348">
                  <c:v>71</c:v>
                </c:pt>
                <c:pt idx="349">
                  <c:v>80</c:v>
                </c:pt>
                <c:pt idx="350">
                  <c:v>86</c:v>
                </c:pt>
                <c:pt idx="351">
                  <c:v>69</c:v>
                </c:pt>
                <c:pt idx="352">
                  <c:v>37</c:v>
                </c:pt>
                <c:pt idx="353">
                  <c:v>74</c:v>
                </c:pt>
                <c:pt idx="354">
                  <c:v>83</c:v>
                </c:pt>
                <c:pt idx="355">
                  <c:v>78</c:v>
                </c:pt>
                <c:pt idx="356">
                  <c:v>78</c:v>
                </c:pt>
                <c:pt idx="357">
                  <c:v>67</c:v>
                </c:pt>
                <c:pt idx="358">
                  <c:v>73</c:v>
                </c:pt>
                <c:pt idx="359">
                  <c:v>72</c:v>
                </c:pt>
                <c:pt idx="360">
                  <c:v>77</c:v>
                </c:pt>
                <c:pt idx="361">
                  <c:v>92</c:v>
                </c:pt>
                <c:pt idx="362">
                  <c:v>76</c:v>
                </c:pt>
                <c:pt idx="363">
                  <c:v>71</c:v>
                </c:pt>
                <c:pt idx="364">
                  <c:v>83</c:v>
                </c:pt>
                <c:pt idx="365">
                  <c:v>83</c:v>
                </c:pt>
                <c:pt idx="366">
                  <c:v>74</c:v>
                </c:pt>
                <c:pt idx="367">
                  <c:v>72</c:v>
                </c:pt>
                <c:pt idx="368">
                  <c:v>85</c:v>
                </c:pt>
                <c:pt idx="369">
                  <c:v>86</c:v>
                </c:pt>
                <c:pt idx="370">
                  <c:v>52</c:v>
                </c:pt>
                <c:pt idx="371">
                  <c:v>75</c:v>
                </c:pt>
                <c:pt idx="372">
                  <c:v>80</c:v>
                </c:pt>
                <c:pt idx="373">
                  <c:v>78</c:v>
                </c:pt>
                <c:pt idx="374">
                  <c:v>65</c:v>
                </c:pt>
                <c:pt idx="375">
                  <c:v>68</c:v>
                </c:pt>
                <c:pt idx="376">
                  <c:v>77</c:v>
                </c:pt>
                <c:pt idx="377">
                  <c:v>75</c:v>
                </c:pt>
                <c:pt idx="378">
                  <c:v>72</c:v>
                </c:pt>
                <c:pt idx="379">
                  <c:v>76</c:v>
                </c:pt>
                <c:pt idx="380">
                  <c:v>80</c:v>
                </c:pt>
                <c:pt idx="381">
                  <c:v>80</c:v>
                </c:pt>
                <c:pt idx="382">
                  <c:v>76</c:v>
                </c:pt>
                <c:pt idx="383">
                  <c:v>80</c:v>
                </c:pt>
                <c:pt idx="384">
                  <c:v>77</c:v>
                </c:pt>
                <c:pt idx="385">
                  <c:v>80</c:v>
                </c:pt>
                <c:pt idx="386">
                  <c:v>73</c:v>
                </c:pt>
                <c:pt idx="387">
                  <c:v>67</c:v>
                </c:pt>
                <c:pt idx="388">
                  <c:v>83</c:v>
                </c:pt>
                <c:pt idx="389">
                  <c:v>71</c:v>
                </c:pt>
                <c:pt idx="390">
                  <c:v>69</c:v>
                </c:pt>
                <c:pt idx="391">
                  <c:v>79</c:v>
                </c:pt>
                <c:pt idx="392">
                  <c:v>74</c:v>
                </c:pt>
                <c:pt idx="393">
                  <c:v>68</c:v>
                </c:pt>
                <c:pt idx="394">
                  <c:v>73</c:v>
                </c:pt>
                <c:pt idx="395">
                  <c:v>65</c:v>
                </c:pt>
                <c:pt idx="396">
                  <c:v>73</c:v>
                </c:pt>
                <c:pt idx="397">
                  <c:v>76</c:v>
                </c:pt>
                <c:pt idx="398">
                  <c:v>77</c:v>
                </c:pt>
                <c:pt idx="399">
                  <c:v>70</c:v>
                </c:pt>
              </c:numCache>
            </c:numRef>
          </c:val>
        </c:ser>
        <c:marker val="1"/>
        <c:axId val="225274880"/>
        <c:axId val="225313536"/>
      </c:lineChart>
      <c:catAx>
        <c:axId val="225274880"/>
        <c:scaling>
          <c:orientation val="minMax"/>
        </c:scaling>
        <c:axPos val="b"/>
        <c:tickLblPos val="nextTo"/>
        <c:crossAx val="225313536"/>
        <c:crosses val="autoZero"/>
        <c:auto val="1"/>
        <c:lblAlgn val="ctr"/>
        <c:lblOffset val="100"/>
      </c:catAx>
      <c:valAx>
        <c:axId val="225313536"/>
        <c:scaling>
          <c:orientation val="minMax"/>
        </c:scaling>
        <c:axPos val="l"/>
        <c:majorGridlines/>
        <c:numFmt formatCode="General" sourceLinked="1"/>
        <c:tickLblPos val="nextTo"/>
        <c:crossAx val="225274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206012442889085"/>
          <c:y val="5.3860372667733332E-3"/>
          <c:w val="0.19485345581802274"/>
          <c:h val="0.99203395874733369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6.3753888402838535E-2"/>
          <c:y val="3.5587572321641232E-2"/>
          <c:w val="0.6785609264119763"/>
          <c:h val="0.84848812252511174"/>
        </c:manualLayout>
      </c:layout>
      <c:lineChart>
        <c:grouping val="standard"/>
        <c:ser>
          <c:idx val="0"/>
          <c:order val="0"/>
          <c:tx>
            <c:strRef>
              <c:f>Лист1!$M$1:$M$3</c:f>
              <c:strCache>
                <c:ptCount val="1"/>
                <c:pt idx="0">
                  <c:v>NoWheels Default Best</c:v>
                </c:pt>
              </c:strCache>
            </c:strRef>
          </c:tx>
          <c:marker>
            <c:symbol val="none"/>
          </c:marker>
          <c:val>
            <c:numRef>
              <c:f>Лист1!$M$4:$M$403</c:f>
              <c:numCache>
                <c:formatCode>General</c:formatCode>
                <c:ptCount val="400"/>
                <c:pt idx="0">
                  <c:v>75</c:v>
                </c:pt>
                <c:pt idx="1">
                  <c:v>85</c:v>
                </c:pt>
                <c:pt idx="2">
                  <c:v>60</c:v>
                </c:pt>
                <c:pt idx="3">
                  <c:v>75</c:v>
                </c:pt>
                <c:pt idx="4">
                  <c:v>95</c:v>
                </c:pt>
                <c:pt idx="5">
                  <c:v>120</c:v>
                </c:pt>
                <c:pt idx="6">
                  <c:v>90</c:v>
                </c:pt>
                <c:pt idx="7">
                  <c:v>90</c:v>
                </c:pt>
                <c:pt idx="8">
                  <c:v>70</c:v>
                </c:pt>
                <c:pt idx="9">
                  <c:v>120</c:v>
                </c:pt>
                <c:pt idx="10">
                  <c:v>90</c:v>
                </c:pt>
                <c:pt idx="11">
                  <c:v>90</c:v>
                </c:pt>
                <c:pt idx="12">
                  <c:v>50</c:v>
                </c:pt>
                <c:pt idx="13">
                  <c:v>85</c:v>
                </c:pt>
                <c:pt idx="14">
                  <c:v>75</c:v>
                </c:pt>
                <c:pt idx="15">
                  <c:v>75</c:v>
                </c:pt>
                <c:pt idx="16">
                  <c:v>95</c:v>
                </c:pt>
                <c:pt idx="17">
                  <c:v>90</c:v>
                </c:pt>
                <c:pt idx="18">
                  <c:v>70</c:v>
                </c:pt>
                <c:pt idx="19">
                  <c:v>80</c:v>
                </c:pt>
                <c:pt idx="20">
                  <c:v>100</c:v>
                </c:pt>
                <c:pt idx="21">
                  <c:v>100</c:v>
                </c:pt>
                <c:pt idx="22">
                  <c:v>75</c:v>
                </c:pt>
                <c:pt idx="23">
                  <c:v>90</c:v>
                </c:pt>
                <c:pt idx="24">
                  <c:v>75</c:v>
                </c:pt>
                <c:pt idx="25">
                  <c:v>80</c:v>
                </c:pt>
                <c:pt idx="26">
                  <c:v>100</c:v>
                </c:pt>
                <c:pt idx="27">
                  <c:v>105</c:v>
                </c:pt>
                <c:pt idx="28">
                  <c:v>70</c:v>
                </c:pt>
                <c:pt idx="29">
                  <c:v>115</c:v>
                </c:pt>
                <c:pt idx="30">
                  <c:v>60</c:v>
                </c:pt>
                <c:pt idx="31">
                  <c:v>75</c:v>
                </c:pt>
                <c:pt idx="32">
                  <c:v>80</c:v>
                </c:pt>
                <c:pt idx="33">
                  <c:v>95</c:v>
                </c:pt>
                <c:pt idx="34">
                  <c:v>65</c:v>
                </c:pt>
                <c:pt idx="35">
                  <c:v>135</c:v>
                </c:pt>
                <c:pt idx="36">
                  <c:v>80</c:v>
                </c:pt>
                <c:pt idx="37">
                  <c:v>100</c:v>
                </c:pt>
                <c:pt idx="38">
                  <c:v>85</c:v>
                </c:pt>
                <c:pt idx="39">
                  <c:v>75</c:v>
                </c:pt>
                <c:pt idx="40">
                  <c:v>70</c:v>
                </c:pt>
                <c:pt idx="41">
                  <c:v>105</c:v>
                </c:pt>
                <c:pt idx="42">
                  <c:v>90</c:v>
                </c:pt>
                <c:pt idx="43">
                  <c:v>90</c:v>
                </c:pt>
                <c:pt idx="44">
                  <c:v>100</c:v>
                </c:pt>
                <c:pt idx="45">
                  <c:v>95</c:v>
                </c:pt>
                <c:pt idx="46">
                  <c:v>80</c:v>
                </c:pt>
                <c:pt idx="47">
                  <c:v>65</c:v>
                </c:pt>
                <c:pt idx="48">
                  <c:v>85</c:v>
                </c:pt>
                <c:pt idx="49">
                  <c:v>85</c:v>
                </c:pt>
                <c:pt idx="50">
                  <c:v>90</c:v>
                </c:pt>
                <c:pt idx="51">
                  <c:v>95</c:v>
                </c:pt>
                <c:pt idx="52">
                  <c:v>100</c:v>
                </c:pt>
                <c:pt idx="53">
                  <c:v>65</c:v>
                </c:pt>
                <c:pt idx="54">
                  <c:v>75</c:v>
                </c:pt>
                <c:pt idx="55">
                  <c:v>85</c:v>
                </c:pt>
                <c:pt idx="56">
                  <c:v>80</c:v>
                </c:pt>
                <c:pt idx="57">
                  <c:v>90</c:v>
                </c:pt>
                <c:pt idx="58">
                  <c:v>75</c:v>
                </c:pt>
                <c:pt idx="59">
                  <c:v>85</c:v>
                </c:pt>
                <c:pt idx="60">
                  <c:v>100</c:v>
                </c:pt>
                <c:pt idx="61">
                  <c:v>115</c:v>
                </c:pt>
                <c:pt idx="62">
                  <c:v>70</c:v>
                </c:pt>
                <c:pt idx="63">
                  <c:v>75</c:v>
                </c:pt>
                <c:pt idx="64">
                  <c:v>85</c:v>
                </c:pt>
                <c:pt idx="65">
                  <c:v>125</c:v>
                </c:pt>
                <c:pt idx="66">
                  <c:v>125</c:v>
                </c:pt>
                <c:pt idx="67">
                  <c:v>80</c:v>
                </c:pt>
                <c:pt idx="68">
                  <c:v>100</c:v>
                </c:pt>
                <c:pt idx="69">
                  <c:v>80</c:v>
                </c:pt>
                <c:pt idx="70">
                  <c:v>135</c:v>
                </c:pt>
                <c:pt idx="71">
                  <c:v>190</c:v>
                </c:pt>
                <c:pt idx="72">
                  <c:v>90</c:v>
                </c:pt>
                <c:pt idx="73">
                  <c:v>115</c:v>
                </c:pt>
                <c:pt idx="74">
                  <c:v>110</c:v>
                </c:pt>
                <c:pt idx="75">
                  <c:v>135</c:v>
                </c:pt>
                <c:pt idx="76">
                  <c:v>100</c:v>
                </c:pt>
                <c:pt idx="77">
                  <c:v>105</c:v>
                </c:pt>
                <c:pt idx="78">
                  <c:v>80</c:v>
                </c:pt>
                <c:pt idx="79">
                  <c:v>100</c:v>
                </c:pt>
                <c:pt idx="80">
                  <c:v>100</c:v>
                </c:pt>
                <c:pt idx="81">
                  <c:v>90</c:v>
                </c:pt>
                <c:pt idx="82">
                  <c:v>105</c:v>
                </c:pt>
                <c:pt idx="83">
                  <c:v>110</c:v>
                </c:pt>
                <c:pt idx="84">
                  <c:v>105</c:v>
                </c:pt>
                <c:pt idx="85">
                  <c:v>125</c:v>
                </c:pt>
                <c:pt idx="86">
                  <c:v>95</c:v>
                </c:pt>
                <c:pt idx="87">
                  <c:v>100</c:v>
                </c:pt>
                <c:pt idx="88">
                  <c:v>125</c:v>
                </c:pt>
                <c:pt idx="89">
                  <c:v>80</c:v>
                </c:pt>
                <c:pt idx="90">
                  <c:v>105</c:v>
                </c:pt>
                <c:pt idx="91">
                  <c:v>85</c:v>
                </c:pt>
                <c:pt idx="92">
                  <c:v>135</c:v>
                </c:pt>
                <c:pt idx="93">
                  <c:v>150</c:v>
                </c:pt>
                <c:pt idx="94">
                  <c:v>125</c:v>
                </c:pt>
                <c:pt idx="95">
                  <c:v>80</c:v>
                </c:pt>
                <c:pt idx="96">
                  <c:v>150</c:v>
                </c:pt>
                <c:pt idx="97">
                  <c:v>105</c:v>
                </c:pt>
                <c:pt idx="98">
                  <c:v>170</c:v>
                </c:pt>
                <c:pt idx="99">
                  <c:v>120</c:v>
                </c:pt>
                <c:pt idx="100">
                  <c:v>100</c:v>
                </c:pt>
                <c:pt idx="101">
                  <c:v>110</c:v>
                </c:pt>
                <c:pt idx="102">
                  <c:v>90</c:v>
                </c:pt>
                <c:pt idx="103">
                  <c:v>70</c:v>
                </c:pt>
                <c:pt idx="104">
                  <c:v>110</c:v>
                </c:pt>
                <c:pt idx="105">
                  <c:v>105</c:v>
                </c:pt>
                <c:pt idx="106">
                  <c:v>105</c:v>
                </c:pt>
                <c:pt idx="107">
                  <c:v>130</c:v>
                </c:pt>
                <c:pt idx="108">
                  <c:v>115</c:v>
                </c:pt>
                <c:pt idx="109">
                  <c:v>105</c:v>
                </c:pt>
                <c:pt idx="110">
                  <c:v>130</c:v>
                </c:pt>
                <c:pt idx="111">
                  <c:v>145</c:v>
                </c:pt>
                <c:pt idx="112">
                  <c:v>180</c:v>
                </c:pt>
                <c:pt idx="113">
                  <c:v>125</c:v>
                </c:pt>
                <c:pt idx="114">
                  <c:v>130</c:v>
                </c:pt>
                <c:pt idx="115">
                  <c:v>140</c:v>
                </c:pt>
                <c:pt idx="116">
                  <c:v>125</c:v>
                </c:pt>
                <c:pt idx="117">
                  <c:v>95</c:v>
                </c:pt>
                <c:pt idx="118">
                  <c:v>90</c:v>
                </c:pt>
                <c:pt idx="119">
                  <c:v>105</c:v>
                </c:pt>
                <c:pt idx="120">
                  <c:v>120</c:v>
                </c:pt>
                <c:pt idx="121">
                  <c:v>135</c:v>
                </c:pt>
                <c:pt idx="122">
                  <c:v>120</c:v>
                </c:pt>
                <c:pt idx="123">
                  <c:v>100</c:v>
                </c:pt>
                <c:pt idx="124">
                  <c:v>165</c:v>
                </c:pt>
                <c:pt idx="125">
                  <c:v>175</c:v>
                </c:pt>
                <c:pt idx="126">
                  <c:v>110</c:v>
                </c:pt>
                <c:pt idx="127">
                  <c:v>110</c:v>
                </c:pt>
                <c:pt idx="128">
                  <c:v>145</c:v>
                </c:pt>
                <c:pt idx="129">
                  <c:v>140</c:v>
                </c:pt>
                <c:pt idx="130">
                  <c:v>135</c:v>
                </c:pt>
                <c:pt idx="131">
                  <c:v>95</c:v>
                </c:pt>
                <c:pt idx="132">
                  <c:v>140</c:v>
                </c:pt>
                <c:pt idx="133">
                  <c:v>120</c:v>
                </c:pt>
                <c:pt idx="134">
                  <c:v>140</c:v>
                </c:pt>
                <c:pt idx="135">
                  <c:v>115</c:v>
                </c:pt>
                <c:pt idx="136">
                  <c:v>115</c:v>
                </c:pt>
                <c:pt idx="137">
                  <c:v>115</c:v>
                </c:pt>
                <c:pt idx="138">
                  <c:v>125</c:v>
                </c:pt>
                <c:pt idx="139">
                  <c:v>130</c:v>
                </c:pt>
                <c:pt idx="140">
                  <c:v>150</c:v>
                </c:pt>
                <c:pt idx="141">
                  <c:v>115</c:v>
                </c:pt>
                <c:pt idx="142">
                  <c:v>115</c:v>
                </c:pt>
                <c:pt idx="143">
                  <c:v>105</c:v>
                </c:pt>
                <c:pt idx="144">
                  <c:v>160</c:v>
                </c:pt>
                <c:pt idx="145">
                  <c:v>150</c:v>
                </c:pt>
                <c:pt idx="146">
                  <c:v>140</c:v>
                </c:pt>
                <c:pt idx="147">
                  <c:v>150</c:v>
                </c:pt>
                <c:pt idx="148">
                  <c:v>125</c:v>
                </c:pt>
                <c:pt idx="149">
                  <c:v>170</c:v>
                </c:pt>
                <c:pt idx="150">
                  <c:v>140</c:v>
                </c:pt>
                <c:pt idx="151">
                  <c:v>130</c:v>
                </c:pt>
                <c:pt idx="152">
                  <c:v>140</c:v>
                </c:pt>
                <c:pt idx="153">
                  <c:v>115</c:v>
                </c:pt>
                <c:pt idx="154">
                  <c:v>170</c:v>
                </c:pt>
                <c:pt idx="155">
                  <c:v>110</c:v>
                </c:pt>
                <c:pt idx="156">
                  <c:v>170</c:v>
                </c:pt>
                <c:pt idx="157">
                  <c:v>125</c:v>
                </c:pt>
                <c:pt idx="158">
                  <c:v>120</c:v>
                </c:pt>
                <c:pt idx="159">
                  <c:v>120</c:v>
                </c:pt>
                <c:pt idx="160">
                  <c:v>100</c:v>
                </c:pt>
                <c:pt idx="161">
                  <c:v>135</c:v>
                </c:pt>
                <c:pt idx="162">
                  <c:v>185</c:v>
                </c:pt>
                <c:pt idx="163">
                  <c:v>130</c:v>
                </c:pt>
                <c:pt idx="164">
                  <c:v>155</c:v>
                </c:pt>
                <c:pt idx="165">
                  <c:v>160</c:v>
                </c:pt>
                <c:pt idx="166">
                  <c:v>185</c:v>
                </c:pt>
                <c:pt idx="167">
                  <c:v>145</c:v>
                </c:pt>
                <c:pt idx="168">
                  <c:v>140</c:v>
                </c:pt>
                <c:pt idx="169">
                  <c:v>140</c:v>
                </c:pt>
                <c:pt idx="170">
                  <c:v>130</c:v>
                </c:pt>
                <c:pt idx="171">
                  <c:v>100</c:v>
                </c:pt>
                <c:pt idx="172">
                  <c:v>125</c:v>
                </c:pt>
                <c:pt idx="173">
                  <c:v>125</c:v>
                </c:pt>
                <c:pt idx="174">
                  <c:v>100</c:v>
                </c:pt>
                <c:pt idx="175">
                  <c:v>180</c:v>
                </c:pt>
                <c:pt idx="176">
                  <c:v>155</c:v>
                </c:pt>
                <c:pt idx="177">
                  <c:v>125</c:v>
                </c:pt>
                <c:pt idx="178">
                  <c:v>140</c:v>
                </c:pt>
                <c:pt idx="179">
                  <c:v>110</c:v>
                </c:pt>
                <c:pt idx="180">
                  <c:v>130</c:v>
                </c:pt>
                <c:pt idx="181">
                  <c:v>130</c:v>
                </c:pt>
                <c:pt idx="182">
                  <c:v>115</c:v>
                </c:pt>
                <c:pt idx="183">
                  <c:v>135</c:v>
                </c:pt>
                <c:pt idx="184">
                  <c:v>150</c:v>
                </c:pt>
                <c:pt idx="185">
                  <c:v>140</c:v>
                </c:pt>
                <c:pt idx="186">
                  <c:v>135</c:v>
                </c:pt>
                <c:pt idx="187">
                  <c:v>145</c:v>
                </c:pt>
                <c:pt idx="188">
                  <c:v>160</c:v>
                </c:pt>
                <c:pt idx="189">
                  <c:v>130</c:v>
                </c:pt>
                <c:pt idx="190">
                  <c:v>125</c:v>
                </c:pt>
                <c:pt idx="191">
                  <c:v>145</c:v>
                </c:pt>
                <c:pt idx="192">
                  <c:v>110</c:v>
                </c:pt>
                <c:pt idx="193">
                  <c:v>130</c:v>
                </c:pt>
                <c:pt idx="194">
                  <c:v>130</c:v>
                </c:pt>
                <c:pt idx="195">
                  <c:v>165</c:v>
                </c:pt>
                <c:pt idx="196">
                  <c:v>140</c:v>
                </c:pt>
                <c:pt idx="197">
                  <c:v>125</c:v>
                </c:pt>
                <c:pt idx="198">
                  <c:v>130</c:v>
                </c:pt>
                <c:pt idx="199">
                  <c:v>150</c:v>
                </c:pt>
                <c:pt idx="200">
                  <c:v>125</c:v>
                </c:pt>
                <c:pt idx="201">
                  <c:v>185</c:v>
                </c:pt>
                <c:pt idx="202">
                  <c:v>125</c:v>
                </c:pt>
                <c:pt idx="203">
                  <c:v>130</c:v>
                </c:pt>
                <c:pt idx="204">
                  <c:v>115</c:v>
                </c:pt>
                <c:pt idx="205">
                  <c:v>125</c:v>
                </c:pt>
                <c:pt idx="206">
                  <c:v>150</c:v>
                </c:pt>
                <c:pt idx="207">
                  <c:v>125</c:v>
                </c:pt>
                <c:pt idx="208">
                  <c:v>145</c:v>
                </c:pt>
                <c:pt idx="209">
                  <c:v>130</c:v>
                </c:pt>
                <c:pt idx="210">
                  <c:v>115</c:v>
                </c:pt>
                <c:pt idx="211">
                  <c:v>145</c:v>
                </c:pt>
                <c:pt idx="212">
                  <c:v>115</c:v>
                </c:pt>
                <c:pt idx="213">
                  <c:v>120</c:v>
                </c:pt>
                <c:pt idx="214">
                  <c:v>140</c:v>
                </c:pt>
                <c:pt idx="215">
                  <c:v>140</c:v>
                </c:pt>
                <c:pt idx="216">
                  <c:v>135</c:v>
                </c:pt>
                <c:pt idx="217">
                  <c:v>170</c:v>
                </c:pt>
                <c:pt idx="218">
                  <c:v>130</c:v>
                </c:pt>
                <c:pt idx="219">
                  <c:v>130</c:v>
                </c:pt>
                <c:pt idx="220">
                  <c:v>160</c:v>
                </c:pt>
                <c:pt idx="221">
                  <c:v>135</c:v>
                </c:pt>
                <c:pt idx="222">
                  <c:v>135</c:v>
                </c:pt>
                <c:pt idx="223">
                  <c:v>160</c:v>
                </c:pt>
                <c:pt idx="224">
                  <c:v>170</c:v>
                </c:pt>
                <c:pt idx="225">
                  <c:v>140</c:v>
                </c:pt>
                <c:pt idx="226">
                  <c:v>145</c:v>
                </c:pt>
                <c:pt idx="227">
                  <c:v>140</c:v>
                </c:pt>
                <c:pt idx="228">
                  <c:v>125</c:v>
                </c:pt>
                <c:pt idx="229">
                  <c:v>130</c:v>
                </c:pt>
                <c:pt idx="230">
                  <c:v>130</c:v>
                </c:pt>
                <c:pt idx="231">
                  <c:v>130</c:v>
                </c:pt>
                <c:pt idx="232">
                  <c:v>125</c:v>
                </c:pt>
                <c:pt idx="233">
                  <c:v>135</c:v>
                </c:pt>
                <c:pt idx="234">
                  <c:v>140</c:v>
                </c:pt>
                <c:pt idx="235">
                  <c:v>125</c:v>
                </c:pt>
                <c:pt idx="236">
                  <c:v>140</c:v>
                </c:pt>
                <c:pt idx="237">
                  <c:v>155</c:v>
                </c:pt>
                <c:pt idx="238">
                  <c:v>135</c:v>
                </c:pt>
                <c:pt idx="239">
                  <c:v>155</c:v>
                </c:pt>
                <c:pt idx="240">
                  <c:v>150</c:v>
                </c:pt>
                <c:pt idx="241">
                  <c:v>150</c:v>
                </c:pt>
                <c:pt idx="242">
                  <c:v>135</c:v>
                </c:pt>
                <c:pt idx="243">
                  <c:v>125</c:v>
                </c:pt>
                <c:pt idx="244">
                  <c:v>180</c:v>
                </c:pt>
                <c:pt idx="245">
                  <c:v>165</c:v>
                </c:pt>
                <c:pt idx="246">
                  <c:v>125</c:v>
                </c:pt>
                <c:pt idx="247">
                  <c:v>115</c:v>
                </c:pt>
                <c:pt idx="248">
                  <c:v>120</c:v>
                </c:pt>
                <c:pt idx="249">
                  <c:v>135</c:v>
                </c:pt>
                <c:pt idx="250">
                  <c:v>140</c:v>
                </c:pt>
                <c:pt idx="251">
                  <c:v>140</c:v>
                </c:pt>
                <c:pt idx="252">
                  <c:v>65</c:v>
                </c:pt>
                <c:pt idx="253">
                  <c:v>130</c:v>
                </c:pt>
                <c:pt idx="254">
                  <c:v>125</c:v>
                </c:pt>
                <c:pt idx="255">
                  <c:v>160</c:v>
                </c:pt>
                <c:pt idx="256">
                  <c:v>125</c:v>
                </c:pt>
                <c:pt idx="257">
                  <c:v>160</c:v>
                </c:pt>
                <c:pt idx="258">
                  <c:v>145</c:v>
                </c:pt>
                <c:pt idx="259">
                  <c:v>185</c:v>
                </c:pt>
                <c:pt idx="260">
                  <c:v>120</c:v>
                </c:pt>
                <c:pt idx="261">
                  <c:v>130</c:v>
                </c:pt>
                <c:pt idx="262">
                  <c:v>150</c:v>
                </c:pt>
                <c:pt idx="263">
                  <c:v>110</c:v>
                </c:pt>
                <c:pt idx="264">
                  <c:v>145</c:v>
                </c:pt>
                <c:pt idx="265">
                  <c:v>120</c:v>
                </c:pt>
                <c:pt idx="266">
                  <c:v>130</c:v>
                </c:pt>
                <c:pt idx="267">
                  <c:v>155</c:v>
                </c:pt>
                <c:pt idx="268">
                  <c:v>150</c:v>
                </c:pt>
                <c:pt idx="269">
                  <c:v>125</c:v>
                </c:pt>
                <c:pt idx="270">
                  <c:v>150</c:v>
                </c:pt>
                <c:pt idx="271">
                  <c:v>150</c:v>
                </c:pt>
                <c:pt idx="272">
                  <c:v>140</c:v>
                </c:pt>
                <c:pt idx="273">
                  <c:v>130</c:v>
                </c:pt>
                <c:pt idx="274">
                  <c:v>125</c:v>
                </c:pt>
                <c:pt idx="275">
                  <c:v>170</c:v>
                </c:pt>
                <c:pt idx="276">
                  <c:v>150</c:v>
                </c:pt>
                <c:pt idx="277">
                  <c:v>135</c:v>
                </c:pt>
                <c:pt idx="278">
                  <c:v>130</c:v>
                </c:pt>
                <c:pt idx="279">
                  <c:v>155</c:v>
                </c:pt>
                <c:pt idx="280">
                  <c:v>130</c:v>
                </c:pt>
                <c:pt idx="281">
                  <c:v>135</c:v>
                </c:pt>
                <c:pt idx="282">
                  <c:v>145</c:v>
                </c:pt>
                <c:pt idx="283">
                  <c:v>135</c:v>
                </c:pt>
                <c:pt idx="284">
                  <c:v>130</c:v>
                </c:pt>
                <c:pt idx="285">
                  <c:v>140</c:v>
                </c:pt>
                <c:pt idx="286">
                  <c:v>135</c:v>
                </c:pt>
                <c:pt idx="287">
                  <c:v>150</c:v>
                </c:pt>
                <c:pt idx="288">
                  <c:v>125</c:v>
                </c:pt>
                <c:pt idx="289">
                  <c:v>135</c:v>
                </c:pt>
                <c:pt idx="290">
                  <c:v>125</c:v>
                </c:pt>
                <c:pt idx="291">
                  <c:v>140</c:v>
                </c:pt>
                <c:pt idx="292">
                  <c:v>140</c:v>
                </c:pt>
                <c:pt idx="293">
                  <c:v>120</c:v>
                </c:pt>
                <c:pt idx="294">
                  <c:v>115</c:v>
                </c:pt>
                <c:pt idx="295">
                  <c:v>115</c:v>
                </c:pt>
                <c:pt idx="296">
                  <c:v>160</c:v>
                </c:pt>
                <c:pt idx="297">
                  <c:v>125</c:v>
                </c:pt>
                <c:pt idx="298">
                  <c:v>115</c:v>
                </c:pt>
                <c:pt idx="299">
                  <c:v>120</c:v>
                </c:pt>
                <c:pt idx="300">
                  <c:v>125</c:v>
                </c:pt>
                <c:pt idx="301">
                  <c:v>130</c:v>
                </c:pt>
                <c:pt idx="302">
                  <c:v>105</c:v>
                </c:pt>
                <c:pt idx="303">
                  <c:v>115</c:v>
                </c:pt>
                <c:pt idx="304">
                  <c:v>160</c:v>
                </c:pt>
                <c:pt idx="305">
                  <c:v>150</c:v>
                </c:pt>
                <c:pt idx="306">
                  <c:v>150</c:v>
                </c:pt>
                <c:pt idx="307">
                  <c:v>120</c:v>
                </c:pt>
                <c:pt idx="308">
                  <c:v>130</c:v>
                </c:pt>
                <c:pt idx="309">
                  <c:v>115</c:v>
                </c:pt>
                <c:pt idx="310">
                  <c:v>95</c:v>
                </c:pt>
                <c:pt idx="311">
                  <c:v>140</c:v>
                </c:pt>
                <c:pt idx="312">
                  <c:v>165</c:v>
                </c:pt>
                <c:pt idx="313">
                  <c:v>165</c:v>
                </c:pt>
                <c:pt idx="314">
                  <c:v>115</c:v>
                </c:pt>
                <c:pt idx="315">
                  <c:v>190</c:v>
                </c:pt>
                <c:pt idx="316">
                  <c:v>135</c:v>
                </c:pt>
                <c:pt idx="317">
                  <c:v>125</c:v>
                </c:pt>
                <c:pt idx="318">
                  <c:v>150</c:v>
                </c:pt>
                <c:pt idx="319">
                  <c:v>120</c:v>
                </c:pt>
                <c:pt idx="320">
                  <c:v>135</c:v>
                </c:pt>
                <c:pt idx="321">
                  <c:v>155</c:v>
                </c:pt>
                <c:pt idx="322">
                  <c:v>155</c:v>
                </c:pt>
                <c:pt idx="323">
                  <c:v>105</c:v>
                </c:pt>
                <c:pt idx="324">
                  <c:v>140</c:v>
                </c:pt>
                <c:pt idx="325">
                  <c:v>135</c:v>
                </c:pt>
                <c:pt idx="326">
                  <c:v>130</c:v>
                </c:pt>
                <c:pt idx="327">
                  <c:v>160</c:v>
                </c:pt>
                <c:pt idx="328">
                  <c:v>115</c:v>
                </c:pt>
                <c:pt idx="329">
                  <c:v>150</c:v>
                </c:pt>
                <c:pt idx="330">
                  <c:v>120</c:v>
                </c:pt>
                <c:pt idx="331">
                  <c:v>140</c:v>
                </c:pt>
                <c:pt idx="332">
                  <c:v>140</c:v>
                </c:pt>
                <c:pt idx="333">
                  <c:v>125</c:v>
                </c:pt>
                <c:pt idx="334">
                  <c:v>130</c:v>
                </c:pt>
                <c:pt idx="335">
                  <c:v>65</c:v>
                </c:pt>
                <c:pt idx="336">
                  <c:v>115</c:v>
                </c:pt>
                <c:pt idx="337">
                  <c:v>120</c:v>
                </c:pt>
                <c:pt idx="338">
                  <c:v>120</c:v>
                </c:pt>
                <c:pt idx="339">
                  <c:v>125</c:v>
                </c:pt>
                <c:pt idx="340">
                  <c:v>150</c:v>
                </c:pt>
                <c:pt idx="341">
                  <c:v>90</c:v>
                </c:pt>
                <c:pt idx="342">
                  <c:v>125</c:v>
                </c:pt>
                <c:pt idx="343">
                  <c:v>105</c:v>
                </c:pt>
                <c:pt idx="344">
                  <c:v>140</c:v>
                </c:pt>
                <c:pt idx="345">
                  <c:v>120</c:v>
                </c:pt>
                <c:pt idx="346">
                  <c:v>120</c:v>
                </c:pt>
                <c:pt idx="347">
                  <c:v>120</c:v>
                </c:pt>
                <c:pt idx="348">
                  <c:v>95</c:v>
                </c:pt>
                <c:pt idx="349">
                  <c:v>130</c:v>
                </c:pt>
                <c:pt idx="350">
                  <c:v>150</c:v>
                </c:pt>
                <c:pt idx="351">
                  <c:v>125</c:v>
                </c:pt>
                <c:pt idx="352">
                  <c:v>125</c:v>
                </c:pt>
                <c:pt idx="353">
                  <c:v>145</c:v>
                </c:pt>
                <c:pt idx="354">
                  <c:v>125</c:v>
                </c:pt>
                <c:pt idx="355">
                  <c:v>125</c:v>
                </c:pt>
                <c:pt idx="356">
                  <c:v>110</c:v>
                </c:pt>
                <c:pt idx="357">
                  <c:v>95</c:v>
                </c:pt>
                <c:pt idx="358">
                  <c:v>150</c:v>
                </c:pt>
                <c:pt idx="359">
                  <c:v>125</c:v>
                </c:pt>
                <c:pt idx="360">
                  <c:v>130</c:v>
                </c:pt>
                <c:pt idx="361">
                  <c:v>115</c:v>
                </c:pt>
                <c:pt idx="362">
                  <c:v>110</c:v>
                </c:pt>
                <c:pt idx="363">
                  <c:v>100</c:v>
                </c:pt>
                <c:pt idx="364">
                  <c:v>75</c:v>
                </c:pt>
                <c:pt idx="365">
                  <c:v>90</c:v>
                </c:pt>
                <c:pt idx="366">
                  <c:v>80</c:v>
                </c:pt>
                <c:pt idx="367">
                  <c:v>115</c:v>
                </c:pt>
                <c:pt idx="368">
                  <c:v>80</c:v>
                </c:pt>
                <c:pt idx="369">
                  <c:v>95</c:v>
                </c:pt>
                <c:pt idx="370">
                  <c:v>110</c:v>
                </c:pt>
                <c:pt idx="371">
                  <c:v>70</c:v>
                </c:pt>
                <c:pt idx="372">
                  <c:v>125</c:v>
                </c:pt>
                <c:pt idx="373">
                  <c:v>110</c:v>
                </c:pt>
                <c:pt idx="374">
                  <c:v>115</c:v>
                </c:pt>
                <c:pt idx="375">
                  <c:v>95</c:v>
                </c:pt>
                <c:pt idx="376">
                  <c:v>80</c:v>
                </c:pt>
                <c:pt idx="377">
                  <c:v>120</c:v>
                </c:pt>
                <c:pt idx="378">
                  <c:v>140</c:v>
                </c:pt>
                <c:pt idx="379">
                  <c:v>145</c:v>
                </c:pt>
                <c:pt idx="380">
                  <c:v>115</c:v>
                </c:pt>
                <c:pt idx="381">
                  <c:v>115</c:v>
                </c:pt>
                <c:pt idx="382">
                  <c:v>155</c:v>
                </c:pt>
                <c:pt idx="383">
                  <c:v>120</c:v>
                </c:pt>
                <c:pt idx="384">
                  <c:v>115</c:v>
                </c:pt>
                <c:pt idx="385">
                  <c:v>110</c:v>
                </c:pt>
                <c:pt idx="386">
                  <c:v>105</c:v>
                </c:pt>
                <c:pt idx="387">
                  <c:v>105</c:v>
                </c:pt>
                <c:pt idx="388">
                  <c:v>110</c:v>
                </c:pt>
                <c:pt idx="389">
                  <c:v>130</c:v>
                </c:pt>
                <c:pt idx="390">
                  <c:v>105</c:v>
                </c:pt>
                <c:pt idx="391">
                  <c:v>95</c:v>
                </c:pt>
                <c:pt idx="392">
                  <c:v>130</c:v>
                </c:pt>
                <c:pt idx="393">
                  <c:v>105</c:v>
                </c:pt>
                <c:pt idx="394">
                  <c:v>100</c:v>
                </c:pt>
                <c:pt idx="395">
                  <c:v>110</c:v>
                </c:pt>
                <c:pt idx="396">
                  <c:v>120</c:v>
                </c:pt>
                <c:pt idx="397">
                  <c:v>95</c:v>
                </c:pt>
                <c:pt idx="398">
                  <c:v>155</c:v>
                </c:pt>
                <c:pt idx="399">
                  <c:v>140</c:v>
                </c:pt>
              </c:numCache>
            </c:numRef>
          </c:val>
        </c:ser>
        <c:ser>
          <c:idx val="2"/>
          <c:order val="1"/>
          <c:tx>
            <c:strRef>
              <c:f>Лист1!$O$1:$O$3</c:f>
              <c:strCache>
                <c:ptCount val="1"/>
                <c:pt idx="0">
                  <c:v>NoWheels DoubleGeneLength Best</c:v>
                </c:pt>
              </c:strCache>
            </c:strRef>
          </c:tx>
          <c:marker>
            <c:symbol val="none"/>
          </c:marker>
          <c:val>
            <c:numRef>
              <c:f>Лист1!$O$4:$O$403</c:f>
              <c:numCache>
                <c:formatCode>General</c:formatCode>
                <c:ptCount val="400"/>
                <c:pt idx="0">
                  <c:v>135</c:v>
                </c:pt>
                <c:pt idx="1">
                  <c:v>140</c:v>
                </c:pt>
                <c:pt idx="2">
                  <c:v>160</c:v>
                </c:pt>
                <c:pt idx="3">
                  <c:v>160</c:v>
                </c:pt>
                <c:pt idx="4">
                  <c:v>150</c:v>
                </c:pt>
                <c:pt idx="5">
                  <c:v>160</c:v>
                </c:pt>
                <c:pt idx="6">
                  <c:v>160</c:v>
                </c:pt>
                <c:pt idx="7">
                  <c:v>185</c:v>
                </c:pt>
                <c:pt idx="8">
                  <c:v>150</c:v>
                </c:pt>
                <c:pt idx="9">
                  <c:v>205</c:v>
                </c:pt>
                <c:pt idx="10">
                  <c:v>165</c:v>
                </c:pt>
                <c:pt idx="11">
                  <c:v>190</c:v>
                </c:pt>
                <c:pt idx="12">
                  <c:v>150</c:v>
                </c:pt>
                <c:pt idx="13">
                  <c:v>210</c:v>
                </c:pt>
                <c:pt idx="14">
                  <c:v>115</c:v>
                </c:pt>
                <c:pt idx="15">
                  <c:v>160</c:v>
                </c:pt>
                <c:pt idx="16">
                  <c:v>150</c:v>
                </c:pt>
                <c:pt idx="17">
                  <c:v>175</c:v>
                </c:pt>
                <c:pt idx="18">
                  <c:v>165</c:v>
                </c:pt>
                <c:pt idx="19">
                  <c:v>115</c:v>
                </c:pt>
                <c:pt idx="20">
                  <c:v>215</c:v>
                </c:pt>
                <c:pt idx="21">
                  <c:v>175</c:v>
                </c:pt>
                <c:pt idx="22">
                  <c:v>160</c:v>
                </c:pt>
                <c:pt idx="23">
                  <c:v>190</c:v>
                </c:pt>
                <c:pt idx="24">
                  <c:v>185</c:v>
                </c:pt>
                <c:pt idx="25">
                  <c:v>170</c:v>
                </c:pt>
                <c:pt idx="26">
                  <c:v>160</c:v>
                </c:pt>
                <c:pt idx="27">
                  <c:v>140</c:v>
                </c:pt>
                <c:pt idx="28">
                  <c:v>205</c:v>
                </c:pt>
                <c:pt idx="29">
                  <c:v>150</c:v>
                </c:pt>
                <c:pt idx="30">
                  <c:v>180</c:v>
                </c:pt>
                <c:pt idx="31">
                  <c:v>135</c:v>
                </c:pt>
                <c:pt idx="32">
                  <c:v>225</c:v>
                </c:pt>
                <c:pt idx="33">
                  <c:v>185</c:v>
                </c:pt>
                <c:pt idx="34">
                  <c:v>140</c:v>
                </c:pt>
                <c:pt idx="35">
                  <c:v>190</c:v>
                </c:pt>
                <c:pt idx="36">
                  <c:v>200</c:v>
                </c:pt>
                <c:pt idx="37">
                  <c:v>210</c:v>
                </c:pt>
                <c:pt idx="38">
                  <c:v>225</c:v>
                </c:pt>
                <c:pt idx="39">
                  <c:v>215</c:v>
                </c:pt>
                <c:pt idx="40">
                  <c:v>190</c:v>
                </c:pt>
                <c:pt idx="41">
                  <c:v>130</c:v>
                </c:pt>
                <c:pt idx="42">
                  <c:v>175</c:v>
                </c:pt>
                <c:pt idx="43">
                  <c:v>170</c:v>
                </c:pt>
                <c:pt idx="44">
                  <c:v>165</c:v>
                </c:pt>
                <c:pt idx="45">
                  <c:v>160</c:v>
                </c:pt>
                <c:pt idx="46">
                  <c:v>200</c:v>
                </c:pt>
                <c:pt idx="47">
                  <c:v>165</c:v>
                </c:pt>
                <c:pt idx="48">
                  <c:v>195</c:v>
                </c:pt>
                <c:pt idx="49">
                  <c:v>140</c:v>
                </c:pt>
                <c:pt idx="50">
                  <c:v>160</c:v>
                </c:pt>
                <c:pt idx="51">
                  <c:v>170</c:v>
                </c:pt>
                <c:pt idx="52">
                  <c:v>240</c:v>
                </c:pt>
                <c:pt idx="53">
                  <c:v>140</c:v>
                </c:pt>
                <c:pt idx="54">
                  <c:v>165</c:v>
                </c:pt>
                <c:pt idx="55">
                  <c:v>200</c:v>
                </c:pt>
                <c:pt idx="56">
                  <c:v>210</c:v>
                </c:pt>
                <c:pt idx="57">
                  <c:v>200</c:v>
                </c:pt>
                <c:pt idx="58">
                  <c:v>170</c:v>
                </c:pt>
                <c:pt idx="59">
                  <c:v>195</c:v>
                </c:pt>
                <c:pt idx="60">
                  <c:v>175</c:v>
                </c:pt>
                <c:pt idx="61">
                  <c:v>260</c:v>
                </c:pt>
                <c:pt idx="62">
                  <c:v>255</c:v>
                </c:pt>
                <c:pt idx="63">
                  <c:v>250</c:v>
                </c:pt>
                <c:pt idx="64">
                  <c:v>210</c:v>
                </c:pt>
                <c:pt idx="65">
                  <c:v>245</c:v>
                </c:pt>
                <c:pt idx="66">
                  <c:v>220</c:v>
                </c:pt>
                <c:pt idx="67">
                  <c:v>265</c:v>
                </c:pt>
                <c:pt idx="68">
                  <c:v>230</c:v>
                </c:pt>
                <c:pt idx="69">
                  <c:v>220</c:v>
                </c:pt>
                <c:pt idx="70">
                  <c:v>225</c:v>
                </c:pt>
                <c:pt idx="71">
                  <c:v>240</c:v>
                </c:pt>
                <c:pt idx="72">
                  <c:v>250</c:v>
                </c:pt>
                <c:pt idx="73">
                  <c:v>220</c:v>
                </c:pt>
                <c:pt idx="74">
                  <c:v>210</c:v>
                </c:pt>
                <c:pt idx="75">
                  <c:v>215</c:v>
                </c:pt>
                <c:pt idx="76">
                  <c:v>215</c:v>
                </c:pt>
                <c:pt idx="77">
                  <c:v>275</c:v>
                </c:pt>
                <c:pt idx="78">
                  <c:v>255</c:v>
                </c:pt>
                <c:pt idx="79">
                  <c:v>255</c:v>
                </c:pt>
                <c:pt idx="80">
                  <c:v>250</c:v>
                </c:pt>
                <c:pt idx="81">
                  <c:v>250</c:v>
                </c:pt>
                <c:pt idx="82">
                  <c:v>220</c:v>
                </c:pt>
                <c:pt idx="83">
                  <c:v>185</c:v>
                </c:pt>
                <c:pt idx="84">
                  <c:v>230</c:v>
                </c:pt>
                <c:pt idx="85">
                  <c:v>210</c:v>
                </c:pt>
                <c:pt idx="86">
                  <c:v>275</c:v>
                </c:pt>
                <c:pt idx="87">
                  <c:v>265</c:v>
                </c:pt>
                <c:pt idx="88">
                  <c:v>230</c:v>
                </c:pt>
                <c:pt idx="89">
                  <c:v>215</c:v>
                </c:pt>
                <c:pt idx="90">
                  <c:v>195</c:v>
                </c:pt>
                <c:pt idx="91">
                  <c:v>230</c:v>
                </c:pt>
                <c:pt idx="92">
                  <c:v>215</c:v>
                </c:pt>
                <c:pt idx="93">
                  <c:v>230</c:v>
                </c:pt>
                <c:pt idx="94">
                  <c:v>215</c:v>
                </c:pt>
                <c:pt idx="95">
                  <c:v>245</c:v>
                </c:pt>
                <c:pt idx="96">
                  <c:v>270</c:v>
                </c:pt>
                <c:pt idx="97">
                  <c:v>225</c:v>
                </c:pt>
                <c:pt idx="98">
                  <c:v>230</c:v>
                </c:pt>
                <c:pt idx="99">
                  <c:v>255</c:v>
                </c:pt>
                <c:pt idx="100">
                  <c:v>190</c:v>
                </c:pt>
                <c:pt idx="101">
                  <c:v>255</c:v>
                </c:pt>
                <c:pt idx="102">
                  <c:v>230</c:v>
                </c:pt>
                <c:pt idx="103">
                  <c:v>240</c:v>
                </c:pt>
                <c:pt idx="104">
                  <c:v>225</c:v>
                </c:pt>
                <c:pt idx="105">
                  <c:v>215</c:v>
                </c:pt>
                <c:pt idx="106">
                  <c:v>225</c:v>
                </c:pt>
                <c:pt idx="107">
                  <c:v>195</c:v>
                </c:pt>
                <c:pt idx="108">
                  <c:v>245</c:v>
                </c:pt>
                <c:pt idx="109">
                  <c:v>250</c:v>
                </c:pt>
                <c:pt idx="110">
                  <c:v>260</c:v>
                </c:pt>
                <c:pt idx="111">
                  <c:v>250</c:v>
                </c:pt>
                <c:pt idx="112">
                  <c:v>220</c:v>
                </c:pt>
                <c:pt idx="113">
                  <c:v>260</c:v>
                </c:pt>
                <c:pt idx="114">
                  <c:v>245</c:v>
                </c:pt>
                <c:pt idx="115">
                  <c:v>240</c:v>
                </c:pt>
                <c:pt idx="116">
                  <c:v>260</c:v>
                </c:pt>
                <c:pt idx="117">
                  <c:v>230</c:v>
                </c:pt>
                <c:pt idx="118">
                  <c:v>260</c:v>
                </c:pt>
                <c:pt idx="119">
                  <c:v>240</c:v>
                </c:pt>
                <c:pt idx="120">
                  <c:v>255</c:v>
                </c:pt>
                <c:pt idx="121">
                  <c:v>230</c:v>
                </c:pt>
                <c:pt idx="122">
                  <c:v>260</c:v>
                </c:pt>
                <c:pt idx="123">
                  <c:v>235</c:v>
                </c:pt>
                <c:pt idx="124">
                  <c:v>225</c:v>
                </c:pt>
                <c:pt idx="125">
                  <c:v>290</c:v>
                </c:pt>
                <c:pt idx="126">
                  <c:v>235</c:v>
                </c:pt>
                <c:pt idx="127">
                  <c:v>230</c:v>
                </c:pt>
                <c:pt idx="128">
                  <c:v>220</c:v>
                </c:pt>
                <c:pt idx="129">
                  <c:v>235</c:v>
                </c:pt>
                <c:pt idx="130">
                  <c:v>270</c:v>
                </c:pt>
                <c:pt idx="131">
                  <c:v>245</c:v>
                </c:pt>
                <c:pt idx="132">
                  <c:v>260</c:v>
                </c:pt>
                <c:pt idx="133">
                  <c:v>250</c:v>
                </c:pt>
                <c:pt idx="134">
                  <c:v>235</c:v>
                </c:pt>
                <c:pt idx="135">
                  <c:v>260</c:v>
                </c:pt>
                <c:pt idx="136">
                  <c:v>260</c:v>
                </c:pt>
                <c:pt idx="137">
                  <c:v>265</c:v>
                </c:pt>
                <c:pt idx="138">
                  <c:v>290</c:v>
                </c:pt>
                <c:pt idx="139">
                  <c:v>245</c:v>
                </c:pt>
                <c:pt idx="140">
                  <c:v>320</c:v>
                </c:pt>
                <c:pt idx="141">
                  <c:v>300</c:v>
                </c:pt>
                <c:pt idx="142">
                  <c:v>275</c:v>
                </c:pt>
                <c:pt idx="143">
                  <c:v>240</c:v>
                </c:pt>
                <c:pt idx="144">
                  <c:v>295</c:v>
                </c:pt>
                <c:pt idx="145">
                  <c:v>305</c:v>
                </c:pt>
                <c:pt idx="146">
                  <c:v>260</c:v>
                </c:pt>
                <c:pt idx="147">
                  <c:v>255</c:v>
                </c:pt>
                <c:pt idx="148">
                  <c:v>270</c:v>
                </c:pt>
                <c:pt idx="149">
                  <c:v>260</c:v>
                </c:pt>
                <c:pt idx="150">
                  <c:v>240</c:v>
                </c:pt>
                <c:pt idx="151">
                  <c:v>280</c:v>
                </c:pt>
                <c:pt idx="152">
                  <c:v>285</c:v>
                </c:pt>
                <c:pt idx="153">
                  <c:v>255</c:v>
                </c:pt>
                <c:pt idx="154">
                  <c:v>270</c:v>
                </c:pt>
                <c:pt idx="155">
                  <c:v>290</c:v>
                </c:pt>
                <c:pt idx="156">
                  <c:v>295</c:v>
                </c:pt>
                <c:pt idx="157">
                  <c:v>310</c:v>
                </c:pt>
                <c:pt idx="158">
                  <c:v>305</c:v>
                </c:pt>
                <c:pt idx="159">
                  <c:v>280</c:v>
                </c:pt>
                <c:pt idx="160">
                  <c:v>315</c:v>
                </c:pt>
                <c:pt idx="161">
                  <c:v>270</c:v>
                </c:pt>
                <c:pt idx="162">
                  <c:v>245</c:v>
                </c:pt>
                <c:pt idx="163">
                  <c:v>230</c:v>
                </c:pt>
                <c:pt idx="164">
                  <c:v>270</c:v>
                </c:pt>
                <c:pt idx="165">
                  <c:v>280</c:v>
                </c:pt>
                <c:pt idx="166">
                  <c:v>275</c:v>
                </c:pt>
                <c:pt idx="167">
                  <c:v>260</c:v>
                </c:pt>
                <c:pt idx="168">
                  <c:v>265</c:v>
                </c:pt>
                <c:pt idx="169">
                  <c:v>270</c:v>
                </c:pt>
                <c:pt idx="170">
                  <c:v>250</c:v>
                </c:pt>
                <c:pt idx="171">
                  <c:v>255</c:v>
                </c:pt>
                <c:pt idx="172">
                  <c:v>300</c:v>
                </c:pt>
                <c:pt idx="173">
                  <c:v>240</c:v>
                </c:pt>
                <c:pt idx="174">
                  <c:v>240</c:v>
                </c:pt>
                <c:pt idx="175">
                  <c:v>235</c:v>
                </c:pt>
                <c:pt idx="176">
                  <c:v>285</c:v>
                </c:pt>
                <c:pt idx="177">
                  <c:v>265</c:v>
                </c:pt>
                <c:pt idx="178">
                  <c:v>265</c:v>
                </c:pt>
                <c:pt idx="179">
                  <c:v>300</c:v>
                </c:pt>
                <c:pt idx="180">
                  <c:v>295</c:v>
                </c:pt>
                <c:pt idx="181">
                  <c:v>290</c:v>
                </c:pt>
                <c:pt idx="182">
                  <c:v>275</c:v>
                </c:pt>
                <c:pt idx="183">
                  <c:v>280</c:v>
                </c:pt>
                <c:pt idx="184">
                  <c:v>245</c:v>
                </c:pt>
                <c:pt idx="185">
                  <c:v>250</c:v>
                </c:pt>
                <c:pt idx="186">
                  <c:v>280</c:v>
                </c:pt>
                <c:pt idx="187">
                  <c:v>260</c:v>
                </c:pt>
                <c:pt idx="188">
                  <c:v>255</c:v>
                </c:pt>
                <c:pt idx="189">
                  <c:v>275</c:v>
                </c:pt>
                <c:pt idx="190">
                  <c:v>250</c:v>
                </c:pt>
                <c:pt idx="191">
                  <c:v>235</c:v>
                </c:pt>
                <c:pt idx="192">
                  <c:v>260</c:v>
                </c:pt>
                <c:pt idx="193">
                  <c:v>275</c:v>
                </c:pt>
                <c:pt idx="194">
                  <c:v>275</c:v>
                </c:pt>
                <c:pt idx="195">
                  <c:v>315</c:v>
                </c:pt>
                <c:pt idx="196">
                  <c:v>260</c:v>
                </c:pt>
                <c:pt idx="197">
                  <c:v>275</c:v>
                </c:pt>
                <c:pt idx="198">
                  <c:v>315</c:v>
                </c:pt>
                <c:pt idx="199">
                  <c:v>245</c:v>
                </c:pt>
                <c:pt idx="200">
                  <c:v>295</c:v>
                </c:pt>
                <c:pt idx="201">
                  <c:v>255</c:v>
                </c:pt>
                <c:pt idx="202">
                  <c:v>250</c:v>
                </c:pt>
                <c:pt idx="203">
                  <c:v>290</c:v>
                </c:pt>
                <c:pt idx="204">
                  <c:v>275</c:v>
                </c:pt>
                <c:pt idx="205">
                  <c:v>270</c:v>
                </c:pt>
                <c:pt idx="206">
                  <c:v>240</c:v>
                </c:pt>
                <c:pt idx="207">
                  <c:v>290</c:v>
                </c:pt>
                <c:pt idx="208">
                  <c:v>305</c:v>
                </c:pt>
                <c:pt idx="209">
                  <c:v>280</c:v>
                </c:pt>
                <c:pt idx="210">
                  <c:v>300</c:v>
                </c:pt>
                <c:pt idx="211">
                  <c:v>270</c:v>
                </c:pt>
                <c:pt idx="212">
                  <c:v>270</c:v>
                </c:pt>
                <c:pt idx="213">
                  <c:v>300</c:v>
                </c:pt>
                <c:pt idx="214">
                  <c:v>255</c:v>
                </c:pt>
                <c:pt idx="215">
                  <c:v>260</c:v>
                </c:pt>
                <c:pt idx="216">
                  <c:v>280</c:v>
                </c:pt>
                <c:pt idx="217">
                  <c:v>260</c:v>
                </c:pt>
                <c:pt idx="218">
                  <c:v>285</c:v>
                </c:pt>
                <c:pt idx="219">
                  <c:v>295</c:v>
                </c:pt>
                <c:pt idx="220">
                  <c:v>255</c:v>
                </c:pt>
                <c:pt idx="221">
                  <c:v>260</c:v>
                </c:pt>
                <c:pt idx="222">
                  <c:v>330</c:v>
                </c:pt>
                <c:pt idx="223">
                  <c:v>275</c:v>
                </c:pt>
                <c:pt idx="224">
                  <c:v>300</c:v>
                </c:pt>
                <c:pt idx="225">
                  <c:v>270</c:v>
                </c:pt>
                <c:pt idx="226">
                  <c:v>270</c:v>
                </c:pt>
                <c:pt idx="227">
                  <c:v>250</c:v>
                </c:pt>
                <c:pt idx="228">
                  <c:v>285</c:v>
                </c:pt>
                <c:pt idx="229">
                  <c:v>280</c:v>
                </c:pt>
                <c:pt idx="230">
                  <c:v>260</c:v>
                </c:pt>
                <c:pt idx="231">
                  <c:v>265</c:v>
                </c:pt>
                <c:pt idx="232">
                  <c:v>285</c:v>
                </c:pt>
                <c:pt idx="233">
                  <c:v>265</c:v>
                </c:pt>
                <c:pt idx="234">
                  <c:v>275</c:v>
                </c:pt>
                <c:pt idx="235">
                  <c:v>270</c:v>
                </c:pt>
                <c:pt idx="236">
                  <c:v>250</c:v>
                </c:pt>
                <c:pt idx="237">
                  <c:v>290</c:v>
                </c:pt>
                <c:pt idx="238">
                  <c:v>260</c:v>
                </c:pt>
                <c:pt idx="239">
                  <c:v>295</c:v>
                </c:pt>
                <c:pt idx="240">
                  <c:v>260</c:v>
                </c:pt>
                <c:pt idx="241">
                  <c:v>240</c:v>
                </c:pt>
                <c:pt idx="242">
                  <c:v>270</c:v>
                </c:pt>
                <c:pt idx="243">
                  <c:v>250</c:v>
                </c:pt>
                <c:pt idx="244">
                  <c:v>245</c:v>
                </c:pt>
                <c:pt idx="245">
                  <c:v>265</c:v>
                </c:pt>
                <c:pt idx="246">
                  <c:v>260</c:v>
                </c:pt>
                <c:pt idx="247">
                  <c:v>250</c:v>
                </c:pt>
                <c:pt idx="248">
                  <c:v>240</c:v>
                </c:pt>
                <c:pt idx="249">
                  <c:v>280</c:v>
                </c:pt>
                <c:pt idx="250">
                  <c:v>260</c:v>
                </c:pt>
                <c:pt idx="251">
                  <c:v>285</c:v>
                </c:pt>
                <c:pt idx="252">
                  <c:v>290</c:v>
                </c:pt>
                <c:pt idx="253">
                  <c:v>305</c:v>
                </c:pt>
                <c:pt idx="254">
                  <c:v>245</c:v>
                </c:pt>
                <c:pt idx="255">
                  <c:v>270</c:v>
                </c:pt>
                <c:pt idx="256">
                  <c:v>260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285</c:v>
                </c:pt>
                <c:pt idx="261">
                  <c:v>235</c:v>
                </c:pt>
                <c:pt idx="262">
                  <c:v>260</c:v>
                </c:pt>
                <c:pt idx="263">
                  <c:v>295</c:v>
                </c:pt>
                <c:pt idx="264">
                  <c:v>240</c:v>
                </c:pt>
                <c:pt idx="265">
                  <c:v>295</c:v>
                </c:pt>
                <c:pt idx="266">
                  <c:v>250</c:v>
                </c:pt>
                <c:pt idx="267">
                  <c:v>265</c:v>
                </c:pt>
                <c:pt idx="268">
                  <c:v>310</c:v>
                </c:pt>
                <c:pt idx="269">
                  <c:v>270</c:v>
                </c:pt>
                <c:pt idx="270">
                  <c:v>275</c:v>
                </c:pt>
                <c:pt idx="271">
                  <c:v>260</c:v>
                </c:pt>
                <c:pt idx="272">
                  <c:v>215</c:v>
                </c:pt>
                <c:pt idx="273">
                  <c:v>260</c:v>
                </c:pt>
                <c:pt idx="274">
                  <c:v>290</c:v>
                </c:pt>
                <c:pt idx="275">
                  <c:v>235</c:v>
                </c:pt>
                <c:pt idx="276">
                  <c:v>295</c:v>
                </c:pt>
                <c:pt idx="277">
                  <c:v>265</c:v>
                </c:pt>
                <c:pt idx="278">
                  <c:v>270</c:v>
                </c:pt>
                <c:pt idx="279">
                  <c:v>275</c:v>
                </c:pt>
                <c:pt idx="280">
                  <c:v>275</c:v>
                </c:pt>
                <c:pt idx="281">
                  <c:v>255</c:v>
                </c:pt>
                <c:pt idx="282">
                  <c:v>305</c:v>
                </c:pt>
                <c:pt idx="283">
                  <c:v>275</c:v>
                </c:pt>
                <c:pt idx="284">
                  <c:v>250</c:v>
                </c:pt>
                <c:pt idx="285">
                  <c:v>255</c:v>
                </c:pt>
                <c:pt idx="286">
                  <c:v>250</c:v>
                </c:pt>
                <c:pt idx="287">
                  <c:v>255</c:v>
                </c:pt>
                <c:pt idx="288">
                  <c:v>265</c:v>
                </c:pt>
                <c:pt idx="289">
                  <c:v>250</c:v>
                </c:pt>
                <c:pt idx="290">
                  <c:v>355</c:v>
                </c:pt>
                <c:pt idx="291">
                  <c:v>225</c:v>
                </c:pt>
                <c:pt idx="292">
                  <c:v>320</c:v>
                </c:pt>
                <c:pt idx="293">
                  <c:v>320</c:v>
                </c:pt>
                <c:pt idx="294">
                  <c:v>250</c:v>
                </c:pt>
                <c:pt idx="295">
                  <c:v>275</c:v>
                </c:pt>
                <c:pt idx="296">
                  <c:v>275</c:v>
                </c:pt>
                <c:pt idx="297">
                  <c:v>250</c:v>
                </c:pt>
                <c:pt idx="298">
                  <c:v>260</c:v>
                </c:pt>
                <c:pt idx="299">
                  <c:v>300</c:v>
                </c:pt>
                <c:pt idx="300">
                  <c:v>270</c:v>
                </c:pt>
                <c:pt idx="301">
                  <c:v>230</c:v>
                </c:pt>
                <c:pt idx="302">
                  <c:v>270</c:v>
                </c:pt>
                <c:pt idx="303">
                  <c:v>255</c:v>
                </c:pt>
                <c:pt idx="304">
                  <c:v>265</c:v>
                </c:pt>
                <c:pt idx="305">
                  <c:v>250</c:v>
                </c:pt>
                <c:pt idx="306">
                  <c:v>235</c:v>
                </c:pt>
                <c:pt idx="307">
                  <c:v>310</c:v>
                </c:pt>
                <c:pt idx="308">
                  <c:v>235</c:v>
                </c:pt>
                <c:pt idx="309">
                  <c:v>270</c:v>
                </c:pt>
                <c:pt idx="310">
                  <c:v>265</c:v>
                </c:pt>
                <c:pt idx="311">
                  <c:v>240</c:v>
                </c:pt>
                <c:pt idx="312">
                  <c:v>225</c:v>
                </c:pt>
                <c:pt idx="313">
                  <c:v>245</c:v>
                </c:pt>
                <c:pt idx="314">
                  <c:v>225</c:v>
                </c:pt>
                <c:pt idx="315">
                  <c:v>265</c:v>
                </c:pt>
                <c:pt idx="316">
                  <c:v>270</c:v>
                </c:pt>
                <c:pt idx="317">
                  <c:v>285</c:v>
                </c:pt>
                <c:pt idx="318">
                  <c:v>240</c:v>
                </c:pt>
                <c:pt idx="319">
                  <c:v>295</c:v>
                </c:pt>
                <c:pt idx="320">
                  <c:v>270</c:v>
                </c:pt>
                <c:pt idx="321">
                  <c:v>260</c:v>
                </c:pt>
                <c:pt idx="322">
                  <c:v>265</c:v>
                </c:pt>
                <c:pt idx="323">
                  <c:v>240</c:v>
                </c:pt>
                <c:pt idx="324">
                  <c:v>255</c:v>
                </c:pt>
                <c:pt idx="325">
                  <c:v>265</c:v>
                </c:pt>
                <c:pt idx="326">
                  <c:v>260</c:v>
                </c:pt>
                <c:pt idx="327">
                  <c:v>250</c:v>
                </c:pt>
                <c:pt idx="328">
                  <c:v>245</c:v>
                </c:pt>
                <c:pt idx="329">
                  <c:v>275</c:v>
                </c:pt>
                <c:pt idx="330">
                  <c:v>280</c:v>
                </c:pt>
                <c:pt idx="331">
                  <c:v>270</c:v>
                </c:pt>
                <c:pt idx="332">
                  <c:v>220</c:v>
                </c:pt>
                <c:pt idx="333">
                  <c:v>225</c:v>
                </c:pt>
                <c:pt idx="334">
                  <c:v>260</c:v>
                </c:pt>
                <c:pt idx="335">
                  <c:v>280</c:v>
                </c:pt>
                <c:pt idx="336">
                  <c:v>275</c:v>
                </c:pt>
                <c:pt idx="337">
                  <c:v>270</c:v>
                </c:pt>
                <c:pt idx="338">
                  <c:v>260</c:v>
                </c:pt>
                <c:pt idx="339">
                  <c:v>245</c:v>
                </c:pt>
                <c:pt idx="340">
                  <c:v>265</c:v>
                </c:pt>
                <c:pt idx="341">
                  <c:v>245</c:v>
                </c:pt>
                <c:pt idx="342">
                  <c:v>280</c:v>
                </c:pt>
                <c:pt idx="343">
                  <c:v>250</c:v>
                </c:pt>
                <c:pt idx="344">
                  <c:v>220</c:v>
                </c:pt>
                <c:pt idx="345">
                  <c:v>255</c:v>
                </c:pt>
                <c:pt idx="346">
                  <c:v>230</c:v>
                </c:pt>
                <c:pt idx="347">
                  <c:v>245</c:v>
                </c:pt>
                <c:pt idx="348">
                  <c:v>230</c:v>
                </c:pt>
                <c:pt idx="349">
                  <c:v>265</c:v>
                </c:pt>
                <c:pt idx="350">
                  <c:v>265</c:v>
                </c:pt>
                <c:pt idx="351">
                  <c:v>230</c:v>
                </c:pt>
                <c:pt idx="352">
                  <c:v>275</c:v>
                </c:pt>
                <c:pt idx="353">
                  <c:v>255</c:v>
                </c:pt>
                <c:pt idx="354">
                  <c:v>255</c:v>
                </c:pt>
                <c:pt idx="355">
                  <c:v>270</c:v>
                </c:pt>
                <c:pt idx="356">
                  <c:v>290</c:v>
                </c:pt>
                <c:pt idx="357">
                  <c:v>255</c:v>
                </c:pt>
                <c:pt idx="358">
                  <c:v>265</c:v>
                </c:pt>
                <c:pt idx="359">
                  <c:v>250</c:v>
                </c:pt>
                <c:pt idx="360">
                  <c:v>240</c:v>
                </c:pt>
                <c:pt idx="361">
                  <c:v>235</c:v>
                </c:pt>
                <c:pt idx="362">
                  <c:v>265</c:v>
                </c:pt>
                <c:pt idx="363">
                  <c:v>260</c:v>
                </c:pt>
                <c:pt idx="364">
                  <c:v>245</c:v>
                </c:pt>
                <c:pt idx="365">
                  <c:v>240</c:v>
                </c:pt>
                <c:pt idx="366">
                  <c:v>250</c:v>
                </c:pt>
                <c:pt idx="367">
                  <c:v>290</c:v>
                </c:pt>
                <c:pt idx="368">
                  <c:v>260</c:v>
                </c:pt>
                <c:pt idx="369">
                  <c:v>285</c:v>
                </c:pt>
                <c:pt idx="370">
                  <c:v>270</c:v>
                </c:pt>
                <c:pt idx="371">
                  <c:v>240</c:v>
                </c:pt>
                <c:pt idx="372">
                  <c:v>250</c:v>
                </c:pt>
                <c:pt idx="373">
                  <c:v>270</c:v>
                </c:pt>
                <c:pt idx="374">
                  <c:v>245</c:v>
                </c:pt>
                <c:pt idx="375">
                  <c:v>255</c:v>
                </c:pt>
                <c:pt idx="376">
                  <c:v>270</c:v>
                </c:pt>
                <c:pt idx="377">
                  <c:v>250</c:v>
                </c:pt>
                <c:pt idx="378">
                  <c:v>265</c:v>
                </c:pt>
                <c:pt idx="379">
                  <c:v>225</c:v>
                </c:pt>
                <c:pt idx="380">
                  <c:v>275</c:v>
                </c:pt>
                <c:pt idx="381">
                  <c:v>285</c:v>
                </c:pt>
                <c:pt idx="382">
                  <c:v>260</c:v>
                </c:pt>
                <c:pt idx="383">
                  <c:v>310</c:v>
                </c:pt>
                <c:pt idx="384">
                  <c:v>265</c:v>
                </c:pt>
                <c:pt idx="385">
                  <c:v>255</c:v>
                </c:pt>
                <c:pt idx="386">
                  <c:v>305</c:v>
                </c:pt>
                <c:pt idx="387">
                  <c:v>280</c:v>
                </c:pt>
                <c:pt idx="388">
                  <c:v>285</c:v>
                </c:pt>
                <c:pt idx="389">
                  <c:v>270</c:v>
                </c:pt>
                <c:pt idx="390">
                  <c:v>275</c:v>
                </c:pt>
                <c:pt idx="391">
                  <c:v>260</c:v>
                </c:pt>
                <c:pt idx="392">
                  <c:v>295</c:v>
                </c:pt>
                <c:pt idx="393">
                  <c:v>275</c:v>
                </c:pt>
                <c:pt idx="394">
                  <c:v>270</c:v>
                </c:pt>
                <c:pt idx="395">
                  <c:v>265</c:v>
                </c:pt>
                <c:pt idx="396">
                  <c:v>270</c:v>
                </c:pt>
                <c:pt idx="397">
                  <c:v>260</c:v>
                </c:pt>
                <c:pt idx="398">
                  <c:v>285</c:v>
                </c:pt>
                <c:pt idx="399">
                  <c:v>280</c:v>
                </c:pt>
              </c:numCache>
            </c:numRef>
          </c:val>
        </c:ser>
        <c:ser>
          <c:idx val="4"/>
          <c:order val="2"/>
          <c:tx>
            <c:strRef>
              <c:f>Лист1!$Q$1:$Q$3</c:f>
              <c:strCache>
                <c:ptCount val="1"/>
                <c:pt idx="0">
                  <c:v>NoWheels QuidrupleGeneLength Best</c:v>
                </c:pt>
              </c:strCache>
            </c:strRef>
          </c:tx>
          <c:marker>
            <c:symbol val="none"/>
          </c:marker>
          <c:val>
            <c:numRef>
              <c:f>Лист1!$Q$4:$Q$403</c:f>
              <c:numCache>
                <c:formatCode>General</c:formatCode>
                <c:ptCount val="400"/>
                <c:pt idx="0">
                  <c:v>125</c:v>
                </c:pt>
                <c:pt idx="1">
                  <c:v>105</c:v>
                </c:pt>
                <c:pt idx="2">
                  <c:v>140</c:v>
                </c:pt>
                <c:pt idx="3">
                  <c:v>145</c:v>
                </c:pt>
                <c:pt idx="4">
                  <c:v>195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165</c:v>
                </c:pt>
                <c:pt idx="9">
                  <c:v>160</c:v>
                </c:pt>
                <c:pt idx="10">
                  <c:v>180</c:v>
                </c:pt>
                <c:pt idx="11">
                  <c:v>115</c:v>
                </c:pt>
                <c:pt idx="12">
                  <c:v>165</c:v>
                </c:pt>
                <c:pt idx="13">
                  <c:v>130</c:v>
                </c:pt>
                <c:pt idx="14">
                  <c:v>145</c:v>
                </c:pt>
                <c:pt idx="15">
                  <c:v>135</c:v>
                </c:pt>
                <c:pt idx="16">
                  <c:v>140</c:v>
                </c:pt>
                <c:pt idx="17">
                  <c:v>155</c:v>
                </c:pt>
                <c:pt idx="18">
                  <c:v>160</c:v>
                </c:pt>
                <c:pt idx="19">
                  <c:v>155</c:v>
                </c:pt>
                <c:pt idx="20">
                  <c:v>140</c:v>
                </c:pt>
                <c:pt idx="21">
                  <c:v>125</c:v>
                </c:pt>
                <c:pt idx="22">
                  <c:v>155</c:v>
                </c:pt>
                <c:pt idx="23">
                  <c:v>190</c:v>
                </c:pt>
                <c:pt idx="24">
                  <c:v>175</c:v>
                </c:pt>
                <c:pt idx="25">
                  <c:v>145</c:v>
                </c:pt>
                <c:pt idx="26">
                  <c:v>150</c:v>
                </c:pt>
                <c:pt idx="27">
                  <c:v>130</c:v>
                </c:pt>
                <c:pt idx="28">
                  <c:v>130</c:v>
                </c:pt>
                <c:pt idx="29">
                  <c:v>140</c:v>
                </c:pt>
                <c:pt idx="30">
                  <c:v>150</c:v>
                </c:pt>
                <c:pt idx="31">
                  <c:v>180</c:v>
                </c:pt>
                <c:pt idx="32">
                  <c:v>145</c:v>
                </c:pt>
                <c:pt idx="33">
                  <c:v>125</c:v>
                </c:pt>
                <c:pt idx="34">
                  <c:v>145</c:v>
                </c:pt>
                <c:pt idx="35">
                  <c:v>170</c:v>
                </c:pt>
                <c:pt idx="36">
                  <c:v>200</c:v>
                </c:pt>
                <c:pt idx="37">
                  <c:v>190</c:v>
                </c:pt>
                <c:pt idx="38">
                  <c:v>155</c:v>
                </c:pt>
                <c:pt idx="39">
                  <c:v>115</c:v>
                </c:pt>
                <c:pt idx="40">
                  <c:v>115</c:v>
                </c:pt>
                <c:pt idx="41">
                  <c:v>155</c:v>
                </c:pt>
                <c:pt idx="42">
                  <c:v>130</c:v>
                </c:pt>
                <c:pt idx="43">
                  <c:v>115</c:v>
                </c:pt>
                <c:pt idx="44">
                  <c:v>115</c:v>
                </c:pt>
                <c:pt idx="45">
                  <c:v>135</c:v>
                </c:pt>
                <c:pt idx="46">
                  <c:v>140</c:v>
                </c:pt>
                <c:pt idx="47">
                  <c:v>145</c:v>
                </c:pt>
                <c:pt idx="48">
                  <c:v>130</c:v>
                </c:pt>
                <c:pt idx="49">
                  <c:v>145</c:v>
                </c:pt>
                <c:pt idx="50">
                  <c:v>135</c:v>
                </c:pt>
                <c:pt idx="51">
                  <c:v>185</c:v>
                </c:pt>
                <c:pt idx="52">
                  <c:v>110</c:v>
                </c:pt>
                <c:pt idx="53">
                  <c:v>80</c:v>
                </c:pt>
                <c:pt idx="54">
                  <c:v>90</c:v>
                </c:pt>
                <c:pt idx="55">
                  <c:v>85</c:v>
                </c:pt>
                <c:pt idx="56">
                  <c:v>105</c:v>
                </c:pt>
                <c:pt idx="57">
                  <c:v>105</c:v>
                </c:pt>
                <c:pt idx="58">
                  <c:v>85</c:v>
                </c:pt>
                <c:pt idx="59">
                  <c:v>90</c:v>
                </c:pt>
                <c:pt idx="60">
                  <c:v>90</c:v>
                </c:pt>
                <c:pt idx="61">
                  <c:v>110</c:v>
                </c:pt>
                <c:pt idx="62">
                  <c:v>105</c:v>
                </c:pt>
                <c:pt idx="63">
                  <c:v>110</c:v>
                </c:pt>
                <c:pt idx="64">
                  <c:v>110</c:v>
                </c:pt>
                <c:pt idx="65">
                  <c:v>95</c:v>
                </c:pt>
                <c:pt idx="66">
                  <c:v>110</c:v>
                </c:pt>
                <c:pt idx="67">
                  <c:v>110</c:v>
                </c:pt>
                <c:pt idx="68">
                  <c:v>130</c:v>
                </c:pt>
                <c:pt idx="69">
                  <c:v>110</c:v>
                </c:pt>
                <c:pt idx="70">
                  <c:v>150</c:v>
                </c:pt>
                <c:pt idx="71">
                  <c:v>100</c:v>
                </c:pt>
                <c:pt idx="72">
                  <c:v>110</c:v>
                </c:pt>
                <c:pt idx="73">
                  <c:v>115</c:v>
                </c:pt>
                <c:pt idx="74">
                  <c:v>135</c:v>
                </c:pt>
                <c:pt idx="75">
                  <c:v>85</c:v>
                </c:pt>
                <c:pt idx="76">
                  <c:v>105</c:v>
                </c:pt>
                <c:pt idx="77">
                  <c:v>120</c:v>
                </c:pt>
                <c:pt idx="78">
                  <c:v>120</c:v>
                </c:pt>
                <c:pt idx="79">
                  <c:v>115</c:v>
                </c:pt>
                <c:pt idx="80">
                  <c:v>125</c:v>
                </c:pt>
                <c:pt idx="81">
                  <c:v>70</c:v>
                </c:pt>
                <c:pt idx="82">
                  <c:v>85</c:v>
                </c:pt>
                <c:pt idx="83">
                  <c:v>110</c:v>
                </c:pt>
                <c:pt idx="84">
                  <c:v>75</c:v>
                </c:pt>
                <c:pt idx="85">
                  <c:v>105</c:v>
                </c:pt>
                <c:pt idx="86">
                  <c:v>110</c:v>
                </c:pt>
                <c:pt idx="87">
                  <c:v>90</c:v>
                </c:pt>
                <c:pt idx="88">
                  <c:v>100</c:v>
                </c:pt>
                <c:pt idx="89">
                  <c:v>125</c:v>
                </c:pt>
                <c:pt idx="90">
                  <c:v>70</c:v>
                </c:pt>
                <c:pt idx="91">
                  <c:v>120</c:v>
                </c:pt>
                <c:pt idx="92">
                  <c:v>150</c:v>
                </c:pt>
                <c:pt idx="93">
                  <c:v>85</c:v>
                </c:pt>
                <c:pt idx="94">
                  <c:v>135</c:v>
                </c:pt>
                <c:pt idx="95">
                  <c:v>90</c:v>
                </c:pt>
                <c:pt idx="96">
                  <c:v>85</c:v>
                </c:pt>
                <c:pt idx="97">
                  <c:v>120</c:v>
                </c:pt>
                <c:pt idx="98">
                  <c:v>90</c:v>
                </c:pt>
                <c:pt idx="99">
                  <c:v>95</c:v>
                </c:pt>
                <c:pt idx="100">
                  <c:v>90</c:v>
                </c:pt>
                <c:pt idx="101">
                  <c:v>120</c:v>
                </c:pt>
                <c:pt idx="102">
                  <c:v>105</c:v>
                </c:pt>
                <c:pt idx="103">
                  <c:v>105</c:v>
                </c:pt>
                <c:pt idx="104">
                  <c:v>130</c:v>
                </c:pt>
                <c:pt idx="105">
                  <c:v>95</c:v>
                </c:pt>
                <c:pt idx="106">
                  <c:v>85</c:v>
                </c:pt>
                <c:pt idx="107">
                  <c:v>100</c:v>
                </c:pt>
                <c:pt idx="108">
                  <c:v>150</c:v>
                </c:pt>
                <c:pt idx="109">
                  <c:v>130</c:v>
                </c:pt>
                <c:pt idx="110">
                  <c:v>145</c:v>
                </c:pt>
                <c:pt idx="111">
                  <c:v>165</c:v>
                </c:pt>
                <c:pt idx="112">
                  <c:v>160</c:v>
                </c:pt>
                <c:pt idx="113">
                  <c:v>135</c:v>
                </c:pt>
                <c:pt idx="114">
                  <c:v>120</c:v>
                </c:pt>
                <c:pt idx="115">
                  <c:v>160</c:v>
                </c:pt>
                <c:pt idx="116">
                  <c:v>140</c:v>
                </c:pt>
                <c:pt idx="117">
                  <c:v>130</c:v>
                </c:pt>
                <c:pt idx="118">
                  <c:v>120</c:v>
                </c:pt>
                <c:pt idx="119">
                  <c:v>145</c:v>
                </c:pt>
                <c:pt idx="120">
                  <c:v>160</c:v>
                </c:pt>
                <c:pt idx="121">
                  <c:v>165</c:v>
                </c:pt>
                <c:pt idx="122">
                  <c:v>190</c:v>
                </c:pt>
                <c:pt idx="123">
                  <c:v>150</c:v>
                </c:pt>
                <c:pt idx="124">
                  <c:v>120</c:v>
                </c:pt>
                <c:pt idx="125">
                  <c:v>125</c:v>
                </c:pt>
                <c:pt idx="126">
                  <c:v>110</c:v>
                </c:pt>
                <c:pt idx="127">
                  <c:v>135</c:v>
                </c:pt>
                <c:pt idx="128">
                  <c:v>140</c:v>
                </c:pt>
                <c:pt idx="129">
                  <c:v>155</c:v>
                </c:pt>
                <c:pt idx="130">
                  <c:v>115</c:v>
                </c:pt>
                <c:pt idx="131">
                  <c:v>125</c:v>
                </c:pt>
                <c:pt idx="132">
                  <c:v>140</c:v>
                </c:pt>
                <c:pt idx="133">
                  <c:v>140</c:v>
                </c:pt>
                <c:pt idx="134">
                  <c:v>115</c:v>
                </c:pt>
                <c:pt idx="135">
                  <c:v>140</c:v>
                </c:pt>
                <c:pt idx="136">
                  <c:v>110</c:v>
                </c:pt>
                <c:pt idx="137">
                  <c:v>130</c:v>
                </c:pt>
                <c:pt idx="138">
                  <c:v>135</c:v>
                </c:pt>
                <c:pt idx="139">
                  <c:v>130</c:v>
                </c:pt>
                <c:pt idx="140">
                  <c:v>100</c:v>
                </c:pt>
                <c:pt idx="141">
                  <c:v>150</c:v>
                </c:pt>
                <c:pt idx="142">
                  <c:v>145</c:v>
                </c:pt>
                <c:pt idx="143">
                  <c:v>125</c:v>
                </c:pt>
                <c:pt idx="144">
                  <c:v>125</c:v>
                </c:pt>
                <c:pt idx="145">
                  <c:v>130</c:v>
                </c:pt>
                <c:pt idx="146">
                  <c:v>145</c:v>
                </c:pt>
                <c:pt idx="147">
                  <c:v>155</c:v>
                </c:pt>
                <c:pt idx="148">
                  <c:v>140</c:v>
                </c:pt>
                <c:pt idx="149">
                  <c:v>120</c:v>
                </c:pt>
                <c:pt idx="150">
                  <c:v>160</c:v>
                </c:pt>
                <c:pt idx="151">
                  <c:v>115</c:v>
                </c:pt>
                <c:pt idx="152">
                  <c:v>115</c:v>
                </c:pt>
                <c:pt idx="153">
                  <c:v>140</c:v>
                </c:pt>
                <c:pt idx="154">
                  <c:v>100</c:v>
                </c:pt>
                <c:pt idx="155">
                  <c:v>125</c:v>
                </c:pt>
                <c:pt idx="156">
                  <c:v>155</c:v>
                </c:pt>
                <c:pt idx="157">
                  <c:v>155</c:v>
                </c:pt>
                <c:pt idx="158">
                  <c:v>185</c:v>
                </c:pt>
                <c:pt idx="159">
                  <c:v>160</c:v>
                </c:pt>
                <c:pt idx="160">
                  <c:v>140</c:v>
                </c:pt>
                <c:pt idx="161">
                  <c:v>120</c:v>
                </c:pt>
                <c:pt idx="162">
                  <c:v>170</c:v>
                </c:pt>
                <c:pt idx="163">
                  <c:v>155</c:v>
                </c:pt>
                <c:pt idx="164">
                  <c:v>130</c:v>
                </c:pt>
                <c:pt idx="165">
                  <c:v>120</c:v>
                </c:pt>
                <c:pt idx="166">
                  <c:v>140</c:v>
                </c:pt>
                <c:pt idx="167">
                  <c:v>190</c:v>
                </c:pt>
                <c:pt idx="168">
                  <c:v>170</c:v>
                </c:pt>
                <c:pt idx="169">
                  <c:v>120</c:v>
                </c:pt>
                <c:pt idx="170">
                  <c:v>160</c:v>
                </c:pt>
                <c:pt idx="171">
                  <c:v>135</c:v>
                </c:pt>
                <c:pt idx="172">
                  <c:v>160</c:v>
                </c:pt>
                <c:pt idx="173">
                  <c:v>125</c:v>
                </c:pt>
                <c:pt idx="174">
                  <c:v>175</c:v>
                </c:pt>
                <c:pt idx="175">
                  <c:v>150</c:v>
                </c:pt>
                <c:pt idx="176">
                  <c:v>125</c:v>
                </c:pt>
                <c:pt idx="177">
                  <c:v>110</c:v>
                </c:pt>
                <c:pt idx="178">
                  <c:v>130</c:v>
                </c:pt>
                <c:pt idx="179">
                  <c:v>95</c:v>
                </c:pt>
                <c:pt idx="180">
                  <c:v>95</c:v>
                </c:pt>
                <c:pt idx="181">
                  <c:v>100</c:v>
                </c:pt>
                <c:pt idx="182">
                  <c:v>95</c:v>
                </c:pt>
                <c:pt idx="183">
                  <c:v>125</c:v>
                </c:pt>
                <c:pt idx="184">
                  <c:v>160</c:v>
                </c:pt>
                <c:pt idx="185">
                  <c:v>150</c:v>
                </c:pt>
                <c:pt idx="186">
                  <c:v>120</c:v>
                </c:pt>
                <c:pt idx="187">
                  <c:v>125</c:v>
                </c:pt>
                <c:pt idx="188">
                  <c:v>125</c:v>
                </c:pt>
                <c:pt idx="189">
                  <c:v>140</c:v>
                </c:pt>
                <c:pt idx="190">
                  <c:v>125</c:v>
                </c:pt>
                <c:pt idx="191">
                  <c:v>130</c:v>
                </c:pt>
                <c:pt idx="192">
                  <c:v>135</c:v>
                </c:pt>
                <c:pt idx="193">
                  <c:v>125</c:v>
                </c:pt>
                <c:pt idx="194">
                  <c:v>150</c:v>
                </c:pt>
                <c:pt idx="195">
                  <c:v>120</c:v>
                </c:pt>
                <c:pt idx="196">
                  <c:v>90</c:v>
                </c:pt>
                <c:pt idx="197">
                  <c:v>140</c:v>
                </c:pt>
                <c:pt idx="198">
                  <c:v>145</c:v>
                </c:pt>
                <c:pt idx="199">
                  <c:v>140</c:v>
                </c:pt>
                <c:pt idx="200">
                  <c:v>105</c:v>
                </c:pt>
                <c:pt idx="201">
                  <c:v>110</c:v>
                </c:pt>
                <c:pt idx="202">
                  <c:v>100</c:v>
                </c:pt>
                <c:pt idx="203">
                  <c:v>105</c:v>
                </c:pt>
                <c:pt idx="204">
                  <c:v>95</c:v>
                </c:pt>
                <c:pt idx="205">
                  <c:v>120</c:v>
                </c:pt>
                <c:pt idx="206">
                  <c:v>105</c:v>
                </c:pt>
                <c:pt idx="207">
                  <c:v>130</c:v>
                </c:pt>
                <c:pt idx="208">
                  <c:v>90</c:v>
                </c:pt>
                <c:pt idx="209">
                  <c:v>125</c:v>
                </c:pt>
                <c:pt idx="210">
                  <c:v>120</c:v>
                </c:pt>
                <c:pt idx="211">
                  <c:v>165</c:v>
                </c:pt>
                <c:pt idx="212">
                  <c:v>125</c:v>
                </c:pt>
                <c:pt idx="213">
                  <c:v>100</c:v>
                </c:pt>
                <c:pt idx="214">
                  <c:v>120</c:v>
                </c:pt>
                <c:pt idx="215">
                  <c:v>90</c:v>
                </c:pt>
                <c:pt idx="216">
                  <c:v>130</c:v>
                </c:pt>
                <c:pt idx="217">
                  <c:v>100</c:v>
                </c:pt>
                <c:pt idx="218">
                  <c:v>120</c:v>
                </c:pt>
                <c:pt idx="219">
                  <c:v>90</c:v>
                </c:pt>
                <c:pt idx="220">
                  <c:v>135</c:v>
                </c:pt>
                <c:pt idx="221">
                  <c:v>135</c:v>
                </c:pt>
                <c:pt idx="222">
                  <c:v>115</c:v>
                </c:pt>
                <c:pt idx="223">
                  <c:v>150</c:v>
                </c:pt>
                <c:pt idx="224">
                  <c:v>105</c:v>
                </c:pt>
                <c:pt idx="225">
                  <c:v>100</c:v>
                </c:pt>
                <c:pt idx="226">
                  <c:v>95</c:v>
                </c:pt>
                <c:pt idx="227">
                  <c:v>105</c:v>
                </c:pt>
                <c:pt idx="228">
                  <c:v>95</c:v>
                </c:pt>
                <c:pt idx="229">
                  <c:v>85</c:v>
                </c:pt>
                <c:pt idx="230">
                  <c:v>110</c:v>
                </c:pt>
                <c:pt idx="231">
                  <c:v>100</c:v>
                </c:pt>
                <c:pt idx="232">
                  <c:v>110</c:v>
                </c:pt>
                <c:pt idx="233">
                  <c:v>90</c:v>
                </c:pt>
                <c:pt idx="234">
                  <c:v>80</c:v>
                </c:pt>
                <c:pt idx="235">
                  <c:v>95</c:v>
                </c:pt>
                <c:pt idx="236">
                  <c:v>100</c:v>
                </c:pt>
                <c:pt idx="237">
                  <c:v>85</c:v>
                </c:pt>
                <c:pt idx="238">
                  <c:v>105</c:v>
                </c:pt>
                <c:pt idx="239">
                  <c:v>85</c:v>
                </c:pt>
                <c:pt idx="240">
                  <c:v>80</c:v>
                </c:pt>
                <c:pt idx="241">
                  <c:v>105</c:v>
                </c:pt>
                <c:pt idx="242">
                  <c:v>75</c:v>
                </c:pt>
                <c:pt idx="243">
                  <c:v>95</c:v>
                </c:pt>
                <c:pt idx="244">
                  <c:v>80</c:v>
                </c:pt>
                <c:pt idx="245">
                  <c:v>100</c:v>
                </c:pt>
                <c:pt idx="246">
                  <c:v>80</c:v>
                </c:pt>
                <c:pt idx="247">
                  <c:v>100</c:v>
                </c:pt>
                <c:pt idx="248">
                  <c:v>110</c:v>
                </c:pt>
                <c:pt idx="249">
                  <c:v>90</c:v>
                </c:pt>
                <c:pt idx="250">
                  <c:v>80</c:v>
                </c:pt>
                <c:pt idx="251">
                  <c:v>140</c:v>
                </c:pt>
                <c:pt idx="252">
                  <c:v>100</c:v>
                </c:pt>
                <c:pt idx="253">
                  <c:v>95</c:v>
                </c:pt>
                <c:pt idx="254">
                  <c:v>90</c:v>
                </c:pt>
                <c:pt idx="255">
                  <c:v>105</c:v>
                </c:pt>
                <c:pt idx="256">
                  <c:v>90</c:v>
                </c:pt>
                <c:pt idx="257">
                  <c:v>90</c:v>
                </c:pt>
                <c:pt idx="258">
                  <c:v>105</c:v>
                </c:pt>
                <c:pt idx="259">
                  <c:v>140</c:v>
                </c:pt>
                <c:pt idx="260">
                  <c:v>100</c:v>
                </c:pt>
                <c:pt idx="261">
                  <c:v>110</c:v>
                </c:pt>
                <c:pt idx="262">
                  <c:v>115</c:v>
                </c:pt>
                <c:pt idx="263">
                  <c:v>105</c:v>
                </c:pt>
                <c:pt idx="264">
                  <c:v>90</c:v>
                </c:pt>
                <c:pt idx="265">
                  <c:v>90</c:v>
                </c:pt>
                <c:pt idx="266">
                  <c:v>90</c:v>
                </c:pt>
                <c:pt idx="267">
                  <c:v>80</c:v>
                </c:pt>
                <c:pt idx="268">
                  <c:v>125</c:v>
                </c:pt>
                <c:pt idx="269">
                  <c:v>95</c:v>
                </c:pt>
                <c:pt idx="270">
                  <c:v>65</c:v>
                </c:pt>
                <c:pt idx="271">
                  <c:v>90</c:v>
                </c:pt>
                <c:pt idx="272">
                  <c:v>110</c:v>
                </c:pt>
                <c:pt idx="273">
                  <c:v>95</c:v>
                </c:pt>
                <c:pt idx="274">
                  <c:v>115</c:v>
                </c:pt>
                <c:pt idx="275">
                  <c:v>65</c:v>
                </c:pt>
                <c:pt idx="276">
                  <c:v>65</c:v>
                </c:pt>
                <c:pt idx="277">
                  <c:v>80</c:v>
                </c:pt>
                <c:pt idx="278">
                  <c:v>90</c:v>
                </c:pt>
                <c:pt idx="279">
                  <c:v>100</c:v>
                </c:pt>
                <c:pt idx="280">
                  <c:v>80</c:v>
                </c:pt>
                <c:pt idx="281">
                  <c:v>70</c:v>
                </c:pt>
                <c:pt idx="282">
                  <c:v>105</c:v>
                </c:pt>
                <c:pt idx="283">
                  <c:v>100</c:v>
                </c:pt>
                <c:pt idx="284">
                  <c:v>120</c:v>
                </c:pt>
                <c:pt idx="285">
                  <c:v>105</c:v>
                </c:pt>
                <c:pt idx="286">
                  <c:v>75</c:v>
                </c:pt>
                <c:pt idx="287">
                  <c:v>110</c:v>
                </c:pt>
                <c:pt idx="288">
                  <c:v>100</c:v>
                </c:pt>
                <c:pt idx="289">
                  <c:v>100</c:v>
                </c:pt>
                <c:pt idx="290">
                  <c:v>95</c:v>
                </c:pt>
                <c:pt idx="291">
                  <c:v>105</c:v>
                </c:pt>
                <c:pt idx="292">
                  <c:v>85</c:v>
                </c:pt>
                <c:pt idx="293">
                  <c:v>85</c:v>
                </c:pt>
                <c:pt idx="294">
                  <c:v>155</c:v>
                </c:pt>
                <c:pt idx="295">
                  <c:v>105</c:v>
                </c:pt>
                <c:pt idx="296">
                  <c:v>105</c:v>
                </c:pt>
                <c:pt idx="297">
                  <c:v>85</c:v>
                </c:pt>
                <c:pt idx="298">
                  <c:v>115</c:v>
                </c:pt>
                <c:pt idx="299">
                  <c:v>125</c:v>
                </c:pt>
                <c:pt idx="300">
                  <c:v>110</c:v>
                </c:pt>
                <c:pt idx="301">
                  <c:v>140</c:v>
                </c:pt>
                <c:pt idx="302">
                  <c:v>90</c:v>
                </c:pt>
                <c:pt idx="303">
                  <c:v>105</c:v>
                </c:pt>
                <c:pt idx="304">
                  <c:v>85</c:v>
                </c:pt>
                <c:pt idx="305">
                  <c:v>115</c:v>
                </c:pt>
                <c:pt idx="306">
                  <c:v>120</c:v>
                </c:pt>
                <c:pt idx="307">
                  <c:v>75</c:v>
                </c:pt>
                <c:pt idx="308">
                  <c:v>105</c:v>
                </c:pt>
                <c:pt idx="309">
                  <c:v>105</c:v>
                </c:pt>
                <c:pt idx="310">
                  <c:v>100</c:v>
                </c:pt>
                <c:pt idx="311">
                  <c:v>115</c:v>
                </c:pt>
                <c:pt idx="312">
                  <c:v>110</c:v>
                </c:pt>
                <c:pt idx="313">
                  <c:v>95</c:v>
                </c:pt>
                <c:pt idx="314">
                  <c:v>115</c:v>
                </c:pt>
                <c:pt idx="315">
                  <c:v>85</c:v>
                </c:pt>
                <c:pt idx="316">
                  <c:v>95</c:v>
                </c:pt>
                <c:pt idx="317">
                  <c:v>80</c:v>
                </c:pt>
                <c:pt idx="318">
                  <c:v>130</c:v>
                </c:pt>
                <c:pt idx="319">
                  <c:v>90</c:v>
                </c:pt>
                <c:pt idx="320">
                  <c:v>90</c:v>
                </c:pt>
                <c:pt idx="321">
                  <c:v>115</c:v>
                </c:pt>
                <c:pt idx="322">
                  <c:v>160</c:v>
                </c:pt>
                <c:pt idx="323">
                  <c:v>105</c:v>
                </c:pt>
                <c:pt idx="324">
                  <c:v>75</c:v>
                </c:pt>
                <c:pt idx="325">
                  <c:v>120</c:v>
                </c:pt>
                <c:pt idx="326">
                  <c:v>100</c:v>
                </c:pt>
                <c:pt idx="327">
                  <c:v>90</c:v>
                </c:pt>
                <c:pt idx="328">
                  <c:v>95</c:v>
                </c:pt>
                <c:pt idx="329">
                  <c:v>125</c:v>
                </c:pt>
                <c:pt idx="330">
                  <c:v>95</c:v>
                </c:pt>
                <c:pt idx="331">
                  <c:v>70</c:v>
                </c:pt>
                <c:pt idx="332">
                  <c:v>130</c:v>
                </c:pt>
                <c:pt idx="333">
                  <c:v>120</c:v>
                </c:pt>
                <c:pt idx="334">
                  <c:v>80</c:v>
                </c:pt>
                <c:pt idx="335">
                  <c:v>105</c:v>
                </c:pt>
                <c:pt idx="336">
                  <c:v>110</c:v>
                </c:pt>
                <c:pt idx="337">
                  <c:v>115</c:v>
                </c:pt>
                <c:pt idx="338">
                  <c:v>100</c:v>
                </c:pt>
                <c:pt idx="339">
                  <c:v>100</c:v>
                </c:pt>
                <c:pt idx="340">
                  <c:v>95</c:v>
                </c:pt>
                <c:pt idx="341">
                  <c:v>105</c:v>
                </c:pt>
                <c:pt idx="342">
                  <c:v>95</c:v>
                </c:pt>
                <c:pt idx="343">
                  <c:v>125</c:v>
                </c:pt>
                <c:pt idx="344">
                  <c:v>130</c:v>
                </c:pt>
                <c:pt idx="345">
                  <c:v>115</c:v>
                </c:pt>
                <c:pt idx="346">
                  <c:v>90</c:v>
                </c:pt>
                <c:pt idx="347">
                  <c:v>150</c:v>
                </c:pt>
                <c:pt idx="348">
                  <c:v>100</c:v>
                </c:pt>
                <c:pt idx="349">
                  <c:v>110</c:v>
                </c:pt>
                <c:pt idx="350">
                  <c:v>100</c:v>
                </c:pt>
                <c:pt idx="351">
                  <c:v>115</c:v>
                </c:pt>
                <c:pt idx="352">
                  <c:v>95</c:v>
                </c:pt>
                <c:pt idx="353">
                  <c:v>115</c:v>
                </c:pt>
                <c:pt idx="354">
                  <c:v>100</c:v>
                </c:pt>
                <c:pt idx="355">
                  <c:v>140</c:v>
                </c:pt>
                <c:pt idx="356">
                  <c:v>85</c:v>
                </c:pt>
                <c:pt idx="357">
                  <c:v>95</c:v>
                </c:pt>
                <c:pt idx="358">
                  <c:v>100</c:v>
                </c:pt>
                <c:pt idx="359">
                  <c:v>105</c:v>
                </c:pt>
                <c:pt idx="360">
                  <c:v>90</c:v>
                </c:pt>
                <c:pt idx="361">
                  <c:v>100</c:v>
                </c:pt>
                <c:pt idx="362">
                  <c:v>100</c:v>
                </c:pt>
                <c:pt idx="363">
                  <c:v>125</c:v>
                </c:pt>
                <c:pt idx="364">
                  <c:v>100</c:v>
                </c:pt>
                <c:pt idx="365">
                  <c:v>145</c:v>
                </c:pt>
                <c:pt idx="366">
                  <c:v>130</c:v>
                </c:pt>
                <c:pt idx="367">
                  <c:v>120</c:v>
                </c:pt>
                <c:pt idx="368">
                  <c:v>75</c:v>
                </c:pt>
                <c:pt idx="369">
                  <c:v>145</c:v>
                </c:pt>
                <c:pt idx="370">
                  <c:v>110</c:v>
                </c:pt>
                <c:pt idx="371">
                  <c:v>115</c:v>
                </c:pt>
                <c:pt idx="372">
                  <c:v>90</c:v>
                </c:pt>
                <c:pt idx="373">
                  <c:v>125</c:v>
                </c:pt>
                <c:pt idx="374">
                  <c:v>75</c:v>
                </c:pt>
                <c:pt idx="375">
                  <c:v>100</c:v>
                </c:pt>
                <c:pt idx="376">
                  <c:v>100</c:v>
                </c:pt>
                <c:pt idx="377">
                  <c:v>90</c:v>
                </c:pt>
                <c:pt idx="378">
                  <c:v>140</c:v>
                </c:pt>
                <c:pt idx="379">
                  <c:v>115</c:v>
                </c:pt>
                <c:pt idx="380">
                  <c:v>115</c:v>
                </c:pt>
                <c:pt idx="381">
                  <c:v>120</c:v>
                </c:pt>
                <c:pt idx="382">
                  <c:v>150</c:v>
                </c:pt>
                <c:pt idx="383">
                  <c:v>95</c:v>
                </c:pt>
                <c:pt idx="384">
                  <c:v>105</c:v>
                </c:pt>
                <c:pt idx="385">
                  <c:v>125</c:v>
                </c:pt>
                <c:pt idx="386">
                  <c:v>120</c:v>
                </c:pt>
                <c:pt idx="387">
                  <c:v>100</c:v>
                </c:pt>
                <c:pt idx="388">
                  <c:v>140</c:v>
                </c:pt>
                <c:pt idx="389">
                  <c:v>115</c:v>
                </c:pt>
                <c:pt idx="390">
                  <c:v>75</c:v>
                </c:pt>
                <c:pt idx="391">
                  <c:v>105</c:v>
                </c:pt>
                <c:pt idx="392">
                  <c:v>125</c:v>
                </c:pt>
                <c:pt idx="393">
                  <c:v>100</c:v>
                </c:pt>
                <c:pt idx="394">
                  <c:v>90</c:v>
                </c:pt>
                <c:pt idx="395">
                  <c:v>130</c:v>
                </c:pt>
                <c:pt idx="396">
                  <c:v>125</c:v>
                </c:pt>
                <c:pt idx="397">
                  <c:v>110</c:v>
                </c:pt>
                <c:pt idx="398">
                  <c:v>80</c:v>
                </c:pt>
                <c:pt idx="399">
                  <c:v>105</c:v>
                </c:pt>
              </c:numCache>
            </c:numRef>
          </c:val>
        </c:ser>
        <c:ser>
          <c:idx val="6"/>
          <c:order val="3"/>
          <c:tx>
            <c:strRef>
              <c:f>Лист1!$S$1:$S$3</c:f>
              <c:strCache>
                <c:ptCount val="1"/>
                <c:pt idx="0">
                  <c:v>NoWheels HalfGeneLength Best</c:v>
                </c:pt>
              </c:strCache>
            </c:strRef>
          </c:tx>
          <c:marker>
            <c:symbol val="none"/>
          </c:marker>
          <c:val>
            <c:numRef>
              <c:f>Лист1!$S$4:$S$403</c:f>
              <c:numCache>
                <c:formatCode>General</c:formatCode>
                <c:ptCount val="400"/>
                <c:pt idx="0">
                  <c:v>80</c:v>
                </c:pt>
                <c:pt idx="1">
                  <c:v>105</c:v>
                </c:pt>
                <c:pt idx="2">
                  <c:v>120</c:v>
                </c:pt>
                <c:pt idx="3">
                  <c:v>110</c:v>
                </c:pt>
                <c:pt idx="4">
                  <c:v>130</c:v>
                </c:pt>
                <c:pt idx="5">
                  <c:v>130</c:v>
                </c:pt>
                <c:pt idx="6">
                  <c:v>135</c:v>
                </c:pt>
                <c:pt idx="7">
                  <c:v>115</c:v>
                </c:pt>
                <c:pt idx="8">
                  <c:v>145</c:v>
                </c:pt>
                <c:pt idx="9">
                  <c:v>130</c:v>
                </c:pt>
                <c:pt idx="10">
                  <c:v>100</c:v>
                </c:pt>
                <c:pt idx="11">
                  <c:v>105</c:v>
                </c:pt>
                <c:pt idx="12">
                  <c:v>115</c:v>
                </c:pt>
                <c:pt idx="13">
                  <c:v>125</c:v>
                </c:pt>
                <c:pt idx="14">
                  <c:v>135</c:v>
                </c:pt>
                <c:pt idx="15">
                  <c:v>135</c:v>
                </c:pt>
                <c:pt idx="16">
                  <c:v>135</c:v>
                </c:pt>
                <c:pt idx="17">
                  <c:v>160</c:v>
                </c:pt>
                <c:pt idx="18">
                  <c:v>115</c:v>
                </c:pt>
                <c:pt idx="19">
                  <c:v>150</c:v>
                </c:pt>
                <c:pt idx="20">
                  <c:v>130</c:v>
                </c:pt>
                <c:pt idx="21">
                  <c:v>145</c:v>
                </c:pt>
                <c:pt idx="22">
                  <c:v>125</c:v>
                </c:pt>
                <c:pt idx="23">
                  <c:v>115</c:v>
                </c:pt>
                <c:pt idx="24">
                  <c:v>110</c:v>
                </c:pt>
                <c:pt idx="25">
                  <c:v>125</c:v>
                </c:pt>
                <c:pt idx="26">
                  <c:v>130</c:v>
                </c:pt>
                <c:pt idx="27">
                  <c:v>105</c:v>
                </c:pt>
                <c:pt idx="28">
                  <c:v>130</c:v>
                </c:pt>
                <c:pt idx="29">
                  <c:v>135</c:v>
                </c:pt>
                <c:pt idx="30">
                  <c:v>140</c:v>
                </c:pt>
                <c:pt idx="31">
                  <c:v>115</c:v>
                </c:pt>
                <c:pt idx="32">
                  <c:v>110</c:v>
                </c:pt>
                <c:pt idx="33">
                  <c:v>130</c:v>
                </c:pt>
                <c:pt idx="34">
                  <c:v>125</c:v>
                </c:pt>
                <c:pt idx="35">
                  <c:v>115</c:v>
                </c:pt>
                <c:pt idx="36">
                  <c:v>125</c:v>
                </c:pt>
                <c:pt idx="37">
                  <c:v>130</c:v>
                </c:pt>
                <c:pt idx="38">
                  <c:v>140</c:v>
                </c:pt>
                <c:pt idx="39">
                  <c:v>120</c:v>
                </c:pt>
                <c:pt idx="40">
                  <c:v>115</c:v>
                </c:pt>
                <c:pt idx="41">
                  <c:v>115</c:v>
                </c:pt>
                <c:pt idx="42">
                  <c:v>140</c:v>
                </c:pt>
                <c:pt idx="43">
                  <c:v>115</c:v>
                </c:pt>
                <c:pt idx="44">
                  <c:v>145</c:v>
                </c:pt>
                <c:pt idx="45">
                  <c:v>65</c:v>
                </c:pt>
                <c:pt idx="46">
                  <c:v>120</c:v>
                </c:pt>
                <c:pt idx="47">
                  <c:v>160</c:v>
                </c:pt>
                <c:pt idx="48">
                  <c:v>115</c:v>
                </c:pt>
                <c:pt idx="49">
                  <c:v>130</c:v>
                </c:pt>
                <c:pt idx="50">
                  <c:v>135</c:v>
                </c:pt>
                <c:pt idx="51">
                  <c:v>140</c:v>
                </c:pt>
                <c:pt idx="52">
                  <c:v>105</c:v>
                </c:pt>
                <c:pt idx="53">
                  <c:v>155</c:v>
                </c:pt>
                <c:pt idx="54">
                  <c:v>140</c:v>
                </c:pt>
                <c:pt idx="55">
                  <c:v>155</c:v>
                </c:pt>
                <c:pt idx="56">
                  <c:v>110</c:v>
                </c:pt>
                <c:pt idx="57">
                  <c:v>130</c:v>
                </c:pt>
                <c:pt idx="58">
                  <c:v>165</c:v>
                </c:pt>
                <c:pt idx="59">
                  <c:v>145</c:v>
                </c:pt>
                <c:pt idx="60">
                  <c:v>135</c:v>
                </c:pt>
                <c:pt idx="61">
                  <c:v>145</c:v>
                </c:pt>
                <c:pt idx="62">
                  <c:v>145</c:v>
                </c:pt>
                <c:pt idx="63">
                  <c:v>125</c:v>
                </c:pt>
                <c:pt idx="64">
                  <c:v>120</c:v>
                </c:pt>
                <c:pt idx="65">
                  <c:v>110</c:v>
                </c:pt>
                <c:pt idx="66">
                  <c:v>165</c:v>
                </c:pt>
                <c:pt idx="67">
                  <c:v>125</c:v>
                </c:pt>
                <c:pt idx="68">
                  <c:v>130</c:v>
                </c:pt>
                <c:pt idx="69">
                  <c:v>135</c:v>
                </c:pt>
                <c:pt idx="70">
                  <c:v>135</c:v>
                </c:pt>
                <c:pt idx="71">
                  <c:v>150</c:v>
                </c:pt>
                <c:pt idx="72">
                  <c:v>115</c:v>
                </c:pt>
                <c:pt idx="73">
                  <c:v>125</c:v>
                </c:pt>
                <c:pt idx="74">
                  <c:v>115</c:v>
                </c:pt>
                <c:pt idx="75">
                  <c:v>115</c:v>
                </c:pt>
                <c:pt idx="76">
                  <c:v>110</c:v>
                </c:pt>
                <c:pt idx="77">
                  <c:v>130</c:v>
                </c:pt>
                <c:pt idx="78">
                  <c:v>185</c:v>
                </c:pt>
                <c:pt idx="79">
                  <c:v>140</c:v>
                </c:pt>
                <c:pt idx="80">
                  <c:v>115</c:v>
                </c:pt>
                <c:pt idx="81">
                  <c:v>135</c:v>
                </c:pt>
                <c:pt idx="82">
                  <c:v>170</c:v>
                </c:pt>
                <c:pt idx="83">
                  <c:v>120</c:v>
                </c:pt>
                <c:pt idx="84">
                  <c:v>120</c:v>
                </c:pt>
                <c:pt idx="85">
                  <c:v>115</c:v>
                </c:pt>
                <c:pt idx="86">
                  <c:v>145</c:v>
                </c:pt>
                <c:pt idx="87">
                  <c:v>140</c:v>
                </c:pt>
                <c:pt idx="88">
                  <c:v>140</c:v>
                </c:pt>
                <c:pt idx="89">
                  <c:v>130</c:v>
                </c:pt>
                <c:pt idx="90">
                  <c:v>120</c:v>
                </c:pt>
                <c:pt idx="91">
                  <c:v>115</c:v>
                </c:pt>
                <c:pt idx="92">
                  <c:v>120</c:v>
                </c:pt>
                <c:pt idx="93">
                  <c:v>140</c:v>
                </c:pt>
                <c:pt idx="94">
                  <c:v>120</c:v>
                </c:pt>
                <c:pt idx="95">
                  <c:v>120</c:v>
                </c:pt>
                <c:pt idx="96">
                  <c:v>120</c:v>
                </c:pt>
                <c:pt idx="97">
                  <c:v>130</c:v>
                </c:pt>
                <c:pt idx="98">
                  <c:v>115</c:v>
                </c:pt>
                <c:pt idx="99">
                  <c:v>155</c:v>
                </c:pt>
                <c:pt idx="100">
                  <c:v>150</c:v>
                </c:pt>
                <c:pt idx="101">
                  <c:v>80</c:v>
                </c:pt>
                <c:pt idx="102">
                  <c:v>150</c:v>
                </c:pt>
                <c:pt idx="103">
                  <c:v>130</c:v>
                </c:pt>
                <c:pt idx="104">
                  <c:v>135</c:v>
                </c:pt>
                <c:pt idx="105">
                  <c:v>130</c:v>
                </c:pt>
                <c:pt idx="106">
                  <c:v>115</c:v>
                </c:pt>
                <c:pt idx="107">
                  <c:v>100</c:v>
                </c:pt>
                <c:pt idx="108">
                  <c:v>120</c:v>
                </c:pt>
                <c:pt idx="109">
                  <c:v>105</c:v>
                </c:pt>
                <c:pt idx="110">
                  <c:v>140</c:v>
                </c:pt>
                <c:pt idx="111">
                  <c:v>105</c:v>
                </c:pt>
                <c:pt idx="112">
                  <c:v>150</c:v>
                </c:pt>
                <c:pt idx="113">
                  <c:v>130</c:v>
                </c:pt>
                <c:pt idx="114">
                  <c:v>125</c:v>
                </c:pt>
                <c:pt idx="115">
                  <c:v>125</c:v>
                </c:pt>
                <c:pt idx="116">
                  <c:v>120</c:v>
                </c:pt>
                <c:pt idx="117">
                  <c:v>150</c:v>
                </c:pt>
                <c:pt idx="118">
                  <c:v>125</c:v>
                </c:pt>
                <c:pt idx="119">
                  <c:v>105</c:v>
                </c:pt>
                <c:pt idx="120">
                  <c:v>125</c:v>
                </c:pt>
                <c:pt idx="121">
                  <c:v>100</c:v>
                </c:pt>
                <c:pt idx="122">
                  <c:v>125</c:v>
                </c:pt>
                <c:pt idx="123">
                  <c:v>125</c:v>
                </c:pt>
                <c:pt idx="124">
                  <c:v>100</c:v>
                </c:pt>
                <c:pt idx="125">
                  <c:v>155</c:v>
                </c:pt>
                <c:pt idx="126">
                  <c:v>105</c:v>
                </c:pt>
                <c:pt idx="127">
                  <c:v>115</c:v>
                </c:pt>
                <c:pt idx="128">
                  <c:v>130</c:v>
                </c:pt>
                <c:pt idx="129">
                  <c:v>125</c:v>
                </c:pt>
                <c:pt idx="130">
                  <c:v>130</c:v>
                </c:pt>
                <c:pt idx="131">
                  <c:v>140</c:v>
                </c:pt>
                <c:pt idx="132">
                  <c:v>155</c:v>
                </c:pt>
                <c:pt idx="133">
                  <c:v>115</c:v>
                </c:pt>
                <c:pt idx="134">
                  <c:v>145</c:v>
                </c:pt>
                <c:pt idx="135">
                  <c:v>140</c:v>
                </c:pt>
                <c:pt idx="136">
                  <c:v>145</c:v>
                </c:pt>
                <c:pt idx="137">
                  <c:v>130</c:v>
                </c:pt>
                <c:pt idx="138">
                  <c:v>120</c:v>
                </c:pt>
                <c:pt idx="139">
                  <c:v>95</c:v>
                </c:pt>
                <c:pt idx="140">
                  <c:v>100</c:v>
                </c:pt>
                <c:pt idx="141">
                  <c:v>120</c:v>
                </c:pt>
                <c:pt idx="142">
                  <c:v>160</c:v>
                </c:pt>
                <c:pt idx="143">
                  <c:v>135</c:v>
                </c:pt>
                <c:pt idx="144">
                  <c:v>115</c:v>
                </c:pt>
                <c:pt idx="145">
                  <c:v>175</c:v>
                </c:pt>
                <c:pt idx="146">
                  <c:v>165</c:v>
                </c:pt>
                <c:pt idx="147">
                  <c:v>155</c:v>
                </c:pt>
                <c:pt idx="148">
                  <c:v>145</c:v>
                </c:pt>
                <c:pt idx="149">
                  <c:v>135</c:v>
                </c:pt>
                <c:pt idx="150">
                  <c:v>160</c:v>
                </c:pt>
                <c:pt idx="151">
                  <c:v>120</c:v>
                </c:pt>
                <c:pt idx="152">
                  <c:v>110</c:v>
                </c:pt>
                <c:pt idx="153">
                  <c:v>125</c:v>
                </c:pt>
                <c:pt idx="154">
                  <c:v>100</c:v>
                </c:pt>
                <c:pt idx="155">
                  <c:v>110</c:v>
                </c:pt>
                <c:pt idx="156">
                  <c:v>110</c:v>
                </c:pt>
                <c:pt idx="157">
                  <c:v>175</c:v>
                </c:pt>
                <c:pt idx="158">
                  <c:v>115</c:v>
                </c:pt>
                <c:pt idx="159">
                  <c:v>105</c:v>
                </c:pt>
                <c:pt idx="160">
                  <c:v>130</c:v>
                </c:pt>
                <c:pt idx="161">
                  <c:v>110</c:v>
                </c:pt>
                <c:pt idx="162">
                  <c:v>125</c:v>
                </c:pt>
                <c:pt idx="163">
                  <c:v>100</c:v>
                </c:pt>
                <c:pt idx="164">
                  <c:v>135</c:v>
                </c:pt>
                <c:pt idx="165">
                  <c:v>130</c:v>
                </c:pt>
                <c:pt idx="166">
                  <c:v>135</c:v>
                </c:pt>
                <c:pt idx="167">
                  <c:v>115</c:v>
                </c:pt>
                <c:pt idx="168">
                  <c:v>110</c:v>
                </c:pt>
                <c:pt idx="169">
                  <c:v>130</c:v>
                </c:pt>
                <c:pt idx="170">
                  <c:v>100</c:v>
                </c:pt>
                <c:pt idx="171">
                  <c:v>140</c:v>
                </c:pt>
                <c:pt idx="172">
                  <c:v>115</c:v>
                </c:pt>
                <c:pt idx="173">
                  <c:v>100</c:v>
                </c:pt>
                <c:pt idx="174">
                  <c:v>165</c:v>
                </c:pt>
                <c:pt idx="175">
                  <c:v>115</c:v>
                </c:pt>
                <c:pt idx="176">
                  <c:v>135</c:v>
                </c:pt>
                <c:pt idx="177">
                  <c:v>105</c:v>
                </c:pt>
                <c:pt idx="178">
                  <c:v>135</c:v>
                </c:pt>
                <c:pt idx="179">
                  <c:v>115</c:v>
                </c:pt>
                <c:pt idx="180">
                  <c:v>120</c:v>
                </c:pt>
                <c:pt idx="181">
                  <c:v>115</c:v>
                </c:pt>
                <c:pt idx="182">
                  <c:v>140</c:v>
                </c:pt>
                <c:pt idx="183">
                  <c:v>160</c:v>
                </c:pt>
                <c:pt idx="184">
                  <c:v>110</c:v>
                </c:pt>
                <c:pt idx="185">
                  <c:v>135</c:v>
                </c:pt>
                <c:pt idx="186">
                  <c:v>125</c:v>
                </c:pt>
                <c:pt idx="187">
                  <c:v>115</c:v>
                </c:pt>
                <c:pt idx="188">
                  <c:v>135</c:v>
                </c:pt>
                <c:pt idx="189">
                  <c:v>125</c:v>
                </c:pt>
                <c:pt idx="190">
                  <c:v>130</c:v>
                </c:pt>
                <c:pt idx="191">
                  <c:v>105</c:v>
                </c:pt>
                <c:pt idx="192">
                  <c:v>140</c:v>
                </c:pt>
                <c:pt idx="193">
                  <c:v>110</c:v>
                </c:pt>
                <c:pt idx="194">
                  <c:v>160</c:v>
                </c:pt>
                <c:pt idx="195">
                  <c:v>160</c:v>
                </c:pt>
                <c:pt idx="196">
                  <c:v>135</c:v>
                </c:pt>
                <c:pt idx="197">
                  <c:v>150</c:v>
                </c:pt>
                <c:pt idx="198">
                  <c:v>115</c:v>
                </c:pt>
                <c:pt idx="199">
                  <c:v>130</c:v>
                </c:pt>
                <c:pt idx="200">
                  <c:v>130</c:v>
                </c:pt>
                <c:pt idx="201">
                  <c:v>125</c:v>
                </c:pt>
                <c:pt idx="202">
                  <c:v>115</c:v>
                </c:pt>
                <c:pt idx="203">
                  <c:v>115</c:v>
                </c:pt>
                <c:pt idx="204">
                  <c:v>155</c:v>
                </c:pt>
                <c:pt idx="205">
                  <c:v>115</c:v>
                </c:pt>
                <c:pt idx="206">
                  <c:v>115</c:v>
                </c:pt>
                <c:pt idx="207">
                  <c:v>120</c:v>
                </c:pt>
                <c:pt idx="208">
                  <c:v>135</c:v>
                </c:pt>
                <c:pt idx="209">
                  <c:v>125</c:v>
                </c:pt>
                <c:pt idx="210">
                  <c:v>125</c:v>
                </c:pt>
                <c:pt idx="211">
                  <c:v>120</c:v>
                </c:pt>
                <c:pt idx="212">
                  <c:v>100</c:v>
                </c:pt>
                <c:pt idx="213">
                  <c:v>135</c:v>
                </c:pt>
                <c:pt idx="214">
                  <c:v>135</c:v>
                </c:pt>
                <c:pt idx="215">
                  <c:v>135</c:v>
                </c:pt>
                <c:pt idx="216">
                  <c:v>150</c:v>
                </c:pt>
                <c:pt idx="217">
                  <c:v>115</c:v>
                </c:pt>
                <c:pt idx="218">
                  <c:v>170</c:v>
                </c:pt>
                <c:pt idx="219">
                  <c:v>115</c:v>
                </c:pt>
                <c:pt idx="220">
                  <c:v>110</c:v>
                </c:pt>
                <c:pt idx="221">
                  <c:v>115</c:v>
                </c:pt>
                <c:pt idx="222">
                  <c:v>125</c:v>
                </c:pt>
                <c:pt idx="223">
                  <c:v>115</c:v>
                </c:pt>
                <c:pt idx="224">
                  <c:v>110</c:v>
                </c:pt>
                <c:pt idx="225">
                  <c:v>145</c:v>
                </c:pt>
                <c:pt idx="226">
                  <c:v>110</c:v>
                </c:pt>
                <c:pt idx="227">
                  <c:v>115</c:v>
                </c:pt>
                <c:pt idx="228">
                  <c:v>120</c:v>
                </c:pt>
                <c:pt idx="229">
                  <c:v>120</c:v>
                </c:pt>
                <c:pt idx="230">
                  <c:v>140</c:v>
                </c:pt>
                <c:pt idx="231">
                  <c:v>120</c:v>
                </c:pt>
                <c:pt idx="232">
                  <c:v>125</c:v>
                </c:pt>
                <c:pt idx="233">
                  <c:v>115</c:v>
                </c:pt>
                <c:pt idx="234">
                  <c:v>140</c:v>
                </c:pt>
                <c:pt idx="235">
                  <c:v>110</c:v>
                </c:pt>
                <c:pt idx="236">
                  <c:v>120</c:v>
                </c:pt>
                <c:pt idx="237">
                  <c:v>135</c:v>
                </c:pt>
                <c:pt idx="238">
                  <c:v>140</c:v>
                </c:pt>
                <c:pt idx="239">
                  <c:v>140</c:v>
                </c:pt>
                <c:pt idx="240">
                  <c:v>105</c:v>
                </c:pt>
                <c:pt idx="241">
                  <c:v>130</c:v>
                </c:pt>
                <c:pt idx="242">
                  <c:v>115</c:v>
                </c:pt>
                <c:pt idx="243">
                  <c:v>135</c:v>
                </c:pt>
                <c:pt idx="244">
                  <c:v>115</c:v>
                </c:pt>
                <c:pt idx="245">
                  <c:v>130</c:v>
                </c:pt>
                <c:pt idx="246">
                  <c:v>155</c:v>
                </c:pt>
                <c:pt idx="247">
                  <c:v>125</c:v>
                </c:pt>
                <c:pt idx="248">
                  <c:v>125</c:v>
                </c:pt>
                <c:pt idx="249">
                  <c:v>150</c:v>
                </c:pt>
                <c:pt idx="250">
                  <c:v>110</c:v>
                </c:pt>
                <c:pt idx="251">
                  <c:v>120</c:v>
                </c:pt>
                <c:pt idx="252">
                  <c:v>115</c:v>
                </c:pt>
                <c:pt idx="253">
                  <c:v>120</c:v>
                </c:pt>
                <c:pt idx="254">
                  <c:v>115</c:v>
                </c:pt>
                <c:pt idx="255">
                  <c:v>110</c:v>
                </c:pt>
                <c:pt idx="256">
                  <c:v>85</c:v>
                </c:pt>
                <c:pt idx="257">
                  <c:v>110</c:v>
                </c:pt>
                <c:pt idx="258">
                  <c:v>130</c:v>
                </c:pt>
                <c:pt idx="259">
                  <c:v>95</c:v>
                </c:pt>
                <c:pt idx="260">
                  <c:v>95</c:v>
                </c:pt>
                <c:pt idx="261">
                  <c:v>110</c:v>
                </c:pt>
                <c:pt idx="262">
                  <c:v>115</c:v>
                </c:pt>
                <c:pt idx="263">
                  <c:v>125</c:v>
                </c:pt>
                <c:pt idx="264">
                  <c:v>85</c:v>
                </c:pt>
                <c:pt idx="265">
                  <c:v>125</c:v>
                </c:pt>
                <c:pt idx="266">
                  <c:v>140</c:v>
                </c:pt>
                <c:pt idx="267">
                  <c:v>125</c:v>
                </c:pt>
                <c:pt idx="268">
                  <c:v>125</c:v>
                </c:pt>
                <c:pt idx="269">
                  <c:v>85</c:v>
                </c:pt>
                <c:pt idx="270">
                  <c:v>100</c:v>
                </c:pt>
                <c:pt idx="271">
                  <c:v>105</c:v>
                </c:pt>
                <c:pt idx="272">
                  <c:v>110</c:v>
                </c:pt>
                <c:pt idx="273">
                  <c:v>125</c:v>
                </c:pt>
                <c:pt idx="274">
                  <c:v>115</c:v>
                </c:pt>
                <c:pt idx="275">
                  <c:v>125</c:v>
                </c:pt>
                <c:pt idx="276">
                  <c:v>100</c:v>
                </c:pt>
                <c:pt idx="277">
                  <c:v>120</c:v>
                </c:pt>
                <c:pt idx="278">
                  <c:v>20</c:v>
                </c:pt>
                <c:pt idx="279">
                  <c:v>10</c:v>
                </c:pt>
                <c:pt idx="280">
                  <c:v>20</c:v>
                </c:pt>
                <c:pt idx="281">
                  <c:v>30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30</c:v>
                </c:pt>
                <c:pt idx="287">
                  <c:v>20</c:v>
                </c:pt>
                <c:pt idx="288">
                  <c:v>30</c:v>
                </c:pt>
                <c:pt idx="289">
                  <c:v>30</c:v>
                </c:pt>
                <c:pt idx="290">
                  <c:v>40</c:v>
                </c:pt>
                <c:pt idx="291">
                  <c:v>20</c:v>
                </c:pt>
                <c:pt idx="292">
                  <c:v>30</c:v>
                </c:pt>
                <c:pt idx="293">
                  <c:v>20</c:v>
                </c:pt>
                <c:pt idx="294">
                  <c:v>40</c:v>
                </c:pt>
                <c:pt idx="295">
                  <c:v>40</c:v>
                </c:pt>
                <c:pt idx="296">
                  <c:v>30</c:v>
                </c:pt>
                <c:pt idx="297">
                  <c:v>40</c:v>
                </c:pt>
                <c:pt idx="298">
                  <c:v>30</c:v>
                </c:pt>
                <c:pt idx="299">
                  <c:v>30</c:v>
                </c:pt>
                <c:pt idx="300">
                  <c:v>20</c:v>
                </c:pt>
                <c:pt idx="301">
                  <c:v>40</c:v>
                </c:pt>
                <c:pt idx="302">
                  <c:v>40</c:v>
                </c:pt>
                <c:pt idx="303">
                  <c:v>30</c:v>
                </c:pt>
                <c:pt idx="304">
                  <c:v>40</c:v>
                </c:pt>
                <c:pt idx="305">
                  <c:v>30</c:v>
                </c:pt>
                <c:pt idx="306">
                  <c:v>30</c:v>
                </c:pt>
                <c:pt idx="307">
                  <c:v>40</c:v>
                </c:pt>
                <c:pt idx="308">
                  <c:v>30</c:v>
                </c:pt>
                <c:pt idx="309">
                  <c:v>40</c:v>
                </c:pt>
                <c:pt idx="310">
                  <c:v>40</c:v>
                </c:pt>
                <c:pt idx="311">
                  <c:v>20</c:v>
                </c:pt>
                <c:pt idx="312">
                  <c:v>20</c:v>
                </c:pt>
                <c:pt idx="313">
                  <c:v>30</c:v>
                </c:pt>
                <c:pt idx="314">
                  <c:v>30</c:v>
                </c:pt>
                <c:pt idx="315">
                  <c:v>40</c:v>
                </c:pt>
                <c:pt idx="316">
                  <c:v>30</c:v>
                </c:pt>
                <c:pt idx="317">
                  <c:v>50</c:v>
                </c:pt>
                <c:pt idx="318">
                  <c:v>30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50</c:v>
                </c:pt>
                <c:pt idx="324">
                  <c:v>30</c:v>
                </c:pt>
                <c:pt idx="325">
                  <c:v>30</c:v>
                </c:pt>
                <c:pt idx="326">
                  <c:v>40</c:v>
                </c:pt>
                <c:pt idx="327">
                  <c:v>30</c:v>
                </c:pt>
                <c:pt idx="328">
                  <c:v>40</c:v>
                </c:pt>
                <c:pt idx="329">
                  <c:v>30</c:v>
                </c:pt>
                <c:pt idx="330">
                  <c:v>50</c:v>
                </c:pt>
                <c:pt idx="331">
                  <c:v>40</c:v>
                </c:pt>
                <c:pt idx="332">
                  <c:v>30</c:v>
                </c:pt>
                <c:pt idx="333">
                  <c:v>30</c:v>
                </c:pt>
                <c:pt idx="334">
                  <c:v>40</c:v>
                </c:pt>
                <c:pt idx="335">
                  <c:v>30</c:v>
                </c:pt>
                <c:pt idx="336">
                  <c:v>60</c:v>
                </c:pt>
                <c:pt idx="337">
                  <c:v>20</c:v>
                </c:pt>
                <c:pt idx="338">
                  <c:v>10</c:v>
                </c:pt>
                <c:pt idx="339">
                  <c:v>10</c:v>
                </c:pt>
                <c:pt idx="340">
                  <c:v>30</c:v>
                </c:pt>
                <c:pt idx="341">
                  <c:v>20</c:v>
                </c:pt>
                <c:pt idx="342">
                  <c:v>30</c:v>
                </c:pt>
                <c:pt idx="343">
                  <c:v>30</c:v>
                </c:pt>
                <c:pt idx="344">
                  <c:v>60</c:v>
                </c:pt>
                <c:pt idx="345">
                  <c:v>60</c:v>
                </c:pt>
                <c:pt idx="346">
                  <c:v>50</c:v>
                </c:pt>
                <c:pt idx="347">
                  <c:v>60</c:v>
                </c:pt>
                <c:pt idx="348">
                  <c:v>60</c:v>
                </c:pt>
                <c:pt idx="349">
                  <c:v>50</c:v>
                </c:pt>
                <c:pt idx="350">
                  <c:v>60</c:v>
                </c:pt>
                <c:pt idx="351">
                  <c:v>60</c:v>
                </c:pt>
                <c:pt idx="352">
                  <c:v>70</c:v>
                </c:pt>
                <c:pt idx="353">
                  <c:v>30</c:v>
                </c:pt>
                <c:pt idx="354">
                  <c:v>70</c:v>
                </c:pt>
                <c:pt idx="355">
                  <c:v>60</c:v>
                </c:pt>
                <c:pt idx="356">
                  <c:v>50</c:v>
                </c:pt>
                <c:pt idx="357">
                  <c:v>50</c:v>
                </c:pt>
                <c:pt idx="358">
                  <c:v>50</c:v>
                </c:pt>
                <c:pt idx="359">
                  <c:v>60</c:v>
                </c:pt>
                <c:pt idx="360">
                  <c:v>70</c:v>
                </c:pt>
                <c:pt idx="361">
                  <c:v>60</c:v>
                </c:pt>
                <c:pt idx="362">
                  <c:v>40</c:v>
                </c:pt>
                <c:pt idx="363">
                  <c:v>50</c:v>
                </c:pt>
                <c:pt idx="364">
                  <c:v>60</c:v>
                </c:pt>
                <c:pt idx="365">
                  <c:v>70</c:v>
                </c:pt>
                <c:pt idx="366">
                  <c:v>50</c:v>
                </c:pt>
                <c:pt idx="367">
                  <c:v>50</c:v>
                </c:pt>
                <c:pt idx="368">
                  <c:v>50</c:v>
                </c:pt>
                <c:pt idx="369">
                  <c:v>60</c:v>
                </c:pt>
                <c:pt idx="370">
                  <c:v>60</c:v>
                </c:pt>
                <c:pt idx="371">
                  <c:v>40</c:v>
                </c:pt>
                <c:pt idx="372">
                  <c:v>30</c:v>
                </c:pt>
                <c:pt idx="373">
                  <c:v>50</c:v>
                </c:pt>
                <c:pt idx="374">
                  <c:v>40</c:v>
                </c:pt>
                <c:pt idx="375">
                  <c:v>40</c:v>
                </c:pt>
                <c:pt idx="376">
                  <c:v>50</c:v>
                </c:pt>
                <c:pt idx="377">
                  <c:v>40</c:v>
                </c:pt>
                <c:pt idx="378">
                  <c:v>30</c:v>
                </c:pt>
                <c:pt idx="379">
                  <c:v>20</c:v>
                </c:pt>
                <c:pt idx="380">
                  <c:v>20</c:v>
                </c:pt>
                <c:pt idx="381">
                  <c:v>30</c:v>
                </c:pt>
                <c:pt idx="382">
                  <c:v>30</c:v>
                </c:pt>
                <c:pt idx="383">
                  <c:v>40</c:v>
                </c:pt>
                <c:pt idx="384">
                  <c:v>20</c:v>
                </c:pt>
                <c:pt idx="385">
                  <c:v>20</c:v>
                </c:pt>
                <c:pt idx="386">
                  <c:v>40</c:v>
                </c:pt>
                <c:pt idx="387">
                  <c:v>20</c:v>
                </c:pt>
                <c:pt idx="388">
                  <c:v>30</c:v>
                </c:pt>
                <c:pt idx="389">
                  <c:v>40</c:v>
                </c:pt>
                <c:pt idx="390">
                  <c:v>40</c:v>
                </c:pt>
                <c:pt idx="391">
                  <c:v>30</c:v>
                </c:pt>
                <c:pt idx="392">
                  <c:v>30</c:v>
                </c:pt>
                <c:pt idx="393">
                  <c:v>60</c:v>
                </c:pt>
                <c:pt idx="394">
                  <c:v>40</c:v>
                </c:pt>
                <c:pt idx="395">
                  <c:v>40</c:v>
                </c:pt>
                <c:pt idx="396">
                  <c:v>40</c:v>
                </c:pt>
                <c:pt idx="397">
                  <c:v>30</c:v>
                </c:pt>
                <c:pt idx="398">
                  <c:v>40</c:v>
                </c:pt>
                <c:pt idx="399">
                  <c:v>40</c:v>
                </c:pt>
              </c:numCache>
            </c:numRef>
          </c:val>
        </c:ser>
        <c:ser>
          <c:idx val="8"/>
          <c:order val="4"/>
          <c:tx>
            <c:strRef>
              <c:f>Лист1!$U$1:$U$3</c:f>
              <c:strCache>
                <c:ptCount val="1"/>
                <c:pt idx="0">
                  <c:v>NoWheels HighMutationRate Best</c:v>
                </c:pt>
              </c:strCache>
            </c:strRef>
          </c:tx>
          <c:marker>
            <c:symbol val="none"/>
          </c:marker>
          <c:val>
            <c:numRef>
              <c:f>Лист1!$U$4:$U$403</c:f>
              <c:numCache>
                <c:formatCode>General</c:formatCode>
                <c:ptCount val="400"/>
                <c:pt idx="0">
                  <c:v>105</c:v>
                </c:pt>
                <c:pt idx="1">
                  <c:v>130</c:v>
                </c:pt>
                <c:pt idx="2">
                  <c:v>120</c:v>
                </c:pt>
                <c:pt idx="3">
                  <c:v>125</c:v>
                </c:pt>
                <c:pt idx="4">
                  <c:v>105</c:v>
                </c:pt>
                <c:pt idx="5">
                  <c:v>135</c:v>
                </c:pt>
                <c:pt idx="6">
                  <c:v>110</c:v>
                </c:pt>
                <c:pt idx="7">
                  <c:v>120</c:v>
                </c:pt>
                <c:pt idx="8">
                  <c:v>105</c:v>
                </c:pt>
                <c:pt idx="9">
                  <c:v>135</c:v>
                </c:pt>
                <c:pt idx="10">
                  <c:v>130</c:v>
                </c:pt>
                <c:pt idx="11">
                  <c:v>140</c:v>
                </c:pt>
                <c:pt idx="12">
                  <c:v>130</c:v>
                </c:pt>
                <c:pt idx="13">
                  <c:v>135</c:v>
                </c:pt>
                <c:pt idx="14">
                  <c:v>100</c:v>
                </c:pt>
                <c:pt idx="15">
                  <c:v>90</c:v>
                </c:pt>
                <c:pt idx="16">
                  <c:v>105</c:v>
                </c:pt>
                <c:pt idx="17">
                  <c:v>135</c:v>
                </c:pt>
                <c:pt idx="18">
                  <c:v>135</c:v>
                </c:pt>
                <c:pt idx="19">
                  <c:v>125</c:v>
                </c:pt>
                <c:pt idx="20">
                  <c:v>110</c:v>
                </c:pt>
                <c:pt idx="21">
                  <c:v>120</c:v>
                </c:pt>
                <c:pt idx="22">
                  <c:v>120</c:v>
                </c:pt>
                <c:pt idx="23">
                  <c:v>105</c:v>
                </c:pt>
                <c:pt idx="24">
                  <c:v>115</c:v>
                </c:pt>
                <c:pt idx="25">
                  <c:v>125</c:v>
                </c:pt>
                <c:pt idx="26">
                  <c:v>115</c:v>
                </c:pt>
                <c:pt idx="27">
                  <c:v>130</c:v>
                </c:pt>
                <c:pt idx="28">
                  <c:v>135</c:v>
                </c:pt>
                <c:pt idx="29">
                  <c:v>115</c:v>
                </c:pt>
                <c:pt idx="30">
                  <c:v>120</c:v>
                </c:pt>
                <c:pt idx="31">
                  <c:v>110</c:v>
                </c:pt>
                <c:pt idx="32">
                  <c:v>135</c:v>
                </c:pt>
                <c:pt idx="33">
                  <c:v>185</c:v>
                </c:pt>
                <c:pt idx="34">
                  <c:v>150</c:v>
                </c:pt>
                <c:pt idx="35">
                  <c:v>155</c:v>
                </c:pt>
                <c:pt idx="36">
                  <c:v>130</c:v>
                </c:pt>
                <c:pt idx="37">
                  <c:v>145</c:v>
                </c:pt>
                <c:pt idx="38">
                  <c:v>155</c:v>
                </c:pt>
                <c:pt idx="39">
                  <c:v>170</c:v>
                </c:pt>
                <c:pt idx="40">
                  <c:v>140</c:v>
                </c:pt>
                <c:pt idx="41">
                  <c:v>125</c:v>
                </c:pt>
                <c:pt idx="42">
                  <c:v>165</c:v>
                </c:pt>
                <c:pt idx="43">
                  <c:v>150</c:v>
                </c:pt>
                <c:pt idx="44">
                  <c:v>165</c:v>
                </c:pt>
                <c:pt idx="45">
                  <c:v>130</c:v>
                </c:pt>
                <c:pt idx="46">
                  <c:v>140</c:v>
                </c:pt>
                <c:pt idx="47">
                  <c:v>160</c:v>
                </c:pt>
                <c:pt idx="48">
                  <c:v>205</c:v>
                </c:pt>
                <c:pt idx="49">
                  <c:v>180</c:v>
                </c:pt>
                <c:pt idx="50">
                  <c:v>130</c:v>
                </c:pt>
                <c:pt idx="51">
                  <c:v>170</c:v>
                </c:pt>
                <c:pt idx="52">
                  <c:v>140</c:v>
                </c:pt>
                <c:pt idx="53">
                  <c:v>175</c:v>
                </c:pt>
                <c:pt idx="54">
                  <c:v>120</c:v>
                </c:pt>
                <c:pt idx="55">
                  <c:v>145</c:v>
                </c:pt>
                <c:pt idx="56">
                  <c:v>200</c:v>
                </c:pt>
                <c:pt idx="57">
                  <c:v>160</c:v>
                </c:pt>
                <c:pt idx="58">
                  <c:v>130</c:v>
                </c:pt>
                <c:pt idx="59">
                  <c:v>165</c:v>
                </c:pt>
                <c:pt idx="60">
                  <c:v>160</c:v>
                </c:pt>
                <c:pt idx="61">
                  <c:v>160</c:v>
                </c:pt>
                <c:pt idx="62">
                  <c:v>190</c:v>
                </c:pt>
                <c:pt idx="63">
                  <c:v>195</c:v>
                </c:pt>
                <c:pt idx="64">
                  <c:v>170</c:v>
                </c:pt>
                <c:pt idx="65">
                  <c:v>175</c:v>
                </c:pt>
                <c:pt idx="66">
                  <c:v>195</c:v>
                </c:pt>
                <c:pt idx="67">
                  <c:v>190</c:v>
                </c:pt>
                <c:pt idx="68">
                  <c:v>225</c:v>
                </c:pt>
                <c:pt idx="69">
                  <c:v>195</c:v>
                </c:pt>
                <c:pt idx="70">
                  <c:v>200</c:v>
                </c:pt>
                <c:pt idx="71">
                  <c:v>165</c:v>
                </c:pt>
                <c:pt idx="72">
                  <c:v>155</c:v>
                </c:pt>
                <c:pt idx="73">
                  <c:v>175</c:v>
                </c:pt>
                <c:pt idx="74">
                  <c:v>180</c:v>
                </c:pt>
                <c:pt idx="75">
                  <c:v>165</c:v>
                </c:pt>
                <c:pt idx="76">
                  <c:v>145</c:v>
                </c:pt>
                <c:pt idx="77">
                  <c:v>170</c:v>
                </c:pt>
                <c:pt idx="78">
                  <c:v>160</c:v>
                </c:pt>
                <c:pt idx="79">
                  <c:v>145</c:v>
                </c:pt>
                <c:pt idx="80">
                  <c:v>140</c:v>
                </c:pt>
                <c:pt idx="81">
                  <c:v>195</c:v>
                </c:pt>
                <c:pt idx="82">
                  <c:v>155</c:v>
                </c:pt>
                <c:pt idx="83">
                  <c:v>160</c:v>
                </c:pt>
                <c:pt idx="84">
                  <c:v>170</c:v>
                </c:pt>
                <c:pt idx="85">
                  <c:v>210</c:v>
                </c:pt>
                <c:pt idx="86">
                  <c:v>165</c:v>
                </c:pt>
                <c:pt idx="87">
                  <c:v>185</c:v>
                </c:pt>
                <c:pt idx="88">
                  <c:v>245</c:v>
                </c:pt>
                <c:pt idx="89">
                  <c:v>150</c:v>
                </c:pt>
                <c:pt idx="90">
                  <c:v>190</c:v>
                </c:pt>
                <c:pt idx="91">
                  <c:v>210</c:v>
                </c:pt>
                <c:pt idx="92">
                  <c:v>215</c:v>
                </c:pt>
                <c:pt idx="93">
                  <c:v>165</c:v>
                </c:pt>
                <c:pt idx="94">
                  <c:v>165</c:v>
                </c:pt>
                <c:pt idx="95">
                  <c:v>180</c:v>
                </c:pt>
                <c:pt idx="96">
                  <c:v>165</c:v>
                </c:pt>
                <c:pt idx="97">
                  <c:v>160</c:v>
                </c:pt>
                <c:pt idx="98">
                  <c:v>195</c:v>
                </c:pt>
                <c:pt idx="99">
                  <c:v>200</c:v>
                </c:pt>
                <c:pt idx="100">
                  <c:v>170</c:v>
                </c:pt>
                <c:pt idx="101">
                  <c:v>145</c:v>
                </c:pt>
                <c:pt idx="102">
                  <c:v>135</c:v>
                </c:pt>
                <c:pt idx="103">
                  <c:v>215</c:v>
                </c:pt>
                <c:pt idx="104">
                  <c:v>125</c:v>
                </c:pt>
                <c:pt idx="105">
                  <c:v>135</c:v>
                </c:pt>
                <c:pt idx="106">
                  <c:v>135</c:v>
                </c:pt>
                <c:pt idx="107">
                  <c:v>120</c:v>
                </c:pt>
                <c:pt idx="108">
                  <c:v>150</c:v>
                </c:pt>
                <c:pt idx="109">
                  <c:v>115</c:v>
                </c:pt>
                <c:pt idx="110">
                  <c:v>115</c:v>
                </c:pt>
                <c:pt idx="111">
                  <c:v>160</c:v>
                </c:pt>
                <c:pt idx="112">
                  <c:v>220</c:v>
                </c:pt>
                <c:pt idx="113">
                  <c:v>155</c:v>
                </c:pt>
                <c:pt idx="114">
                  <c:v>185</c:v>
                </c:pt>
                <c:pt idx="115">
                  <c:v>115</c:v>
                </c:pt>
                <c:pt idx="116">
                  <c:v>155</c:v>
                </c:pt>
                <c:pt idx="117">
                  <c:v>145</c:v>
                </c:pt>
                <c:pt idx="118">
                  <c:v>110</c:v>
                </c:pt>
                <c:pt idx="119">
                  <c:v>140</c:v>
                </c:pt>
                <c:pt idx="120">
                  <c:v>160</c:v>
                </c:pt>
                <c:pt idx="121">
                  <c:v>140</c:v>
                </c:pt>
                <c:pt idx="122">
                  <c:v>175</c:v>
                </c:pt>
                <c:pt idx="123">
                  <c:v>125</c:v>
                </c:pt>
                <c:pt idx="124">
                  <c:v>200</c:v>
                </c:pt>
                <c:pt idx="125">
                  <c:v>135</c:v>
                </c:pt>
                <c:pt idx="126">
                  <c:v>175</c:v>
                </c:pt>
                <c:pt idx="127">
                  <c:v>155</c:v>
                </c:pt>
                <c:pt idx="128">
                  <c:v>180</c:v>
                </c:pt>
                <c:pt idx="129">
                  <c:v>210</c:v>
                </c:pt>
                <c:pt idx="130">
                  <c:v>250</c:v>
                </c:pt>
                <c:pt idx="131">
                  <c:v>135</c:v>
                </c:pt>
                <c:pt idx="132">
                  <c:v>165</c:v>
                </c:pt>
                <c:pt idx="133">
                  <c:v>195</c:v>
                </c:pt>
                <c:pt idx="134">
                  <c:v>190</c:v>
                </c:pt>
                <c:pt idx="135">
                  <c:v>235</c:v>
                </c:pt>
                <c:pt idx="136">
                  <c:v>185</c:v>
                </c:pt>
                <c:pt idx="137">
                  <c:v>175</c:v>
                </c:pt>
                <c:pt idx="138">
                  <c:v>170</c:v>
                </c:pt>
                <c:pt idx="139">
                  <c:v>185</c:v>
                </c:pt>
                <c:pt idx="140">
                  <c:v>235</c:v>
                </c:pt>
                <c:pt idx="141">
                  <c:v>200</c:v>
                </c:pt>
                <c:pt idx="142">
                  <c:v>185</c:v>
                </c:pt>
                <c:pt idx="143">
                  <c:v>225</c:v>
                </c:pt>
                <c:pt idx="144">
                  <c:v>220</c:v>
                </c:pt>
                <c:pt idx="145">
                  <c:v>180</c:v>
                </c:pt>
                <c:pt idx="146">
                  <c:v>230</c:v>
                </c:pt>
                <c:pt idx="147">
                  <c:v>185</c:v>
                </c:pt>
                <c:pt idx="148">
                  <c:v>180</c:v>
                </c:pt>
                <c:pt idx="149">
                  <c:v>205</c:v>
                </c:pt>
                <c:pt idx="150">
                  <c:v>235</c:v>
                </c:pt>
                <c:pt idx="151">
                  <c:v>190</c:v>
                </c:pt>
                <c:pt idx="152">
                  <c:v>135</c:v>
                </c:pt>
                <c:pt idx="153">
                  <c:v>235</c:v>
                </c:pt>
                <c:pt idx="154">
                  <c:v>215</c:v>
                </c:pt>
                <c:pt idx="155">
                  <c:v>185</c:v>
                </c:pt>
                <c:pt idx="156">
                  <c:v>195</c:v>
                </c:pt>
                <c:pt idx="157">
                  <c:v>180</c:v>
                </c:pt>
                <c:pt idx="158">
                  <c:v>185</c:v>
                </c:pt>
                <c:pt idx="159">
                  <c:v>185</c:v>
                </c:pt>
                <c:pt idx="160">
                  <c:v>225</c:v>
                </c:pt>
                <c:pt idx="161">
                  <c:v>185</c:v>
                </c:pt>
                <c:pt idx="162">
                  <c:v>190</c:v>
                </c:pt>
                <c:pt idx="163">
                  <c:v>215</c:v>
                </c:pt>
                <c:pt idx="164">
                  <c:v>175</c:v>
                </c:pt>
                <c:pt idx="165">
                  <c:v>225</c:v>
                </c:pt>
                <c:pt idx="166">
                  <c:v>200</c:v>
                </c:pt>
                <c:pt idx="167">
                  <c:v>180</c:v>
                </c:pt>
                <c:pt idx="168">
                  <c:v>210</c:v>
                </c:pt>
                <c:pt idx="169">
                  <c:v>185</c:v>
                </c:pt>
                <c:pt idx="170">
                  <c:v>170</c:v>
                </c:pt>
                <c:pt idx="171">
                  <c:v>155</c:v>
                </c:pt>
                <c:pt idx="172">
                  <c:v>210</c:v>
                </c:pt>
                <c:pt idx="173">
                  <c:v>205</c:v>
                </c:pt>
                <c:pt idx="174">
                  <c:v>190</c:v>
                </c:pt>
                <c:pt idx="175">
                  <c:v>200</c:v>
                </c:pt>
                <c:pt idx="176">
                  <c:v>170</c:v>
                </c:pt>
                <c:pt idx="177">
                  <c:v>170</c:v>
                </c:pt>
                <c:pt idx="178">
                  <c:v>230</c:v>
                </c:pt>
                <c:pt idx="179">
                  <c:v>205</c:v>
                </c:pt>
                <c:pt idx="180">
                  <c:v>140</c:v>
                </c:pt>
                <c:pt idx="181">
                  <c:v>170</c:v>
                </c:pt>
                <c:pt idx="182">
                  <c:v>185</c:v>
                </c:pt>
                <c:pt idx="183">
                  <c:v>170</c:v>
                </c:pt>
                <c:pt idx="184">
                  <c:v>165</c:v>
                </c:pt>
                <c:pt idx="185">
                  <c:v>205</c:v>
                </c:pt>
                <c:pt idx="186">
                  <c:v>220</c:v>
                </c:pt>
                <c:pt idx="187">
                  <c:v>190</c:v>
                </c:pt>
                <c:pt idx="188">
                  <c:v>190</c:v>
                </c:pt>
                <c:pt idx="189">
                  <c:v>195</c:v>
                </c:pt>
                <c:pt idx="190">
                  <c:v>195</c:v>
                </c:pt>
                <c:pt idx="191">
                  <c:v>195</c:v>
                </c:pt>
                <c:pt idx="192">
                  <c:v>225</c:v>
                </c:pt>
                <c:pt idx="193">
                  <c:v>200</c:v>
                </c:pt>
                <c:pt idx="194">
                  <c:v>180</c:v>
                </c:pt>
                <c:pt idx="195">
                  <c:v>190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10</c:v>
                </c:pt>
                <c:pt idx="206">
                  <c:v>10</c:v>
                </c:pt>
                <c:pt idx="207">
                  <c:v>20</c:v>
                </c:pt>
                <c:pt idx="208">
                  <c:v>20</c:v>
                </c:pt>
                <c:pt idx="209">
                  <c:v>10</c:v>
                </c:pt>
                <c:pt idx="210">
                  <c:v>10</c:v>
                </c:pt>
                <c:pt idx="211">
                  <c:v>20</c:v>
                </c:pt>
                <c:pt idx="212">
                  <c:v>20</c:v>
                </c:pt>
                <c:pt idx="213">
                  <c:v>30</c:v>
                </c:pt>
                <c:pt idx="214">
                  <c:v>30</c:v>
                </c:pt>
                <c:pt idx="215">
                  <c:v>40</c:v>
                </c:pt>
                <c:pt idx="216">
                  <c:v>50</c:v>
                </c:pt>
                <c:pt idx="217">
                  <c:v>50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50</c:v>
                </c:pt>
                <c:pt idx="222">
                  <c:v>60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60</c:v>
                </c:pt>
                <c:pt idx="227">
                  <c:v>40</c:v>
                </c:pt>
                <c:pt idx="228">
                  <c:v>70</c:v>
                </c:pt>
                <c:pt idx="229">
                  <c:v>70</c:v>
                </c:pt>
                <c:pt idx="230">
                  <c:v>60</c:v>
                </c:pt>
                <c:pt idx="231">
                  <c:v>60</c:v>
                </c:pt>
                <c:pt idx="232">
                  <c:v>40</c:v>
                </c:pt>
                <c:pt idx="233">
                  <c:v>60</c:v>
                </c:pt>
                <c:pt idx="234">
                  <c:v>70</c:v>
                </c:pt>
                <c:pt idx="235">
                  <c:v>30</c:v>
                </c:pt>
                <c:pt idx="236">
                  <c:v>50</c:v>
                </c:pt>
                <c:pt idx="237">
                  <c:v>60</c:v>
                </c:pt>
                <c:pt idx="238">
                  <c:v>60</c:v>
                </c:pt>
                <c:pt idx="239">
                  <c:v>40</c:v>
                </c:pt>
                <c:pt idx="240">
                  <c:v>60</c:v>
                </c:pt>
                <c:pt idx="241">
                  <c:v>50</c:v>
                </c:pt>
                <c:pt idx="242">
                  <c:v>60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50</c:v>
                </c:pt>
                <c:pt idx="247">
                  <c:v>40</c:v>
                </c:pt>
                <c:pt idx="248">
                  <c:v>50</c:v>
                </c:pt>
                <c:pt idx="249">
                  <c:v>50</c:v>
                </c:pt>
                <c:pt idx="250">
                  <c:v>60</c:v>
                </c:pt>
                <c:pt idx="251">
                  <c:v>50</c:v>
                </c:pt>
                <c:pt idx="252">
                  <c:v>50</c:v>
                </c:pt>
                <c:pt idx="253">
                  <c:v>60</c:v>
                </c:pt>
                <c:pt idx="254">
                  <c:v>75</c:v>
                </c:pt>
                <c:pt idx="255">
                  <c:v>70</c:v>
                </c:pt>
                <c:pt idx="256">
                  <c:v>95</c:v>
                </c:pt>
                <c:pt idx="257">
                  <c:v>130</c:v>
                </c:pt>
                <c:pt idx="258">
                  <c:v>115</c:v>
                </c:pt>
                <c:pt idx="259">
                  <c:v>135</c:v>
                </c:pt>
                <c:pt idx="260">
                  <c:v>130</c:v>
                </c:pt>
                <c:pt idx="261">
                  <c:v>100</c:v>
                </c:pt>
                <c:pt idx="262">
                  <c:v>125</c:v>
                </c:pt>
                <c:pt idx="263">
                  <c:v>100</c:v>
                </c:pt>
                <c:pt idx="264">
                  <c:v>125</c:v>
                </c:pt>
                <c:pt idx="265">
                  <c:v>125</c:v>
                </c:pt>
                <c:pt idx="266">
                  <c:v>100</c:v>
                </c:pt>
                <c:pt idx="267">
                  <c:v>135</c:v>
                </c:pt>
                <c:pt idx="268">
                  <c:v>120</c:v>
                </c:pt>
                <c:pt idx="269">
                  <c:v>120</c:v>
                </c:pt>
                <c:pt idx="270">
                  <c:v>145</c:v>
                </c:pt>
                <c:pt idx="271">
                  <c:v>110</c:v>
                </c:pt>
                <c:pt idx="272">
                  <c:v>110</c:v>
                </c:pt>
                <c:pt idx="273">
                  <c:v>140</c:v>
                </c:pt>
                <c:pt idx="274">
                  <c:v>105</c:v>
                </c:pt>
                <c:pt idx="275">
                  <c:v>120</c:v>
                </c:pt>
                <c:pt idx="276">
                  <c:v>110</c:v>
                </c:pt>
                <c:pt idx="277">
                  <c:v>115</c:v>
                </c:pt>
                <c:pt idx="278">
                  <c:v>110</c:v>
                </c:pt>
                <c:pt idx="279">
                  <c:v>110</c:v>
                </c:pt>
                <c:pt idx="280">
                  <c:v>160</c:v>
                </c:pt>
                <c:pt idx="281">
                  <c:v>135</c:v>
                </c:pt>
                <c:pt idx="282">
                  <c:v>130</c:v>
                </c:pt>
                <c:pt idx="283">
                  <c:v>120</c:v>
                </c:pt>
                <c:pt idx="284">
                  <c:v>130</c:v>
                </c:pt>
                <c:pt idx="285">
                  <c:v>90</c:v>
                </c:pt>
                <c:pt idx="286">
                  <c:v>130</c:v>
                </c:pt>
                <c:pt idx="287">
                  <c:v>120</c:v>
                </c:pt>
                <c:pt idx="288">
                  <c:v>135</c:v>
                </c:pt>
                <c:pt idx="289">
                  <c:v>175</c:v>
                </c:pt>
                <c:pt idx="290">
                  <c:v>140</c:v>
                </c:pt>
                <c:pt idx="291">
                  <c:v>125</c:v>
                </c:pt>
                <c:pt idx="292">
                  <c:v>140</c:v>
                </c:pt>
                <c:pt idx="293">
                  <c:v>120</c:v>
                </c:pt>
                <c:pt idx="294">
                  <c:v>120</c:v>
                </c:pt>
                <c:pt idx="295">
                  <c:v>110</c:v>
                </c:pt>
                <c:pt idx="296">
                  <c:v>135</c:v>
                </c:pt>
                <c:pt idx="297">
                  <c:v>100</c:v>
                </c:pt>
                <c:pt idx="298">
                  <c:v>135</c:v>
                </c:pt>
                <c:pt idx="299">
                  <c:v>135</c:v>
                </c:pt>
                <c:pt idx="300">
                  <c:v>160</c:v>
                </c:pt>
                <c:pt idx="301">
                  <c:v>165</c:v>
                </c:pt>
                <c:pt idx="302">
                  <c:v>180</c:v>
                </c:pt>
                <c:pt idx="303">
                  <c:v>180</c:v>
                </c:pt>
                <c:pt idx="304">
                  <c:v>185</c:v>
                </c:pt>
                <c:pt idx="305">
                  <c:v>155</c:v>
                </c:pt>
                <c:pt idx="306">
                  <c:v>160</c:v>
                </c:pt>
                <c:pt idx="307">
                  <c:v>170</c:v>
                </c:pt>
                <c:pt idx="308">
                  <c:v>165</c:v>
                </c:pt>
                <c:pt idx="309">
                  <c:v>195</c:v>
                </c:pt>
                <c:pt idx="310">
                  <c:v>205</c:v>
                </c:pt>
                <c:pt idx="311">
                  <c:v>180</c:v>
                </c:pt>
                <c:pt idx="312">
                  <c:v>195</c:v>
                </c:pt>
                <c:pt idx="313">
                  <c:v>185</c:v>
                </c:pt>
                <c:pt idx="314">
                  <c:v>215</c:v>
                </c:pt>
                <c:pt idx="315">
                  <c:v>190</c:v>
                </c:pt>
                <c:pt idx="316">
                  <c:v>195</c:v>
                </c:pt>
                <c:pt idx="317">
                  <c:v>210</c:v>
                </c:pt>
                <c:pt idx="318">
                  <c:v>175</c:v>
                </c:pt>
                <c:pt idx="319">
                  <c:v>185</c:v>
                </c:pt>
                <c:pt idx="320">
                  <c:v>200</c:v>
                </c:pt>
                <c:pt idx="321">
                  <c:v>190</c:v>
                </c:pt>
                <c:pt idx="322">
                  <c:v>185</c:v>
                </c:pt>
                <c:pt idx="323">
                  <c:v>150</c:v>
                </c:pt>
                <c:pt idx="324">
                  <c:v>195</c:v>
                </c:pt>
                <c:pt idx="325">
                  <c:v>210</c:v>
                </c:pt>
                <c:pt idx="326">
                  <c:v>180</c:v>
                </c:pt>
                <c:pt idx="327">
                  <c:v>185</c:v>
                </c:pt>
                <c:pt idx="328">
                  <c:v>205</c:v>
                </c:pt>
                <c:pt idx="329">
                  <c:v>185</c:v>
                </c:pt>
                <c:pt idx="330">
                  <c:v>195</c:v>
                </c:pt>
                <c:pt idx="331">
                  <c:v>155</c:v>
                </c:pt>
                <c:pt idx="332">
                  <c:v>170</c:v>
                </c:pt>
                <c:pt idx="333">
                  <c:v>195</c:v>
                </c:pt>
                <c:pt idx="334">
                  <c:v>205</c:v>
                </c:pt>
                <c:pt idx="335">
                  <c:v>190</c:v>
                </c:pt>
                <c:pt idx="336">
                  <c:v>190</c:v>
                </c:pt>
                <c:pt idx="337">
                  <c:v>175</c:v>
                </c:pt>
                <c:pt idx="338">
                  <c:v>180</c:v>
                </c:pt>
                <c:pt idx="339">
                  <c:v>175</c:v>
                </c:pt>
                <c:pt idx="340">
                  <c:v>200</c:v>
                </c:pt>
                <c:pt idx="341">
                  <c:v>210</c:v>
                </c:pt>
                <c:pt idx="342">
                  <c:v>175</c:v>
                </c:pt>
                <c:pt idx="343">
                  <c:v>180</c:v>
                </c:pt>
                <c:pt idx="344">
                  <c:v>195</c:v>
                </c:pt>
                <c:pt idx="345">
                  <c:v>175</c:v>
                </c:pt>
                <c:pt idx="346">
                  <c:v>180</c:v>
                </c:pt>
                <c:pt idx="347">
                  <c:v>220</c:v>
                </c:pt>
                <c:pt idx="348">
                  <c:v>230</c:v>
                </c:pt>
                <c:pt idx="349">
                  <c:v>185</c:v>
                </c:pt>
                <c:pt idx="350">
                  <c:v>180</c:v>
                </c:pt>
                <c:pt idx="351">
                  <c:v>205</c:v>
                </c:pt>
                <c:pt idx="352">
                  <c:v>190</c:v>
                </c:pt>
                <c:pt idx="353">
                  <c:v>205</c:v>
                </c:pt>
                <c:pt idx="354">
                  <c:v>225</c:v>
                </c:pt>
                <c:pt idx="355">
                  <c:v>160</c:v>
                </c:pt>
                <c:pt idx="356">
                  <c:v>185</c:v>
                </c:pt>
                <c:pt idx="357">
                  <c:v>205</c:v>
                </c:pt>
                <c:pt idx="358">
                  <c:v>175</c:v>
                </c:pt>
                <c:pt idx="359">
                  <c:v>220</c:v>
                </c:pt>
                <c:pt idx="360">
                  <c:v>175</c:v>
                </c:pt>
                <c:pt idx="361">
                  <c:v>210</c:v>
                </c:pt>
                <c:pt idx="362">
                  <c:v>170</c:v>
                </c:pt>
                <c:pt idx="363">
                  <c:v>170</c:v>
                </c:pt>
                <c:pt idx="364">
                  <c:v>220</c:v>
                </c:pt>
                <c:pt idx="365">
                  <c:v>200</c:v>
                </c:pt>
                <c:pt idx="366">
                  <c:v>225</c:v>
                </c:pt>
                <c:pt idx="367">
                  <c:v>205</c:v>
                </c:pt>
                <c:pt idx="368">
                  <c:v>170</c:v>
                </c:pt>
                <c:pt idx="369">
                  <c:v>210</c:v>
                </c:pt>
                <c:pt idx="370">
                  <c:v>190</c:v>
                </c:pt>
                <c:pt idx="371">
                  <c:v>175</c:v>
                </c:pt>
                <c:pt idx="372">
                  <c:v>210</c:v>
                </c:pt>
                <c:pt idx="373">
                  <c:v>200</c:v>
                </c:pt>
                <c:pt idx="374">
                  <c:v>185</c:v>
                </c:pt>
                <c:pt idx="375">
                  <c:v>215</c:v>
                </c:pt>
                <c:pt idx="376">
                  <c:v>180</c:v>
                </c:pt>
                <c:pt idx="377">
                  <c:v>180</c:v>
                </c:pt>
                <c:pt idx="378">
                  <c:v>200</c:v>
                </c:pt>
                <c:pt idx="379">
                  <c:v>200</c:v>
                </c:pt>
                <c:pt idx="380">
                  <c:v>180</c:v>
                </c:pt>
                <c:pt idx="381">
                  <c:v>220</c:v>
                </c:pt>
                <c:pt idx="382">
                  <c:v>180</c:v>
                </c:pt>
                <c:pt idx="383">
                  <c:v>185</c:v>
                </c:pt>
                <c:pt idx="384">
                  <c:v>165</c:v>
                </c:pt>
                <c:pt idx="385">
                  <c:v>180</c:v>
                </c:pt>
                <c:pt idx="386">
                  <c:v>150</c:v>
                </c:pt>
                <c:pt idx="387">
                  <c:v>210</c:v>
                </c:pt>
                <c:pt idx="388">
                  <c:v>220</c:v>
                </c:pt>
                <c:pt idx="389">
                  <c:v>200</c:v>
                </c:pt>
                <c:pt idx="390">
                  <c:v>190</c:v>
                </c:pt>
                <c:pt idx="391">
                  <c:v>185</c:v>
                </c:pt>
                <c:pt idx="392">
                  <c:v>280</c:v>
                </c:pt>
                <c:pt idx="393">
                  <c:v>200</c:v>
                </c:pt>
                <c:pt idx="394">
                  <c:v>200</c:v>
                </c:pt>
                <c:pt idx="395">
                  <c:v>240</c:v>
                </c:pt>
                <c:pt idx="396">
                  <c:v>245</c:v>
                </c:pt>
                <c:pt idx="397">
                  <c:v>245</c:v>
                </c:pt>
                <c:pt idx="398">
                  <c:v>240</c:v>
                </c:pt>
                <c:pt idx="399">
                  <c:v>205</c:v>
                </c:pt>
              </c:numCache>
            </c:numRef>
          </c:val>
        </c:ser>
        <c:ser>
          <c:idx val="10"/>
          <c:order val="5"/>
          <c:tx>
            <c:strRef>
              <c:f>Лист1!$W$1:$W$3</c:f>
              <c:strCache>
                <c:ptCount val="1"/>
                <c:pt idx="0">
                  <c:v>NoWheels LowMutationRate Best</c:v>
                </c:pt>
              </c:strCache>
            </c:strRef>
          </c:tx>
          <c:marker>
            <c:symbol val="none"/>
          </c:marker>
          <c:val>
            <c:numRef>
              <c:f>Лист1!$W$4:$W$403</c:f>
              <c:numCache>
                <c:formatCode>General</c:formatCode>
                <c:ptCount val="400"/>
                <c:pt idx="0">
                  <c:v>70</c:v>
                </c:pt>
                <c:pt idx="1">
                  <c:v>75</c:v>
                </c:pt>
                <c:pt idx="2">
                  <c:v>80</c:v>
                </c:pt>
                <c:pt idx="3">
                  <c:v>65</c:v>
                </c:pt>
                <c:pt idx="4">
                  <c:v>85</c:v>
                </c:pt>
                <c:pt idx="5">
                  <c:v>100</c:v>
                </c:pt>
                <c:pt idx="6">
                  <c:v>95</c:v>
                </c:pt>
                <c:pt idx="7">
                  <c:v>75</c:v>
                </c:pt>
                <c:pt idx="8">
                  <c:v>100</c:v>
                </c:pt>
                <c:pt idx="9">
                  <c:v>145</c:v>
                </c:pt>
                <c:pt idx="10">
                  <c:v>65</c:v>
                </c:pt>
                <c:pt idx="11">
                  <c:v>130</c:v>
                </c:pt>
                <c:pt idx="12">
                  <c:v>115</c:v>
                </c:pt>
                <c:pt idx="13">
                  <c:v>110</c:v>
                </c:pt>
                <c:pt idx="14">
                  <c:v>100</c:v>
                </c:pt>
                <c:pt idx="15">
                  <c:v>85</c:v>
                </c:pt>
                <c:pt idx="16">
                  <c:v>85</c:v>
                </c:pt>
                <c:pt idx="17">
                  <c:v>95</c:v>
                </c:pt>
                <c:pt idx="18">
                  <c:v>100</c:v>
                </c:pt>
                <c:pt idx="19">
                  <c:v>85</c:v>
                </c:pt>
                <c:pt idx="20">
                  <c:v>120</c:v>
                </c:pt>
                <c:pt idx="21">
                  <c:v>120</c:v>
                </c:pt>
                <c:pt idx="22">
                  <c:v>110</c:v>
                </c:pt>
                <c:pt idx="23">
                  <c:v>95</c:v>
                </c:pt>
                <c:pt idx="24">
                  <c:v>130</c:v>
                </c:pt>
                <c:pt idx="25">
                  <c:v>130</c:v>
                </c:pt>
                <c:pt idx="26">
                  <c:v>145</c:v>
                </c:pt>
                <c:pt idx="27">
                  <c:v>160</c:v>
                </c:pt>
                <c:pt idx="28">
                  <c:v>130</c:v>
                </c:pt>
                <c:pt idx="29">
                  <c:v>130</c:v>
                </c:pt>
                <c:pt idx="30">
                  <c:v>135</c:v>
                </c:pt>
                <c:pt idx="31">
                  <c:v>145</c:v>
                </c:pt>
                <c:pt idx="32">
                  <c:v>100</c:v>
                </c:pt>
                <c:pt idx="33">
                  <c:v>130</c:v>
                </c:pt>
                <c:pt idx="34">
                  <c:v>125</c:v>
                </c:pt>
                <c:pt idx="35">
                  <c:v>100</c:v>
                </c:pt>
                <c:pt idx="36">
                  <c:v>135</c:v>
                </c:pt>
                <c:pt idx="37">
                  <c:v>130</c:v>
                </c:pt>
                <c:pt idx="38">
                  <c:v>145</c:v>
                </c:pt>
                <c:pt idx="39">
                  <c:v>95</c:v>
                </c:pt>
                <c:pt idx="40">
                  <c:v>150</c:v>
                </c:pt>
                <c:pt idx="41">
                  <c:v>125</c:v>
                </c:pt>
                <c:pt idx="42">
                  <c:v>155</c:v>
                </c:pt>
                <c:pt idx="43">
                  <c:v>130</c:v>
                </c:pt>
                <c:pt idx="44">
                  <c:v>130</c:v>
                </c:pt>
                <c:pt idx="45">
                  <c:v>135</c:v>
                </c:pt>
                <c:pt idx="46">
                  <c:v>125</c:v>
                </c:pt>
                <c:pt idx="47">
                  <c:v>105</c:v>
                </c:pt>
                <c:pt idx="48">
                  <c:v>80</c:v>
                </c:pt>
                <c:pt idx="49">
                  <c:v>140</c:v>
                </c:pt>
                <c:pt idx="50">
                  <c:v>110</c:v>
                </c:pt>
                <c:pt idx="51">
                  <c:v>120</c:v>
                </c:pt>
                <c:pt idx="52">
                  <c:v>115</c:v>
                </c:pt>
                <c:pt idx="53">
                  <c:v>145</c:v>
                </c:pt>
                <c:pt idx="54">
                  <c:v>150</c:v>
                </c:pt>
                <c:pt idx="55">
                  <c:v>145</c:v>
                </c:pt>
                <c:pt idx="56">
                  <c:v>155</c:v>
                </c:pt>
                <c:pt idx="57">
                  <c:v>90</c:v>
                </c:pt>
                <c:pt idx="58">
                  <c:v>75</c:v>
                </c:pt>
                <c:pt idx="59">
                  <c:v>135</c:v>
                </c:pt>
                <c:pt idx="60">
                  <c:v>140</c:v>
                </c:pt>
                <c:pt idx="61">
                  <c:v>115</c:v>
                </c:pt>
                <c:pt idx="62">
                  <c:v>105</c:v>
                </c:pt>
                <c:pt idx="63">
                  <c:v>100</c:v>
                </c:pt>
                <c:pt idx="64">
                  <c:v>130</c:v>
                </c:pt>
                <c:pt idx="65">
                  <c:v>140</c:v>
                </c:pt>
                <c:pt idx="66">
                  <c:v>140</c:v>
                </c:pt>
                <c:pt idx="67">
                  <c:v>140</c:v>
                </c:pt>
                <c:pt idx="68">
                  <c:v>135</c:v>
                </c:pt>
                <c:pt idx="69">
                  <c:v>115</c:v>
                </c:pt>
                <c:pt idx="70">
                  <c:v>150</c:v>
                </c:pt>
                <c:pt idx="71">
                  <c:v>120</c:v>
                </c:pt>
                <c:pt idx="72">
                  <c:v>135</c:v>
                </c:pt>
                <c:pt idx="73">
                  <c:v>125</c:v>
                </c:pt>
                <c:pt idx="74">
                  <c:v>140</c:v>
                </c:pt>
                <c:pt idx="75">
                  <c:v>125</c:v>
                </c:pt>
                <c:pt idx="76">
                  <c:v>150</c:v>
                </c:pt>
                <c:pt idx="77">
                  <c:v>50</c:v>
                </c:pt>
                <c:pt idx="78">
                  <c:v>125</c:v>
                </c:pt>
                <c:pt idx="79">
                  <c:v>95</c:v>
                </c:pt>
                <c:pt idx="80">
                  <c:v>120</c:v>
                </c:pt>
                <c:pt idx="81">
                  <c:v>140</c:v>
                </c:pt>
                <c:pt idx="82">
                  <c:v>155</c:v>
                </c:pt>
                <c:pt idx="83">
                  <c:v>130</c:v>
                </c:pt>
                <c:pt idx="84">
                  <c:v>130</c:v>
                </c:pt>
                <c:pt idx="85">
                  <c:v>120</c:v>
                </c:pt>
                <c:pt idx="86">
                  <c:v>145</c:v>
                </c:pt>
                <c:pt idx="87">
                  <c:v>115</c:v>
                </c:pt>
                <c:pt idx="88">
                  <c:v>135</c:v>
                </c:pt>
                <c:pt idx="89">
                  <c:v>125</c:v>
                </c:pt>
                <c:pt idx="90">
                  <c:v>135</c:v>
                </c:pt>
                <c:pt idx="91">
                  <c:v>145</c:v>
                </c:pt>
                <c:pt idx="92">
                  <c:v>125</c:v>
                </c:pt>
                <c:pt idx="93">
                  <c:v>135</c:v>
                </c:pt>
                <c:pt idx="94">
                  <c:v>130</c:v>
                </c:pt>
                <c:pt idx="95">
                  <c:v>115</c:v>
                </c:pt>
                <c:pt idx="96">
                  <c:v>110</c:v>
                </c:pt>
                <c:pt idx="97">
                  <c:v>165</c:v>
                </c:pt>
                <c:pt idx="98">
                  <c:v>155</c:v>
                </c:pt>
                <c:pt idx="99">
                  <c:v>115</c:v>
                </c:pt>
                <c:pt idx="100">
                  <c:v>110</c:v>
                </c:pt>
                <c:pt idx="101">
                  <c:v>160</c:v>
                </c:pt>
                <c:pt idx="102">
                  <c:v>110</c:v>
                </c:pt>
                <c:pt idx="103">
                  <c:v>120</c:v>
                </c:pt>
                <c:pt idx="104">
                  <c:v>110</c:v>
                </c:pt>
                <c:pt idx="105">
                  <c:v>155</c:v>
                </c:pt>
                <c:pt idx="106">
                  <c:v>135</c:v>
                </c:pt>
                <c:pt idx="107">
                  <c:v>135</c:v>
                </c:pt>
                <c:pt idx="108">
                  <c:v>120</c:v>
                </c:pt>
                <c:pt idx="109">
                  <c:v>120</c:v>
                </c:pt>
                <c:pt idx="110">
                  <c:v>140</c:v>
                </c:pt>
                <c:pt idx="111">
                  <c:v>120</c:v>
                </c:pt>
                <c:pt idx="112">
                  <c:v>120</c:v>
                </c:pt>
                <c:pt idx="113">
                  <c:v>145</c:v>
                </c:pt>
                <c:pt idx="114">
                  <c:v>135</c:v>
                </c:pt>
                <c:pt idx="115">
                  <c:v>130</c:v>
                </c:pt>
                <c:pt idx="116">
                  <c:v>160</c:v>
                </c:pt>
                <c:pt idx="117">
                  <c:v>105</c:v>
                </c:pt>
                <c:pt idx="118">
                  <c:v>120</c:v>
                </c:pt>
                <c:pt idx="119">
                  <c:v>130</c:v>
                </c:pt>
                <c:pt idx="120">
                  <c:v>120</c:v>
                </c:pt>
                <c:pt idx="121">
                  <c:v>115</c:v>
                </c:pt>
                <c:pt idx="122">
                  <c:v>95</c:v>
                </c:pt>
                <c:pt idx="123">
                  <c:v>115</c:v>
                </c:pt>
                <c:pt idx="124">
                  <c:v>125</c:v>
                </c:pt>
                <c:pt idx="125">
                  <c:v>125</c:v>
                </c:pt>
                <c:pt idx="126">
                  <c:v>120</c:v>
                </c:pt>
                <c:pt idx="127">
                  <c:v>85</c:v>
                </c:pt>
                <c:pt idx="128">
                  <c:v>150</c:v>
                </c:pt>
                <c:pt idx="129">
                  <c:v>120</c:v>
                </c:pt>
                <c:pt idx="130">
                  <c:v>120</c:v>
                </c:pt>
                <c:pt idx="131">
                  <c:v>130</c:v>
                </c:pt>
                <c:pt idx="132">
                  <c:v>120</c:v>
                </c:pt>
                <c:pt idx="133">
                  <c:v>110</c:v>
                </c:pt>
                <c:pt idx="134">
                  <c:v>95</c:v>
                </c:pt>
                <c:pt idx="135">
                  <c:v>125</c:v>
                </c:pt>
                <c:pt idx="136">
                  <c:v>95</c:v>
                </c:pt>
                <c:pt idx="137">
                  <c:v>120</c:v>
                </c:pt>
                <c:pt idx="138">
                  <c:v>105</c:v>
                </c:pt>
                <c:pt idx="139">
                  <c:v>140</c:v>
                </c:pt>
                <c:pt idx="140">
                  <c:v>105</c:v>
                </c:pt>
                <c:pt idx="141">
                  <c:v>120</c:v>
                </c:pt>
                <c:pt idx="142">
                  <c:v>90</c:v>
                </c:pt>
                <c:pt idx="143">
                  <c:v>110</c:v>
                </c:pt>
                <c:pt idx="144">
                  <c:v>125</c:v>
                </c:pt>
                <c:pt idx="145">
                  <c:v>115</c:v>
                </c:pt>
                <c:pt idx="146">
                  <c:v>100</c:v>
                </c:pt>
                <c:pt idx="147">
                  <c:v>110</c:v>
                </c:pt>
                <c:pt idx="148">
                  <c:v>110</c:v>
                </c:pt>
                <c:pt idx="149">
                  <c:v>110</c:v>
                </c:pt>
                <c:pt idx="150">
                  <c:v>90</c:v>
                </c:pt>
                <c:pt idx="151">
                  <c:v>120</c:v>
                </c:pt>
                <c:pt idx="152">
                  <c:v>120</c:v>
                </c:pt>
                <c:pt idx="153">
                  <c:v>105</c:v>
                </c:pt>
                <c:pt idx="154">
                  <c:v>130</c:v>
                </c:pt>
                <c:pt idx="155">
                  <c:v>105</c:v>
                </c:pt>
                <c:pt idx="156">
                  <c:v>90</c:v>
                </c:pt>
                <c:pt idx="157">
                  <c:v>125</c:v>
                </c:pt>
                <c:pt idx="158">
                  <c:v>100</c:v>
                </c:pt>
                <c:pt idx="159">
                  <c:v>110</c:v>
                </c:pt>
                <c:pt idx="160">
                  <c:v>120</c:v>
                </c:pt>
                <c:pt idx="161">
                  <c:v>120</c:v>
                </c:pt>
                <c:pt idx="162">
                  <c:v>130</c:v>
                </c:pt>
                <c:pt idx="163">
                  <c:v>110</c:v>
                </c:pt>
                <c:pt idx="164">
                  <c:v>110</c:v>
                </c:pt>
                <c:pt idx="165">
                  <c:v>115</c:v>
                </c:pt>
                <c:pt idx="166">
                  <c:v>110</c:v>
                </c:pt>
                <c:pt idx="167">
                  <c:v>110</c:v>
                </c:pt>
                <c:pt idx="168">
                  <c:v>105</c:v>
                </c:pt>
                <c:pt idx="169">
                  <c:v>85</c:v>
                </c:pt>
                <c:pt idx="170">
                  <c:v>95</c:v>
                </c:pt>
                <c:pt idx="171">
                  <c:v>90</c:v>
                </c:pt>
                <c:pt idx="172">
                  <c:v>110</c:v>
                </c:pt>
                <c:pt idx="173">
                  <c:v>105</c:v>
                </c:pt>
                <c:pt idx="174">
                  <c:v>125</c:v>
                </c:pt>
                <c:pt idx="175">
                  <c:v>125</c:v>
                </c:pt>
                <c:pt idx="176">
                  <c:v>100</c:v>
                </c:pt>
                <c:pt idx="177">
                  <c:v>130</c:v>
                </c:pt>
                <c:pt idx="178">
                  <c:v>95</c:v>
                </c:pt>
                <c:pt idx="179">
                  <c:v>80</c:v>
                </c:pt>
                <c:pt idx="180">
                  <c:v>105</c:v>
                </c:pt>
                <c:pt idx="181">
                  <c:v>135</c:v>
                </c:pt>
                <c:pt idx="182">
                  <c:v>105</c:v>
                </c:pt>
                <c:pt idx="183">
                  <c:v>125</c:v>
                </c:pt>
                <c:pt idx="184">
                  <c:v>90</c:v>
                </c:pt>
                <c:pt idx="185">
                  <c:v>130</c:v>
                </c:pt>
                <c:pt idx="186">
                  <c:v>135</c:v>
                </c:pt>
                <c:pt idx="187">
                  <c:v>140</c:v>
                </c:pt>
                <c:pt idx="188">
                  <c:v>115</c:v>
                </c:pt>
                <c:pt idx="189">
                  <c:v>95</c:v>
                </c:pt>
                <c:pt idx="190">
                  <c:v>110</c:v>
                </c:pt>
                <c:pt idx="191">
                  <c:v>130</c:v>
                </c:pt>
                <c:pt idx="192">
                  <c:v>110</c:v>
                </c:pt>
                <c:pt idx="193">
                  <c:v>130</c:v>
                </c:pt>
                <c:pt idx="194">
                  <c:v>110</c:v>
                </c:pt>
                <c:pt idx="195">
                  <c:v>140</c:v>
                </c:pt>
                <c:pt idx="196">
                  <c:v>140</c:v>
                </c:pt>
                <c:pt idx="197">
                  <c:v>120</c:v>
                </c:pt>
                <c:pt idx="198">
                  <c:v>135</c:v>
                </c:pt>
                <c:pt idx="199">
                  <c:v>130</c:v>
                </c:pt>
                <c:pt idx="200">
                  <c:v>115</c:v>
                </c:pt>
                <c:pt idx="201">
                  <c:v>130</c:v>
                </c:pt>
                <c:pt idx="202">
                  <c:v>145</c:v>
                </c:pt>
                <c:pt idx="203">
                  <c:v>95</c:v>
                </c:pt>
                <c:pt idx="204">
                  <c:v>105</c:v>
                </c:pt>
                <c:pt idx="205">
                  <c:v>110</c:v>
                </c:pt>
                <c:pt idx="206">
                  <c:v>110</c:v>
                </c:pt>
                <c:pt idx="207">
                  <c:v>120</c:v>
                </c:pt>
                <c:pt idx="208">
                  <c:v>110</c:v>
                </c:pt>
                <c:pt idx="209">
                  <c:v>90</c:v>
                </c:pt>
                <c:pt idx="210">
                  <c:v>110</c:v>
                </c:pt>
                <c:pt idx="211">
                  <c:v>100</c:v>
                </c:pt>
                <c:pt idx="212">
                  <c:v>110</c:v>
                </c:pt>
                <c:pt idx="213">
                  <c:v>130</c:v>
                </c:pt>
                <c:pt idx="214">
                  <c:v>105</c:v>
                </c:pt>
                <c:pt idx="215">
                  <c:v>105</c:v>
                </c:pt>
                <c:pt idx="216">
                  <c:v>130</c:v>
                </c:pt>
                <c:pt idx="217">
                  <c:v>95</c:v>
                </c:pt>
                <c:pt idx="218">
                  <c:v>125</c:v>
                </c:pt>
                <c:pt idx="219">
                  <c:v>115</c:v>
                </c:pt>
                <c:pt idx="220">
                  <c:v>90</c:v>
                </c:pt>
                <c:pt idx="221">
                  <c:v>130</c:v>
                </c:pt>
                <c:pt idx="222">
                  <c:v>120</c:v>
                </c:pt>
                <c:pt idx="223">
                  <c:v>125</c:v>
                </c:pt>
                <c:pt idx="224">
                  <c:v>100</c:v>
                </c:pt>
                <c:pt idx="225">
                  <c:v>165</c:v>
                </c:pt>
                <c:pt idx="226">
                  <c:v>120</c:v>
                </c:pt>
                <c:pt idx="227">
                  <c:v>125</c:v>
                </c:pt>
                <c:pt idx="228">
                  <c:v>130</c:v>
                </c:pt>
                <c:pt idx="229">
                  <c:v>130</c:v>
                </c:pt>
                <c:pt idx="230">
                  <c:v>140</c:v>
                </c:pt>
                <c:pt idx="231">
                  <c:v>140</c:v>
                </c:pt>
                <c:pt idx="232">
                  <c:v>155</c:v>
                </c:pt>
                <c:pt idx="233">
                  <c:v>165</c:v>
                </c:pt>
                <c:pt idx="234">
                  <c:v>195</c:v>
                </c:pt>
                <c:pt idx="235">
                  <c:v>140</c:v>
                </c:pt>
                <c:pt idx="236">
                  <c:v>155</c:v>
                </c:pt>
                <c:pt idx="237">
                  <c:v>110</c:v>
                </c:pt>
                <c:pt idx="238">
                  <c:v>150</c:v>
                </c:pt>
                <c:pt idx="239">
                  <c:v>135</c:v>
                </c:pt>
                <c:pt idx="240">
                  <c:v>145</c:v>
                </c:pt>
                <c:pt idx="241">
                  <c:v>160</c:v>
                </c:pt>
                <c:pt idx="242">
                  <c:v>135</c:v>
                </c:pt>
                <c:pt idx="243">
                  <c:v>125</c:v>
                </c:pt>
                <c:pt idx="244">
                  <c:v>145</c:v>
                </c:pt>
                <c:pt idx="245">
                  <c:v>145</c:v>
                </c:pt>
                <c:pt idx="246">
                  <c:v>185</c:v>
                </c:pt>
                <c:pt idx="247">
                  <c:v>120</c:v>
                </c:pt>
                <c:pt idx="248">
                  <c:v>125</c:v>
                </c:pt>
                <c:pt idx="249">
                  <c:v>175</c:v>
                </c:pt>
                <c:pt idx="250">
                  <c:v>150</c:v>
                </c:pt>
                <c:pt idx="251">
                  <c:v>150</c:v>
                </c:pt>
                <c:pt idx="252">
                  <c:v>150</c:v>
                </c:pt>
                <c:pt idx="253">
                  <c:v>155</c:v>
                </c:pt>
                <c:pt idx="254">
                  <c:v>135</c:v>
                </c:pt>
                <c:pt idx="255">
                  <c:v>145</c:v>
                </c:pt>
                <c:pt idx="256">
                  <c:v>170</c:v>
                </c:pt>
                <c:pt idx="257">
                  <c:v>145</c:v>
                </c:pt>
                <c:pt idx="258">
                  <c:v>100</c:v>
                </c:pt>
                <c:pt idx="259">
                  <c:v>175</c:v>
                </c:pt>
                <c:pt idx="260">
                  <c:v>165</c:v>
                </c:pt>
                <c:pt idx="261">
                  <c:v>140</c:v>
                </c:pt>
                <c:pt idx="262">
                  <c:v>150</c:v>
                </c:pt>
                <c:pt idx="263">
                  <c:v>125</c:v>
                </c:pt>
                <c:pt idx="264">
                  <c:v>125</c:v>
                </c:pt>
                <c:pt idx="265">
                  <c:v>135</c:v>
                </c:pt>
                <c:pt idx="266">
                  <c:v>125</c:v>
                </c:pt>
                <c:pt idx="267">
                  <c:v>140</c:v>
                </c:pt>
                <c:pt idx="268">
                  <c:v>165</c:v>
                </c:pt>
                <c:pt idx="269">
                  <c:v>140</c:v>
                </c:pt>
                <c:pt idx="270">
                  <c:v>140</c:v>
                </c:pt>
                <c:pt idx="271">
                  <c:v>140</c:v>
                </c:pt>
                <c:pt idx="272">
                  <c:v>125</c:v>
                </c:pt>
                <c:pt idx="273">
                  <c:v>160</c:v>
                </c:pt>
                <c:pt idx="274">
                  <c:v>130</c:v>
                </c:pt>
                <c:pt idx="275">
                  <c:v>120</c:v>
                </c:pt>
                <c:pt idx="276">
                  <c:v>125</c:v>
                </c:pt>
                <c:pt idx="277">
                  <c:v>175</c:v>
                </c:pt>
                <c:pt idx="278">
                  <c:v>150</c:v>
                </c:pt>
                <c:pt idx="279">
                  <c:v>180</c:v>
                </c:pt>
                <c:pt idx="280">
                  <c:v>155</c:v>
                </c:pt>
                <c:pt idx="281">
                  <c:v>115</c:v>
                </c:pt>
                <c:pt idx="282">
                  <c:v>190</c:v>
                </c:pt>
                <c:pt idx="283">
                  <c:v>150</c:v>
                </c:pt>
                <c:pt idx="284">
                  <c:v>140</c:v>
                </c:pt>
                <c:pt idx="285">
                  <c:v>140</c:v>
                </c:pt>
                <c:pt idx="286">
                  <c:v>160</c:v>
                </c:pt>
                <c:pt idx="287">
                  <c:v>145</c:v>
                </c:pt>
                <c:pt idx="288">
                  <c:v>140</c:v>
                </c:pt>
                <c:pt idx="289">
                  <c:v>145</c:v>
                </c:pt>
                <c:pt idx="290">
                  <c:v>120</c:v>
                </c:pt>
                <c:pt idx="291">
                  <c:v>170</c:v>
                </c:pt>
                <c:pt idx="292">
                  <c:v>145</c:v>
                </c:pt>
                <c:pt idx="293">
                  <c:v>150</c:v>
                </c:pt>
                <c:pt idx="294">
                  <c:v>145</c:v>
                </c:pt>
                <c:pt idx="295">
                  <c:v>160</c:v>
                </c:pt>
                <c:pt idx="296">
                  <c:v>155</c:v>
                </c:pt>
                <c:pt idx="297">
                  <c:v>140</c:v>
                </c:pt>
                <c:pt idx="298">
                  <c:v>135</c:v>
                </c:pt>
                <c:pt idx="299">
                  <c:v>145</c:v>
                </c:pt>
                <c:pt idx="300">
                  <c:v>135</c:v>
                </c:pt>
                <c:pt idx="301">
                  <c:v>180</c:v>
                </c:pt>
                <c:pt idx="302">
                  <c:v>155</c:v>
                </c:pt>
                <c:pt idx="303">
                  <c:v>145</c:v>
                </c:pt>
                <c:pt idx="304">
                  <c:v>130</c:v>
                </c:pt>
                <c:pt idx="305">
                  <c:v>140</c:v>
                </c:pt>
                <c:pt idx="306">
                  <c:v>140</c:v>
                </c:pt>
                <c:pt idx="307">
                  <c:v>125</c:v>
                </c:pt>
                <c:pt idx="308">
                  <c:v>125</c:v>
                </c:pt>
                <c:pt idx="309">
                  <c:v>130</c:v>
                </c:pt>
                <c:pt idx="310">
                  <c:v>140</c:v>
                </c:pt>
                <c:pt idx="311">
                  <c:v>130</c:v>
                </c:pt>
                <c:pt idx="312">
                  <c:v>140</c:v>
                </c:pt>
                <c:pt idx="313">
                  <c:v>135</c:v>
                </c:pt>
                <c:pt idx="314">
                  <c:v>125</c:v>
                </c:pt>
                <c:pt idx="315">
                  <c:v>160</c:v>
                </c:pt>
                <c:pt idx="316">
                  <c:v>145</c:v>
                </c:pt>
                <c:pt idx="317">
                  <c:v>130</c:v>
                </c:pt>
                <c:pt idx="318">
                  <c:v>150</c:v>
                </c:pt>
                <c:pt idx="319">
                  <c:v>135</c:v>
                </c:pt>
                <c:pt idx="320">
                  <c:v>165</c:v>
                </c:pt>
                <c:pt idx="321">
                  <c:v>120</c:v>
                </c:pt>
                <c:pt idx="322">
                  <c:v>185</c:v>
                </c:pt>
                <c:pt idx="323">
                  <c:v>120</c:v>
                </c:pt>
                <c:pt idx="324">
                  <c:v>145</c:v>
                </c:pt>
                <c:pt idx="325">
                  <c:v>125</c:v>
                </c:pt>
                <c:pt idx="326">
                  <c:v>135</c:v>
                </c:pt>
                <c:pt idx="327">
                  <c:v>140</c:v>
                </c:pt>
                <c:pt idx="328">
                  <c:v>150</c:v>
                </c:pt>
                <c:pt idx="329">
                  <c:v>110</c:v>
                </c:pt>
                <c:pt idx="330">
                  <c:v>130</c:v>
                </c:pt>
                <c:pt idx="331">
                  <c:v>150</c:v>
                </c:pt>
                <c:pt idx="332">
                  <c:v>135</c:v>
                </c:pt>
                <c:pt idx="333">
                  <c:v>165</c:v>
                </c:pt>
                <c:pt idx="334">
                  <c:v>145</c:v>
                </c:pt>
                <c:pt idx="335">
                  <c:v>175</c:v>
                </c:pt>
                <c:pt idx="336">
                  <c:v>160</c:v>
                </c:pt>
                <c:pt idx="337">
                  <c:v>150</c:v>
                </c:pt>
                <c:pt idx="338">
                  <c:v>140</c:v>
                </c:pt>
                <c:pt idx="339">
                  <c:v>125</c:v>
                </c:pt>
                <c:pt idx="340">
                  <c:v>130</c:v>
                </c:pt>
                <c:pt idx="341">
                  <c:v>135</c:v>
                </c:pt>
                <c:pt idx="342">
                  <c:v>130</c:v>
                </c:pt>
                <c:pt idx="343">
                  <c:v>135</c:v>
                </c:pt>
                <c:pt idx="344">
                  <c:v>215</c:v>
                </c:pt>
                <c:pt idx="345">
                  <c:v>170</c:v>
                </c:pt>
                <c:pt idx="346">
                  <c:v>225</c:v>
                </c:pt>
                <c:pt idx="347">
                  <c:v>175</c:v>
                </c:pt>
                <c:pt idx="348">
                  <c:v>165</c:v>
                </c:pt>
                <c:pt idx="349">
                  <c:v>160</c:v>
                </c:pt>
                <c:pt idx="350">
                  <c:v>140</c:v>
                </c:pt>
                <c:pt idx="351">
                  <c:v>150</c:v>
                </c:pt>
                <c:pt idx="352">
                  <c:v>170</c:v>
                </c:pt>
                <c:pt idx="353">
                  <c:v>145</c:v>
                </c:pt>
                <c:pt idx="354">
                  <c:v>180</c:v>
                </c:pt>
                <c:pt idx="355">
                  <c:v>180</c:v>
                </c:pt>
                <c:pt idx="356">
                  <c:v>145</c:v>
                </c:pt>
                <c:pt idx="357">
                  <c:v>160</c:v>
                </c:pt>
                <c:pt idx="358">
                  <c:v>165</c:v>
                </c:pt>
                <c:pt idx="359">
                  <c:v>160</c:v>
                </c:pt>
                <c:pt idx="360">
                  <c:v>195</c:v>
                </c:pt>
                <c:pt idx="361">
                  <c:v>165</c:v>
                </c:pt>
                <c:pt idx="362">
                  <c:v>140</c:v>
                </c:pt>
                <c:pt idx="363">
                  <c:v>155</c:v>
                </c:pt>
                <c:pt idx="364">
                  <c:v>165</c:v>
                </c:pt>
                <c:pt idx="365">
                  <c:v>200</c:v>
                </c:pt>
                <c:pt idx="366">
                  <c:v>165</c:v>
                </c:pt>
                <c:pt idx="367">
                  <c:v>195</c:v>
                </c:pt>
                <c:pt idx="368">
                  <c:v>175</c:v>
                </c:pt>
                <c:pt idx="369">
                  <c:v>215</c:v>
                </c:pt>
                <c:pt idx="370">
                  <c:v>155</c:v>
                </c:pt>
                <c:pt idx="371">
                  <c:v>150</c:v>
                </c:pt>
                <c:pt idx="372">
                  <c:v>165</c:v>
                </c:pt>
                <c:pt idx="373">
                  <c:v>155</c:v>
                </c:pt>
                <c:pt idx="374">
                  <c:v>155</c:v>
                </c:pt>
                <c:pt idx="375">
                  <c:v>135</c:v>
                </c:pt>
                <c:pt idx="376">
                  <c:v>165</c:v>
                </c:pt>
                <c:pt idx="377">
                  <c:v>150</c:v>
                </c:pt>
                <c:pt idx="378">
                  <c:v>185</c:v>
                </c:pt>
                <c:pt idx="379">
                  <c:v>140</c:v>
                </c:pt>
                <c:pt idx="380">
                  <c:v>155</c:v>
                </c:pt>
                <c:pt idx="381">
                  <c:v>150</c:v>
                </c:pt>
                <c:pt idx="382">
                  <c:v>170</c:v>
                </c:pt>
                <c:pt idx="383">
                  <c:v>160</c:v>
                </c:pt>
                <c:pt idx="384">
                  <c:v>140</c:v>
                </c:pt>
                <c:pt idx="385">
                  <c:v>175</c:v>
                </c:pt>
                <c:pt idx="386">
                  <c:v>155</c:v>
                </c:pt>
                <c:pt idx="387">
                  <c:v>140</c:v>
                </c:pt>
                <c:pt idx="388">
                  <c:v>155</c:v>
                </c:pt>
                <c:pt idx="389">
                  <c:v>165</c:v>
                </c:pt>
                <c:pt idx="390">
                  <c:v>165</c:v>
                </c:pt>
                <c:pt idx="391">
                  <c:v>150</c:v>
                </c:pt>
                <c:pt idx="392">
                  <c:v>250</c:v>
                </c:pt>
                <c:pt idx="393">
                  <c:v>150</c:v>
                </c:pt>
                <c:pt idx="394">
                  <c:v>160</c:v>
                </c:pt>
                <c:pt idx="395">
                  <c:v>215</c:v>
                </c:pt>
                <c:pt idx="396">
                  <c:v>155</c:v>
                </c:pt>
                <c:pt idx="397">
                  <c:v>180</c:v>
                </c:pt>
                <c:pt idx="398">
                  <c:v>180</c:v>
                </c:pt>
                <c:pt idx="399">
                  <c:v>155</c:v>
                </c:pt>
              </c:numCache>
            </c:numRef>
          </c:val>
        </c:ser>
        <c:marker val="1"/>
        <c:axId val="207777152"/>
        <c:axId val="225273728"/>
      </c:lineChart>
      <c:catAx>
        <c:axId val="207777152"/>
        <c:scaling>
          <c:orientation val="minMax"/>
        </c:scaling>
        <c:axPos val="b"/>
        <c:tickLblPos val="nextTo"/>
        <c:crossAx val="225273728"/>
        <c:crosses val="autoZero"/>
        <c:auto val="1"/>
        <c:lblAlgn val="ctr"/>
        <c:lblOffset val="100"/>
      </c:catAx>
      <c:valAx>
        <c:axId val="225273728"/>
        <c:scaling>
          <c:orientation val="minMax"/>
        </c:scaling>
        <c:axPos val="l"/>
        <c:majorGridlines/>
        <c:numFmt formatCode="General" sourceLinked="1"/>
        <c:tickLblPos val="nextTo"/>
        <c:crossAx val="207777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003086419753084"/>
          <c:y val="3.5225439365155965E-2"/>
          <c:w val="0.24070987654320986"/>
          <c:h val="0.91551895486528623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2.6425854241657769E-2"/>
          <c:y val="1.0629884648840201E-2"/>
          <c:w val="0.75241718499662114"/>
          <c:h val="0.96132138537700251"/>
        </c:manualLayout>
      </c:layout>
      <c:lineChart>
        <c:grouping val="standard"/>
        <c:ser>
          <c:idx val="13"/>
          <c:order val="6"/>
          <c:tx>
            <c:strRef>
              <c:f>Лист1!$B$1:$B$3</c:f>
              <c:strCache>
                <c:ptCount val="1"/>
                <c:pt idx="0">
                  <c:v>Wheels Default Average</c:v>
                </c:pt>
              </c:strCache>
            </c:strRef>
          </c:tx>
          <c:marker>
            <c:symbol val="none"/>
          </c:marker>
          <c:val>
            <c:numRef>
              <c:f>Лист1!$B$4:$B$403</c:f>
              <c:numCache>
                <c:formatCode>General</c:formatCode>
                <c:ptCount val="400"/>
                <c:pt idx="0">
                  <c:v>95</c:v>
                </c:pt>
                <c:pt idx="1">
                  <c:v>137</c:v>
                </c:pt>
                <c:pt idx="2">
                  <c:v>261</c:v>
                </c:pt>
                <c:pt idx="3">
                  <c:v>280</c:v>
                </c:pt>
                <c:pt idx="4">
                  <c:v>247</c:v>
                </c:pt>
                <c:pt idx="5">
                  <c:v>262</c:v>
                </c:pt>
                <c:pt idx="6">
                  <c:v>277</c:v>
                </c:pt>
                <c:pt idx="7">
                  <c:v>262</c:v>
                </c:pt>
                <c:pt idx="8">
                  <c:v>270</c:v>
                </c:pt>
                <c:pt idx="9">
                  <c:v>266</c:v>
                </c:pt>
                <c:pt idx="10">
                  <c:v>271</c:v>
                </c:pt>
                <c:pt idx="11">
                  <c:v>278</c:v>
                </c:pt>
                <c:pt idx="12">
                  <c:v>274</c:v>
                </c:pt>
                <c:pt idx="13">
                  <c:v>256</c:v>
                </c:pt>
                <c:pt idx="14">
                  <c:v>266</c:v>
                </c:pt>
                <c:pt idx="15">
                  <c:v>265</c:v>
                </c:pt>
                <c:pt idx="16">
                  <c:v>258</c:v>
                </c:pt>
                <c:pt idx="17">
                  <c:v>258</c:v>
                </c:pt>
                <c:pt idx="18">
                  <c:v>270</c:v>
                </c:pt>
                <c:pt idx="19">
                  <c:v>247</c:v>
                </c:pt>
                <c:pt idx="20">
                  <c:v>251</c:v>
                </c:pt>
                <c:pt idx="21">
                  <c:v>254</c:v>
                </c:pt>
                <c:pt idx="22">
                  <c:v>225</c:v>
                </c:pt>
                <c:pt idx="23">
                  <c:v>271</c:v>
                </c:pt>
                <c:pt idx="24">
                  <c:v>218</c:v>
                </c:pt>
                <c:pt idx="25">
                  <c:v>163</c:v>
                </c:pt>
                <c:pt idx="26">
                  <c:v>258</c:v>
                </c:pt>
                <c:pt idx="27">
                  <c:v>255</c:v>
                </c:pt>
                <c:pt idx="28">
                  <c:v>270</c:v>
                </c:pt>
                <c:pt idx="29">
                  <c:v>267</c:v>
                </c:pt>
                <c:pt idx="30">
                  <c:v>252</c:v>
                </c:pt>
                <c:pt idx="31">
                  <c:v>258</c:v>
                </c:pt>
                <c:pt idx="32">
                  <c:v>246</c:v>
                </c:pt>
                <c:pt idx="33">
                  <c:v>251</c:v>
                </c:pt>
                <c:pt idx="34">
                  <c:v>255</c:v>
                </c:pt>
                <c:pt idx="35">
                  <c:v>258</c:v>
                </c:pt>
                <c:pt idx="36">
                  <c:v>263</c:v>
                </c:pt>
                <c:pt idx="37">
                  <c:v>285</c:v>
                </c:pt>
                <c:pt idx="38">
                  <c:v>250</c:v>
                </c:pt>
                <c:pt idx="39">
                  <c:v>269</c:v>
                </c:pt>
                <c:pt idx="40">
                  <c:v>265</c:v>
                </c:pt>
                <c:pt idx="41">
                  <c:v>249</c:v>
                </c:pt>
                <c:pt idx="42">
                  <c:v>246</c:v>
                </c:pt>
                <c:pt idx="43">
                  <c:v>266</c:v>
                </c:pt>
                <c:pt idx="44">
                  <c:v>238</c:v>
                </c:pt>
                <c:pt idx="45">
                  <c:v>279</c:v>
                </c:pt>
                <c:pt idx="46">
                  <c:v>289</c:v>
                </c:pt>
                <c:pt idx="47">
                  <c:v>279</c:v>
                </c:pt>
                <c:pt idx="48">
                  <c:v>278</c:v>
                </c:pt>
                <c:pt idx="49">
                  <c:v>175</c:v>
                </c:pt>
                <c:pt idx="50">
                  <c:v>328</c:v>
                </c:pt>
                <c:pt idx="51">
                  <c:v>317</c:v>
                </c:pt>
                <c:pt idx="52">
                  <c:v>337</c:v>
                </c:pt>
                <c:pt idx="53">
                  <c:v>318</c:v>
                </c:pt>
                <c:pt idx="54">
                  <c:v>241</c:v>
                </c:pt>
                <c:pt idx="55">
                  <c:v>295</c:v>
                </c:pt>
                <c:pt idx="56">
                  <c:v>341</c:v>
                </c:pt>
                <c:pt idx="57">
                  <c:v>333</c:v>
                </c:pt>
                <c:pt idx="58">
                  <c:v>303</c:v>
                </c:pt>
                <c:pt idx="59">
                  <c:v>335</c:v>
                </c:pt>
                <c:pt idx="60">
                  <c:v>273</c:v>
                </c:pt>
                <c:pt idx="61">
                  <c:v>325</c:v>
                </c:pt>
                <c:pt idx="62">
                  <c:v>231</c:v>
                </c:pt>
                <c:pt idx="63">
                  <c:v>337</c:v>
                </c:pt>
                <c:pt idx="64">
                  <c:v>258</c:v>
                </c:pt>
                <c:pt idx="65">
                  <c:v>268</c:v>
                </c:pt>
                <c:pt idx="66">
                  <c:v>292</c:v>
                </c:pt>
                <c:pt idx="67">
                  <c:v>341</c:v>
                </c:pt>
                <c:pt idx="68">
                  <c:v>166</c:v>
                </c:pt>
                <c:pt idx="69">
                  <c:v>330</c:v>
                </c:pt>
                <c:pt idx="70">
                  <c:v>342</c:v>
                </c:pt>
                <c:pt idx="71">
                  <c:v>333</c:v>
                </c:pt>
                <c:pt idx="72">
                  <c:v>304</c:v>
                </c:pt>
                <c:pt idx="73">
                  <c:v>278</c:v>
                </c:pt>
                <c:pt idx="74">
                  <c:v>220</c:v>
                </c:pt>
                <c:pt idx="75">
                  <c:v>342</c:v>
                </c:pt>
                <c:pt idx="76">
                  <c:v>323</c:v>
                </c:pt>
                <c:pt idx="77">
                  <c:v>324</c:v>
                </c:pt>
                <c:pt idx="78">
                  <c:v>317</c:v>
                </c:pt>
                <c:pt idx="79">
                  <c:v>346</c:v>
                </c:pt>
                <c:pt idx="80">
                  <c:v>304</c:v>
                </c:pt>
                <c:pt idx="81">
                  <c:v>336</c:v>
                </c:pt>
                <c:pt idx="82">
                  <c:v>342</c:v>
                </c:pt>
                <c:pt idx="83">
                  <c:v>282</c:v>
                </c:pt>
                <c:pt idx="84">
                  <c:v>331</c:v>
                </c:pt>
                <c:pt idx="85">
                  <c:v>320</c:v>
                </c:pt>
                <c:pt idx="86">
                  <c:v>343</c:v>
                </c:pt>
                <c:pt idx="87">
                  <c:v>354</c:v>
                </c:pt>
                <c:pt idx="88">
                  <c:v>338</c:v>
                </c:pt>
                <c:pt idx="89">
                  <c:v>345</c:v>
                </c:pt>
                <c:pt idx="90">
                  <c:v>338</c:v>
                </c:pt>
                <c:pt idx="91">
                  <c:v>324</c:v>
                </c:pt>
                <c:pt idx="92">
                  <c:v>336</c:v>
                </c:pt>
                <c:pt idx="93">
                  <c:v>287</c:v>
                </c:pt>
                <c:pt idx="94">
                  <c:v>335</c:v>
                </c:pt>
                <c:pt idx="95">
                  <c:v>345</c:v>
                </c:pt>
                <c:pt idx="96">
                  <c:v>355</c:v>
                </c:pt>
                <c:pt idx="97">
                  <c:v>365</c:v>
                </c:pt>
                <c:pt idx="98">
                  <c:v>385</c:v>
                </c:pt>
                <c:pt idx="99">
                  <c:v>399</c:v>
                </c:pt>
                <c:pt idx="100">
                  <c:v>423</c:v>
                </c:pt>
                <c:pt idx="101">
                  <c:v>160</c:v>
                </c:pt>
                <c:pt idx="102">
                  <c:v>197</c:v>
                </c:pt>
                <c:pt idx="103">
                  <c:v>418</c:v>
                </c:pt>
                <c:pt idx="104">
                  <c:v>401</c:v>
                </c:pt>
                <c:pt idx="105">
                  <c:v>320</c:v>
                </c:pt>
                <c:pt idx="106">
                  <c:v>361</c:v>
                </c:pt>
                <c:pt idx="107">
                  <c:v>300</c:v>
                </c:pt>
                <c:pt idx="108">
                  <c:v>387</c:v>
                </c:pt>
                <c:pt idx="109">
                  <c:v>174</c:v>
                </c:pt>
                <c:pt idx="110">
                  <c:v>414</c:v>
                </c:pt>
                <c:pt idx="111">
                  <c:v>420</c:v>
                </c:pt>
                <c:pt idx="112">
                  <c:v>407</c:v>
                </c:pt>
                <c:pt idx="113">
                  <c:v>320</c:v>
                </c:pt>
                <c:pt idx="114">
                  <c:v>422</c:v>
                </c:pt>
                <c:pt idx="115">
                  <c:v>415</c:v>
                </c:pt>
                <c:pt idx="116">
                  <c:v>419</c:v>
                </c:pt>
                <c:pt idx="117">
                  <c:v>417</c:v>
                </c:pt>
                <c:pt idx="118">
                  <c:v>266</c:v>
                </c:pt>
                <c:pt idx="119">
                  <c:v>417</c:v>
                </c:pt>
                <c:pt idx="120">
                  <c:v>411</c:v>
                </c:pt>
                <c:pt idx="121">
                  <c:v>376</c:v>
                </c:pt>
                <c:pt idx="122">
                  <c:v>410</c:v>
                </c:pt>
                <c:pt idx="123">
                  <c:v>403</c:v>
                </c:pt>
                <c:pt idx="124">
                  <c:v>370</c:v>
                </c:pt>
                <c:pt idx="125">
                  <c:v>419</c:v>
                </c:pt>
                <c:pt idx="126">
                  <c:v>353</c:v>
                </c:pt>
                <c:pt idx="127">
                  <c:v>390</c:v>
                </c:pt>
                <c:pt idx="128">
                  <c:v>378</c:v>
                </c:pt>
                <c:pt idx="129">
                  <c:v>96</c:v>
                </c:pt>
                <c:pt idx="130">
                  <c:v>342</c:v>
                </c:pt>
                <c:pt idx="131">
                  <c:v>309</c:v>
                </c:pt>
                <c:pt idx="132">
                  <c:v>302</c:v>
                </c:pt>
                <c:pt idx="133">
                  <c:v>298</c:v>
                </c:pt>
                <c:pt idx="134">
                  <c:v>302</c:v>
                </c:pt>
                <c:pt idx="135">
                  <c:v>309</c:v>
                </c:pt>
                <c:pt idx="136">
                  <c:v>315</c:v>
                </c:pt>
                <c:pt idx="137">
                  <c:v>313</c:v>
                </c:pt>
                <c:pt idx="138">
                  <c:v>317</c:v>
                </c:pt>
                <c:pt idx="139">
                  <c:v>330</c:v>
                </c:pt>
                <c:pt idx="140">
                  <c:v>362</c:v>
                </c:pt>
                <c:pt idx="141">
                  <c:v>384</c:v>
                </c:pt>
                <c:pt idx="142">
                  <c:v>328</c:v>
                </c:pt>
                <c:pt idx="143">
                  <c:v>396</c:v>
                </c:pt>
                <c:pt idx="144">
                  <c:v>408</c:v>
                </c:pt>
                <c:pt idx="145">
                  <c:v>350</c:v>
                </c:pt>
                <c:pt idx="146">
                  <c:v>418</c:v>
                </c:pt>
                <c:pt idx="147">
                  <c:v>407</c:v>
                </c:pt>
                <c:pt idx="148">
                  <c:v>412</c:v>
                </c:pt>
                <c:pt idx="149">
                  <c:v>412</c:v>
                </c:pt>
                <c:pt idx="150">
                  <c:v>303</c:v>
                </c:pt>
                <c:pt idx="151">
                  <c:v>430</c:v>
                </c:pt>
                <c:pt idx="152">
                  <c:v>418</c:v>
                </c:pt>
                <c:pt idx="153">
                  <c:v>418</c:v>
                </c:pt>
                <c:pt idx="154">
                  <c:v>420</c:v>
                </c:pt>
                <c:pt idx="155">
                  <c:v>427</c:v>
                </c:pt>
                <c:pt idx="156">
                  <c:v>422</c:v>
                </c:pt>
                <c:pt idx="157">
                  <c:v>431</c:v>
                </c:pt>
                <c:pt idx="158">
                  <c:v>424</c:v>
                </c:pt>
                <c:pt idx="159">
                  <c:v>389</c:v>
                </c:pt>
                <c:pt idx="160">
                  <c:v>427</c:v>
                </c:pt>
                <c:pt idx="161">
                  <c:v>344</c:v>
                </c:pt>
                <c:pt idx="162">
                  <c:v>425</c:v>
                </c:pt>
                <c:pt idx="163">
                  <c:v>379</c:v>
                </c:pt>
                <c:pt idx="164">
                  <c:v>308</c:v>
                </c:pt>
                <c:pt idx="165">
                  <c:v>427</c:v>
                </c:pt>
                <c:pt idx="166">
                  <c:v>428</c:v>
                </c:pt>
                <c:pt idx="167">
                  <c:v>428</c:v>
                </c:pt>
                <c:pt idx="168">
                  <c:v>426</c:v>
                </c:pt>
                <c:pt idx="169">
                  <c:v>427</c:v>
                </c:pt>
                <c:pt idx="170">
                  <c:v>427</c:v>
                </c:pt>
                <c:pt idx="171">
                  <c:v>430</c:v>
                </c:pt>
                <c:pt idx="172">
                  <c:v>426</c:v>
                </c:pt>
                <c:pt idx="173">
                  <c:v>429</c:v>
                </c:pt>
                <c:pt idx="174">
                  <c:v>425</c:v>
                </c:pt>
                <c:pt idx="175">
                  <c:v>161</c:v>
                </c:pt>
                <c:pt idx="176">
                  <c:v>433</c:v>
                </c:pt>
                <c:pt idx="177">
                  <c:v>427</c:v>
                </c:pt>
                <c:pt idx="178">
                  <c:v>429</c:v>
                </c:pt>
                <c:pt idx="179">
                  <c:v>429</c:v>
                </c:pt>
                <c:pt idx="180">
                  <c:v>426</c:v>
                </c:pt>
                <c:pt idx="181">
                  <c:v>428</c:v>
                </c:pt>
                <c:pt idx="182">
                  <c:v>428</c:v>
                </c:pt>
                <c:pt idx="183">
                  <c:v>432</c:v>
                </c:pt>
                <c:pt idx="184">
                  <c:v>365</c:v>
                </c:pt>
                <c:pt idx="185">
                  <c:v>416</c:v>
                </c:pt>
                <c:pt idx="186">
                  <c:v>426</c:v>
                </c:pt>
                <c:pt idx="187">
                  <c:v>317</c:v>
                </c:pt>
                <c:pt idx="188">
                  <c:v>342</c:v>
                </c:pt>
                <c:pt idx="189">
                  <c:v>431</c:v>
                </c:pt>
                <c:pt idx="190">
                  <c:v>406</c:v>
                </c:pt>
                <c:pt idx="191">
                  <c:v>427</c:v>
                </c:pt>
                <c:pt idx="192">
                  <c:v>427</c:v>
                </c:pt>
                <c:pt idx="193">
                  <c:v>223</c:v>
                </c:pt>
                <c:pt idx="194">
                  <c:v>331</c:v>
                </c:pt>
                <c:pt idx="195">
                  <c:v>429</c:v>
                </c:pt>
                <c:pt idx="196">
                  <c:v>422</c:v>
                </c:pt>
                <c:pt idx="197">
                  <c:v>429</c:v>
                </c:pt>
                <c:pt idx="198">
                  <c:v>427</c:v>
                </c:pt>
                <c:pt idx="199">
                  <c:v>428</c:v>
                </c:pt>
                <c:pt idx="200">
                  <c:v>57</c:v>
                </c:pt>
                <c:pt idx="201">
                  <c:v>21</c:v>
                </c:pt>
                <c:pt idx="202">
                  <c:v>60</c:v>
                </c:pt>
                <c:pt idx="203">
                  <c:v>52</c:v>
                </c:pt>
                <c:pt idx="204">
                  <c:v>54</c:v>
                </c:pt>
                <c:pt idx="205">
                  <c:v>62</c:v>
                </c:pt>
                <c:pt idx="206">
                  <c:v>71</c:v>
                </c:pt>
                <c:pt idx="207">
                  <c:v>64</c:v>
                </c:pt>
                <c:pt idx="208">
                  <c:v>75</c:v>
                </c:pt>
                <c:pt idx="209">
                  <c:v>69</c:v>
                </c:pt>
                <c:pt idx="210">
                  <c:v>64</c:v>
                </c:pt>
                <c:pt idx="211">
                  <c:v>58</c:v>
                </c:pt>
                <c:pt idx="212">
                  <c:v>48</c:v>
                </c:pt>
                <c:pt idx="213">
                  <c:v>64</c:v>
                </c:pt>
                <c:pt idx="214">
                  <c:v>65</c:v>
                </c:pt>
                <c:pt idx="215">
                  <c:v>62</c:v>
                </c:pt>
                <c:pt idx="216">
                  <c:v>69</c:v>
                </c:pt>
                <c:pt idx="217">
                  <c:v>57</c:v>
                </c:pt>
                <c:pt idx="218">
                  <c:v>58</c:v>
                </c:pt>
                <c:pt idx="219">
                  <c:v>59</c:v>
                </c:pt>
                <c:pt idx="220">
                  <c:v>71</c:v>
                </c:pt>
                <c:pt idx="221">
                  <c:v>46</c:v>
                </c:pt>
                <c:pt idx="222">
                  <c:v>62</c:v>
                </c:pt>
                <c:pt idx="223">
                  <c:v>64</c:v>
                </c:pt>
                <c:pt idx="224">
                  <c:v>65</c:v>
                </c:pt>
                <c:pt idx="225">
                  <c:v>21</c:v>
                </c:pt>
                <c:pt idx="226">
                  <c:v>65</c:v>
                </c:pt>
                <c:pt idx="227">
                  <c:v>66</c:v>
                </c:pt>
                <c:pt idx="228">
                  <c:v>64</c:v>
                </c:pt>
                <c:pt idx="229">
                  <c:v>67</c:v>
                </c:pt>
                <c:pt idx="230">
                  <c:v>68</c:v>
                </c:pt>
                <c:pt idx="231">
                  <c:v>70</c:v>
                </c:pt>
                <c:pt idx="232">
                  <c:v>63</c:v>
                </c:pt>
                <c:pt idx="233">
                  <c:v>73</c:v>
                </c:pt>
                <c:pt idx="234">
                  <c:v>79</c:v>
                </c:pt>
                <c:pt idx="235">
                  <c:v>74</c:v>
                </c:pt>
                <c:pt idx="236">
                  <c:v>70</c:v>
                </c:pt>
                <c:pt idx="237">
                  <c:v>77</c:v>
                </c:pt>
                <c:pt idx="238">
                  <c:v>70</c:v>
                </c:pt>
                <c:pt idx="239">
                  <c:v>78</c:v>
                </c:pt>
                <c:pt idx="240">
                  <c:v>86</c:v>
                </c:pt>
                <c:pt idx="241">
                  <c:v>79</c:v>
                </c:pt>
                <c:pt idx="242">
                  <c:v>80</c:v>
                </c:pt>
                <c:pt idx="243">
                  <c:v>77</c:v>
                </c:pt>
                <c:pt idx="244">
                  <c:v>68</c:v>
                </c:pt>
                <c:pt idx="245">
                  <c:v>85</c:v>
                </c:pt>
                <c:pt idx="246">
                  <c:v>84</c:v>
                </c:pt>
                <c:pt idx="247">
                  <c:v>78</c:v>
                </c:pt>
                <c:pt idx="248">
                  <c:v>82</c:v>
                </c:pt>
                <c:pt idx="249">
                  <c:v>82</c:v>
                </c:pt>
                <c:pt idx="250">
                  <c:v>84</c:v>
                </c:pt>
                <c:pt idx="251">
                  <c:v>83</c:v>
                </c:pt>
                <c:pt idx="252">
                  <c:v>72</c:v>
                </c:pt>
                <c:pt idx="253">
                  <c:v>79</c:v>
                </c:pt>
                <c:pt idx="254">
                  <c:v>87</c:v>
                </c:pt>
                <c:pt idx="255">
                  <c:v>78</c:v>
                </c:pt>
                <c:pt idx="256">
                  <c:v>85</c:v>
                </c:pt>
                <c:pt idx="257">
                  <c:v>81</c:v>
                </c:pt>
                <c:pt idx="258">
                  <c:v>72</c:v>
                </c:pt>
                <c:pt idx="259">
                  <c:v>77</c:v>
                </c:pt>
                <c:pt idx="260">
                  <c:v>80</c:v>
                </c:pt>
                <c:pt idx="261">
                  <c:v>66</c:v>
                </c:pt>
                <c:pt idx="262">
                  <c:v>76</c:v>
                </c:pt>
                <c:pt idx="263">
                  <c:v>84</c:v>
                </c:pt>
                <c:pt idx="264">
                  <c:v>85</c:v>
                </c:pt>
                <c:pt idx="265">
                  <c:v>79</c:v>
                </c:pt>
                <c:pt idx="266">
                  <c:v>86</c:v>
                </c:pt>
                <c:pt idx="267">
                  <c:v>73</c:v>
                </c:pt>
                <c:pt idx="268">
                  <c:v>72</c:v>
                </c:pt>
                <c:pt idx="269">
                  <c:v>76</c:v>
                </c:pt>
                <c:pt idx="270">
                  <c:v>84</c:v>
                </c:pt>
                <c:pt idx="271">
                  <c:v>82</c:v>
                </c:pt>
                <c:pt idx="272">
                  <c:v>49</c:v>
                </c:pt>
                <c:pt idx="273">
                  <c:v>77</c:v>
                </c:pt>
                <c:pt idx="274">
                  <c:v>78</c:v>
                </c:pt>
                <c:pt idx="275">
                  <c:v>63</c:v>
                </c:pt>
                <c:pt idx="276">
                  <c:v>53</c:v>
                </c:pt>
                <c:pt idx="277">
                  <c:v>73</c:v>
                </c:pt>
                <c:pt idx="278">
                  <c:v>79</c:v>
                </c:pt>
                <c:pt idx="279">
                  <c:v>72</c:v>
                </c:pt>
                <c:pt idx="280">
                  <c:v>94</c:v>
                </c:pt>
                <c:pt idx="281">
                  <c:v>87</c:v>
                </c:pt>
                <c:pt idx="282">
                  <c:v>82</c:v>
                </c:pt>
                <c:pt idx="283">
                  <c:v>88</c:v>
                </c:pt>
                <c:pt idx="284">
                  <c:v>83</c:v>
                </c:pt>
                <c:pt idx="285">
                  <c:v>97</c:v>
                </c:pt>
                <c:pt idx="286">
                  <c:v>86</c:v>
                </c:pt>
                <c:pt idx="287">
                  <c:v>86</c:v>
                </c:pt>
                <c:pt idx="288">
                  <c:v>58</c:v>
                </c:pt>
                <c:pt idx="289">
                  <c:v>79</c:v>
                </c:pt>
                <c:pt idx="290">
                  <c:v>98</c:v>
                </c:pt>
                <c:pt idx="291">
                  <c:v>66</c:v>
                </c:pt>
                <c:pt idx="292">
                  <c:v>98</c:v>
                </c:pt>
                <c:pt idx="293">
                  <c:v>93</c:v>
                </c:pt>
                <c:pt idx="294">
                  <c:v>76</c:v>
                </c:pt>
                <c:pt idx="295">
                  <c:v>99</c:v>
                </c:pt>
                <c:pt idx="296">
                  <c:v>106</c:v>
                </c:pt>
                <c:pt idx="297">
                  <c:v>73</c:v>
                </c:pt>
                <c:pt idx="298">
                  <c:v>87</c:v>
                </c:pt>
                <c:pt idx="299">
                  <c:v>95</c:v>
                </c:pt>
                <c:pt idx="300">
                  <c:v>105</c:v>
                </c:pt>
                <c:pt idx="301">
                  <c:v>99</c:v>
                </c:pt>
                <c:pt idx="302">
                  <c:v>69</c:v>
                </c:pt>
                <c:pt idx="303">
                  <c:v>96</c:v>
                </c:pt>
                <c:pt idx="304">
                  <c:v>96</c:v>
                </c:pt>
                <c:pt idx="305">
                  <c:v>78</c:v>
                </c:pt>
                <c:pt idx="306">
                  <c:v>91</c:v>
                </c:pt>
                <c:pt idx="307">
                  <c:v>102</c:v>
                </c:pt>
                <c:pt idx="308">
                  <c:v>99</c:v>
                </c:pt>
                <c:pt idx="309">
                  <c:v>96</c:v>
                </c:pt>
                <c:pt idx="310">
                  <c:v>84</c:v>
                </c:pt>
                <c:pt idx="311">
                  <c:v>82</c:v>
                </c:pt>
                <c:pt idx="312">
                  <c:v>98</c:v>
                </c:pt>
                <c:pt idx="313">
                  <c:v>78</c:v>
                </c:pt>
                <c:pt idx="314">
                  <c:v>95</c:v>
                </c:pt>
                <c:pt idx="315">
                  <c:v>106</c:v>
                </c:pt>
                <c:pt idx="316">
                  <c:v>98</c:v>
                </c:pt>
                <c:pt idx="317">
                  <c:v>92</c:v>
                </c:pt>
                <c:pt idx="318">
                  <c:v>94</c:v>
                </c:pt>
                <c:pt idx="319">
                  <c:v>109</c:v>
                </c:pt>
                <c:pt idx="320">
                  <c:v>97</c:v>
                </c:pt>
                <c:pt idx="321">
                  <c:v>99</c:v>
                </c:pt>
                <c:pt idx="322">
                  <c:v>105</c:v>
                </c:pt>
                <c:pt idx="323">
                  <c:v>94</c:v>
                </c:pt>
                <c:pt idx="324">
                  <c:v>96</c:v>
                </c:pt>
                <c:pt idx="325">
                  <c:v>95</c:v>
                </c:pt>
                <c:pt idx="326">
                  <c:v>57</c:v>
                </c:pt>
                <c:pt idx="327">
                  <c:v>58</c:v>
                </c:pt>
                <c:pt idx="328">
                  <c:v>62</c:v>
                </c:pt>
                <c:pt idx="329">
                  <c:v>65</c:v>
                </c:pt>
                <c:pt idx="330">
                  <c:v>65</c:v>
                </c:pt>
                <c:pt idx="331">
                  <c:v>67</c:v>
                </c:pt>
                <c:pt idx="332">
                  <c:v>76</c:v>
                </c:pt>
                <c:pt idx="333">
                  <c:v>58</c:v>
                </c:pt>
                <c:pt idx="334">
                  <c:v>62</c:v>
                </c:pt>
                <c:pt idx="335">
                  <c:v>76</c:v>
                </c:pt>
                <c:pt idx="336">
                  <c:v>106</c:v>
                </c:pt>
                <c:pt idx="337">
                  <c:v>68</c:v>
                </c:pt>
                <c:pt idx="338">
                  <c:v>64</c:v>
                </c:pt>
                <c:pt idx="339">
                  <c:v>80</c:v>
                </c:pt>
                <c:pt idx="340">
                  <c:v>97</c:v>
                </c:pt>
                <c:pt idx="341">
                  <c:v>94</c:v>
                </c:pt>
                <c:pt idx="342">
                  <c:v>100</c:v>
                </c:pt>
                <c:pt idx="343">
                  <c:v>102</c:v>
                </c:pt>
                <c:pt idx="344">
                  <c:v>99</c:v>
                </c:pt>
                <c:pt idx="345">
                  <c:v>91</c:v>
                </c:pt>
                <c:pt idx="346">
                  <c:v>101</c:v>
                </c:pt>
                <c:pt idx="347">
                  <c:v>87</c:v>
                </c:pt>
                <c:pt idx="348">
                  <c:v>70</c:v>
                </c:pt>
                <c:pt idx="349">
                  <c:v>59</c:v>
                </c:pt>
                <c:pt idx="350">
                  <c:v>40</c:v>
                </c:pt>
                <c:pt idx="351">
                  <c:v>91</c:v>
                </c:pt>
                <c:pt idx="352">
                  <c:v>79</c:v>
                </c:pt>
                <c:pt idx="353">
                  <c:v>100</c:v>
                </c:pt>
                <c:pt idx="354">
                  <c:v>91</c:v>
                </c:pt>
                <c:pt idx="355">
                  <c:v>100</c:v>
                </c:pt>
                <c:pt idx="356">
                  <c:v>103</c:v>
                </c:pt>
                <c:pt idx="357">
                  <c:v>74</c:v>
                </c:pt>
                <c:pt idx="358">
                  <c:v>141</c:v>
                </c:pt>
                <c:pt idx="359">
                  <c:v>142</c:v>
                </c:pt>
                <c:pt idx="360">
                  <c:v>112</c:v>
                </c:pt>
                <c:pt idx="361">
                  <c:v>71</c:v>
                </c:pt>
                <c:pt idx="362">
                  <c:v>154</c:v>
                </c:pt>
                <c:pt idx="363">
                  <c:v>86</c:v>
                </c:pt>
                <c:pt idx="364">
                  <c:v>138</c:v>
                </c:pt>
                <c:pt idx="365">
                  <c:v>153</c:v>
                </c:pt>
                <c:pt idx="366">
                  <c:v>146</c:v>
                </c:pt>
                <c:pt idx="367">
                  <c:v>128</c:v>
                </c:pt>
                <c:pt idx="368">
                  <c:v>149</c:v>
                </c:pt>
                <c:pt idx="369">
                  <c:v>147</c:v>
                </c:pt>
                <c:pt idx="370">
                  <c:v>159</c:v>
                </c:pt>
                <c:pt idx="371">
                  <c:v>131</c:v>
                </c:pt>
                <c:pt idx="372">
                  <c:v>148</c:v>
                </c:pt>
                <c:pt idx="373">
                  <c:v>147</c:v>
                </c:pt>
                <c:pt idx="374">
                  <c:v>99</c:v>
                </c:pt>
                <c:pt idx="375">
                  <c:v>150</c:v>
                </c:pt>
                <c:pt idx="376">
                  <c:v>73</c:v>
                </c:pt>
                <c:pt idx="377">
                  <c:v>98</c:v>
                </c:pt>
                <c:pt idx="378">
                  <c:v>132</c:v>
                </c:pt>
                <c:pt idx="379">
                  <c:v>144</c:v>
                </c:pt>
                <c:pt idx="380">
                  <c:v>157</c:v>
                </c:pt>
                <c:pt idx="381">
                  <c:v>119</c:v>
                </c:pt>
                <c:pt idx="382">
                  <c:v>155</c:v>
                </c:pt>
                <c:pt idx="383">
                  <c:v>142</c:v>
                </c:pt>
                <c:pt idx="384">
                  <c:v>159</c:v>
                </c:pt>
                <c:pt idx="385">
                  <c:v>154</c:v>
                </c:pt>
                <c:pt idx="386">
                  <c:v>120</c:v>
                </c:pt>
                <c:pt idx="387">
                  <c:v>153</c:v>
                </c:pt>
                <c:pt idx="388">
                  <c:v>115</c:v>
                </c:pt>
                <c:pt idx="389">
                  <c:v>129</c:v>
                </c:pt>
                <c:pt idx="390">
                  <c:v>57</c:v>
                </c:pt>
                <c:pt idx="391">
                  <c:v>134</c:v>
                </c:pt>
                <c:pt idx="392">
                  <c:v>143</c:v>
                </c:pt>
                <c:pt idx="393">
                  <c:v>89</c:v>
                </c:pt>
                <c:pt idx="394">
                  <c:v>102</c:v>
                </c:pt>
                <c:pt idx="395">
                  <c:v>154</c:v>
                </c:pt>
                <c:pt idx="396">
                  <c:v>154</c:v>
                </c:pt>
                <c:pt idx="397">
                  <c:v>133</c:v>
                </c:pt>
                <c:pt idx="398">
                  <c:v>140</c:v>
                </c:pt>
                <c:pt idx="399">
                  <c:v>145</c:v>
                </c:pt>
              </c:numCache>
            </c:numRef>
          </c:val>
        </c:ser>
        <c:ser>
          <c:idx val="15"/>
          <c:order val="7"/>
          <c:tx>
            <c:strRef>
              <c:f>Лист1!$D$1:$D$3</c:f>
              <c:strCache>
                <c:ptCount val="1"/>
                <c:pt idx="0">
                  <c:v>Wheels DoubleGeneLength Average</c:v>
                </c:pt>
              </c:strCache>
            </c:strRef>
          </c:tx>
          <c:marker>
            <c:symbol val="none"/>
          </c:marker>
          <c:val>
            <c:numRef>
              <c:f>Лист1!$D$4:$D$403</c:f>
              <c:numCache>
                <c:formatCode>General</c:formatCode>
                <c:ptCount val="400"/>
                <c:pt idx="0">
                  <c:v>80</c:v>
                </c:pt>
                <c:pt idx="1">
                  <c:v>315</c:v>
                </c:pt>
                <c:pt idx="2">
                  <c:v>332</c:v>
                </c:pt>
                <c:pt idx="3">
                  <c:v>340</c:v>
                </c:pt>
                <c:pt idx="4">
                  <c:v>224</c:v>
                </c:pt>
                <c:pt idx="5">
                  <c:v>332</c:v>
                </c:pt>
                <c:pt idx="6">
                  <c:v>336</c:v>
                </c:pt>
                <c:pt idx="7">
                  <c:v>361</c:v>
                </c:pt>
                <c:pt idx="8">
                  <c:v>316</c:v>
                </c:pt>
                <c:pt idx="9">
                  <c:v>329</c:v>
                </c:pt>
                <c:pt idx="10">
                  <c:v>361</c:v>
                </c:pt>
                <c:pt idx="11">
                  <c:v>339</c:v>
                </c:pt>
                <c:pt idx="12">
                  <c:v>332</c:v>
                </c:pt>
                <c:pt idx="13">
                  <c:v>336</c:v>
                </c:pt>
                <c:pt idx="14">
                  <c:v>341</c:v>
                </c:pt>
                <c:pt idx="15">
                  <c:v>275</c:v>
                </c:pt>
                <c:pt idx="16">
                  <c:v>344</c:v>
                </c:pt>
                <c:pt idx="17">
                  <c:v>300</c:v>
                </c:pt>
                <c:pt idx="18">
                  <c:v>259</c:v>
                </c:pt>
                <c:pt idx="19">
                  <c:v>312</c:v>
                </c:pt>
                <c:pt idx="20">
                  <c:v>295</c:v>
                </c:pt>
                <c:pt idx="21">
                  <c:v>302</c:v>
                </c:pt>
                <c:pt idx="22">
                  <c:v>302</c:v>
                </c:pt>
                <c:pt idx="23">
                  <c:v>289</c:v>
                </c:pt>
                <c:pt idx="24">
                  <c:v>275</c:v>
                </c:pt>
                <c:pt idx="25">
                  <c:v>280</c:v>
                </c:pt>
                <c:pt idx="26">
                  <c:v>241</c:v>
                </c:pt>
                <c:pt idx="27">
                  <c:v>281</c:v>
                </c:pt>
                <c:pt idx="28">
                  <c:v>328</c:v>
                </c:pt>
                <c:pt idx="29">
                  <c:v>351</c:v>
                </c:pt>
                <c:pt idx="30">
                  <c:v>367</c:v>
                </c:pt>
                <c:pt idx="31">
                  <c:v>374</c:v>
                </c:pt>
                <c:pt idx="32">
                  <c:v>381</c:v>
                </c:pt>
                <c:pt idx="33">
                  <c:v>380</c:v>
                </c:pt>
                <c:pt idx="34">
                  <c:v>238</c:v>
                </c:pt>
                <c:pt idx="35">
                  <c:v>289</c:v>
                </c:pt>
                <c:pt idx="36">
                  <c:v>398</c:v>
                </c:pt>
                <c:pt idx="37">
                  <c:v>176</c:v>
                </c:pt>
                <c:pt idx="38">
                  <c:v>394</c:v>
                </c:pt>
                <c:pt idx="39">
                  <c:v>360</c:v>
                </c:pt>
                <c:pt idx="40">
                  <c:v>401</c:v>
                </c:pt>
                <c:pt idx="41">
                  <c:v>393</c:v>
                </c:pt>
                <c:pt idx="42">
                  <c:v>391</c:v>
                </c:pt>
                <c:pt idx="43">
                  <c:v>402</c:v>
                </c:pt>
                <c:pt idx="44">
                  <c:v>390</c:v>
                </c:pt>
                <c:pt idx="45">
                  <c:v>406</c:v>
                </c:pt>
                <c:pt idx="46">
                  <c:v>331</c:v>
                </c:pt>
                <c:pt idx="47">
                  <c:v>346</c:v>
                </c:pt>
                <c:pt idx="48">
                  <c:v>385</c:v>
                </c:pt>
                <c:pt idx="49">
                  <c:v>378</c:v>
                </c:pt>
                <c:pt idx="50">
                  <c:v>392</c:v>
                </c:pt>
                <c:pt idx="51">
                  <c:v>314</c:v>
                </c:pt>
                <c:pt idx="52">
                  <c:v>235</c:v>
                </c:pt>
                <c:pt idx="53">
                  <c:v>397</c:v>
                </c:pt>
                <c:pt idx="54">
                  <c:v>393</c:v>
                </c:pt>
                <c:pt idx="55">
                  <c:v>384</c:v>
                </c:pt>
                <c:pt idx="56">
                  <c:v>380</c:v>
                </c:pt>
                <c:pt idx="57">
                  <c:v>387</c:v>
                </c:pt>
                <c:pt idx="58">
                  <c:v>396</c:v>
                </c:pt>
                <c:pt idx="59">
                  <c:v>370</c:v>
                </c:pt>
                <c:pt idx="60">
                  <c:v>322</c:v>
                </c:pt>
                <c:pt idx="61">
                  <c:v>377</c:v>
                </c:pt>
                <c:pt idx="62">
                  <c:v>395</c:v>
                </c:pt>
                <c:pt idx="63">
                  <c:v>379</c:v>
                </c:pt>
                <c:pt idx="64">
                  <c:v>398</c:v>
                </c:pt>
                <c:pt idx="65">
                  <c:v>393</c:v>
                </c:pt>
                <c:pt idx="66">
                  <c:v>391</c:v>
                </c:pt>
                <c:pt idx="67">
                  <c:v>408</c:v>
                </c:pt>
                <c:pt idx="68">
                  <c:v>417</c:v>
                </c:pt>
                <c:pt idx="69">
                  <c:v>320</c:v>
                </c:pt>
                <c:pt idx="70">
                  <c:v>347</c:v>
                </c:pt>
                <c:pt idx="71">
                  <c:v>246</c:v>
                </c:pt>
                <c:pt idx="72">
                  <c:v>395</c:v>
                </c:pt>
                <c:pt idx="73">
                  <c:v>395</c:v>
                </c:pt>
                <c:pt idx="74">
                  <c:v>379</c:v>
                </c:pt>
                <c:pt idx="75">
                  <c:v>395</c:v>
                </c:pt>
                <c:pt idx="76">
                  <c:v>395</c:v>
                </c:pt>
                <c:pt idx="77">
                  <c:v>388</c:v>
                </c:pt>
                <c:pt idx="78">
                  <c:v>375</c:v>
                </c:pt>
                <c:pt idx="79">
                  <c:v>400</c:v>
                </c:pt>
                <c:pt idx="80">
                  <c:v>267</c:v>
                </c:pt>
                <c:pt idx="81">
                  <c:v>277</c:v>
                </c:pt>
                <c:pt idx="82">
                  <c:v>255</c:v>
                </c:pt>
                <c:pt idx="83">
                  <c:v>369</c:v>
                </c:pt>
                <c:pt idx="84">
                  <c:v>384</c:v>
                </c:pt>
                <c:pt idx="85">
                  <c:v>372</c:v>
                </c:pt>
                <c:pt idx="86">
                  <c:v>323</c:v>
                </c:pt>
                <c:pt idx="87">
                  <c:v>387</c:v>
                </c:pt>
                <c:pt idx="88">
                  <c:v>151</c:v>
                </c:pt>
                <c:pt idx="89">
                  <c:v>348</c:v>
                </c:pt>
                <c:pt idx="90">
                  <c:v>374</c:v>
                </c:pt>
                <c:pt idx="91">
                  <c:v>250</c:v>
                </c:pt>
                <c:pt idx="92">
                  <c:v>387</c:v>
                </c:pt>
                <c:pt idx="93">
                  <c:v>378</c:v>
                </c:pt>
                <c:pt idx="94">
                  <c:v>388</c:v>
                </c:pt>
                <c:pt idx="95">
                  <c:v>393</c:v>
                </c:pt>
                <c:pt idx="96">
                  <c:v>365</c:v>
                </c:pt>
                <c:pt idx="97">
                  <c:v>359</c:v>
                </c:pt>
                <c:pt idx="98">
                  <c:v>393</c:v>
                </c:pt>
                <c:pt idx="99">
                  <c:v>382</c:v>
                </c:pt>
                <c:pt idx="100">
                  <c:v>378</c:v>
                </c:pt>
                <c:pt idx="101">
                  <c:v>384</c:v>
                </c:pt>
                <c:pt idx="102">
                  <c:v>380</c:v>
                </c:pt>
                <c:pt idx="103">
                  <c:v>376</c:v>
                </c:pt>
                <c:pt idx="104">
                  <c:v>382</c:v>
                </c:pt>
                <c:pt idx="105">
                  <c:v>393</c:v>
                </c:pt>
                <c:pt idx="106">
                  <c:v>365</c:v>
                </c:pt>
                <c:pt idx="107">
                  <c:v>363</c:v>
                </c:pt>
                <c:pt idx="108">
                  <c:v>349</c:v>
                </c:pt>
                <c:pt idx="109">
                  <c:v>360</c:v>
                </c:pt>
                <c:pt idx="110">
                  <c:v>361</c:v>
                </c:pt>
                <c:pt idx="111">
                  <c:v>374</c:v>
                </c:pt>
                <c:pt idx="112">
                  <c:v>340</c:v>
                </c:pt>
                <c:pt idx="113">
                  <c:v>372</c:v>
                </c:pt>
                <c:pt idx="114">
                  <c:v>391</c:v>
                </c:pt>
                <c:pt idx="115">
                  <c:v>400</c:v>
                </c:pt>
                <c:pt idx="116">
                  <c:v>250</c:v>
                </c:pt>
                <c:pt idx="117">
                  <c:v>392</c:v>
                </c:pt>
                <c:pt idx="118">
                  <c:v>381</c:v>
                </c:pt>
                <c:pt idx="119">
                  <c:v>356</c:v>
                </c:pt>
                <c:pt idx="120">
                  <c:v>373</c:v>
                </c:pt>
                <c:pt idx="121">
                  <c:v>373</c:v>
                </c:pt>
                <c:pt idx="122">
                  <c:v>372</c:v>
                </c:pt>
                <c:pt idx="123">
                  <c:v>213</c:v>
                </c:pt>
                <c:pt idx="124">
                  <c:v>318</c:v>
                </c:pt>
                <c:pt idx="125">
                  <c:v>383</c:v>
                </c:pt>
                <c:pt idx="126">
                  <c:v>359</c:v>
                </c:pt>
                <c:pt idx="127">
                  <c:v>169</c:v>
                </c:pt>
                <c:pt idx="128">
                  <c:v>380</c:v>
                </c:pt>
                <c:pt idx="129">
                  <c:v>394</c:v>
                </c:pt>
                <c:pt idx="130">
                  <c:v>399</c:v>
                </c:pt>
                <c:pt idx="131">
                  <c:v>363</c:v>
                </c:pt>
                <c:pt idx="132">
                  <c:v>379</c:v>
                </c:pt>
                <c:pt idx="133">
                  <c:v>324</c:v>
                </c:pt>
                <c:pt idx="134">
                  <c:v>378</c:v>
                </c:pt>
                <c:pt idx="135">
                  <c:v>388</c:v>
                </c:pt>
                <c:pt idx="136">
                  <c:v>394</c:v>
                </c:pt>
                <c:pt idx="137">
                  <c:v>272</c:v>
                </c:pt>
                <c:pt idx="138">
                  <c:v>380</c:v>
                </c:pt>
                <c:pt idx="139">
                  <c:v>374</c:v>
                </c:pt>
                <c:pt idx="140">
                  <c:v>401</c:v>
                </c:pt>
                <c:pt idx="141">
                  <c:v>386</c:v>
                </c:pt>
                <c:pt idx="142">
                  <c:v>389</c:v>
                </c:pt>
                <c:pt idx="143">
                  <c:v>330</c:v>
                </c:pt>
                <c:pt idx="144">
                  <c:v>276</c:v>
                </c:pt>
                <c:pt idx="145">
                  <c:v>234</c:v>
                </c:pt>
                <c:pt idx="146">
                  <c:v>368</c:v>
                </c:pt>
                <c:pt idx="147">
                  <c:v>315</c:v>
                </c:pt>
                <c:pt idx="148">
                  <c:v>392</c:v>
                </c:pt>
                <c:pt idx="149">
                  <c:v>348</c:v>
                </c:pt>
                <c:pt idx="150">
                  <c:v>349</c:v>
                </c:pt>
                <c:pt idx="151">
                  <c:v>280</c:v>
                </c:pt>
                <c:pt idx="152">
                  <c:v>352</c:v>
                </c:pt>
                <c:pt idx="153">
                  <c:v>351</c:v>
                </c:pt>
                <c:pt idx="154">
                  <c:v>339</c:v>
                </c:pt>
                <c:pt idx="155">
                  <c:v>350</c:v>
                </c:pt>
                <c:pt idx="156">
                  <c:v>377</c:v>
                </c:pt>
                <c:pt idx="157">
                  <c:v>367</c:v>
                </c:pt>
                <c:pt idx="158">
                  <c:v>375</c:v>
                </c:pt>
                <c:pt idx="159">
                  <c:v>330</c:v>
                </c:pt>
                <c:pt idx="160">
                  <c:v>324</c:v>
                </c:pt>
                <c:pt idx="161">
                  <c:v>353</c:v>
                </c:pt>
                <c:pt idx="162">
                  <c:v>330</c:v>
                </c:pt>
                <c:pt idx="163">
                  <c:v>285</c:v>
                </c:pt>
                <c:pt idx="164">
                  <c:v>333</c:v>
                </c:pt>
                <c:pt idx="165">
                  <c:v>327</c:v>
                </c:pt>
                <c:pt idx="166">
                  <c:v>337</c:v>
                </c:pt>
                <c:pt idx="167">
                  <c:v>339</c:v>
                </c:pt>
                <c:pt idx="168">
                  <c:v>306</c:v>
                </c:pt>
                <c:pt idx="169">
                  <c:v>317</c:v>
                </c:pt>
                <c:pt idx="170">
                  <c:v>340</c:v>
                </c:pt>
                <c:pt idx="171">
                  <c:v>321</c:v>
                </c:pt>
                <c:pt idx="172">
                  <c:v>320</c:v>
                </c:pt>
                <c:pt idx="173">
                  <c:v>307</c:v>
                </c:pt>
                <c:pt idx="174">
                  <c:v>331</c:v>
                </c:pt>
                <c:pt idx="175">
                  <c:v>326</c:v>
                </c:pt>
                <c:pt idx="176">
                  <c:v>322</c:v>
                </c:pt>
                <c:pt idx="177">
                  <c:v>335</c:v>
                </c:pt>
                <c:pt idx="178">
                  <c:v>324</c:v>
                </c:pt>
                <c:pt idx="179">
                  <c:v>327</c:v>
                </c:pt>
                <c:pt idx="180">
                  <c:v>331</c:v>
                </c:pt>
                <c:pt idx="181">
                  <c:v>341</c:v>
                </c:pt>
                <c:pt idx="182">
                  <c:v>334</c:v>
                </c:pt>
                <c:pt idx="183">
                  <c:v>337</c:v>
                </c:pt>
                <c:pt idx="184">
                  <c:v>324</c:v>
                </c:pt>
                <c:pt idx="185">
                  <c:v>333</c:v>
                </c:pt>
                <c:pt idx="186">
                  <c:v>321</c:v>
                </c:pt>
                <c:pt idx="187">
                  <c:v>258</c:v>
                </c:pt>
                <c:pt idx="188">
                  <c:v>319</c:v>
                </c:pt>
                <c:pt idx="189">
                  <c:v>331</c:v>
                </c:pt>
                <c:pt idx="190">
                  <c:v>340</c:v>
                </c:pt>
                <c:pt idx="191">
                  <c:v>324</c:v>
                </c:pt>
                <c:pt idx="192">
                  <c:v>318</c:v>
                </c:pt>
                <c:pt idx="193">
                  <c:v>315</c:v>
                </c:pt>
                <c:pt idx="194">
                  <c:v>333</c:v>
                </c:pt>
                <c:pt idx="195">
                  <c:v>171</c:v>
                </c:pt>
                <c:pt idx="196">
                  <c:v>337</c:v>
                </c:pt>
                <c:pt idx="197">
                  <c:v>318</c:v>
                </c:pt>
                <c:pt idx="198">
                  <c:v>336</c:v>
                </c:pt>
                <c:pt idx="199">
                  <c:v>341</c:v>
                </c:pt>
                <c:pt idx="200">
                  <c:v>26</c:v>
                </c:pt>
                <c:pt idx="201">
                  <c:v>26</c:v>
                </c:pt>
                <c:pt idx="202">
                  <c:v>29</c:v>
                </c:pt>
                <c:pt idx="203">
                  <c:v>18</c:v>
                </c:pt>
                <c:pt idx="204">
                  <c:v>27</c:v>
                </c:pt>
                <c:pt idx="205">
                  <c:v>25</c:v>
                </c:pt>
                <c:pt idx="206">
                  <c:v>27</c:v>
                </c:pt>
                <c:pt idx="207">
                  <c:v>28</c:v>
                </c:pt>
                <c:pt idx="208">
                  <c:v>38</c:v>
                </c:pt>
                <c:pt idx="209">
                  <c:v>34</c:v>
                </c:pt>
                <c:pt idx="210">
                  <c:v>42</c:v>
                </c:pt>
                <c:pt idx="211">
                  <c:v>51</c:v>
                </c:pt>
                <c:pt idx="212">
                  <c:v>66</c:v>
                </c:pt>
                <c:pt idx="213">
                  <c:v>57</c:v>
                </c:pt>
                <c:pt idx="214">
                  <c:v>48</c:v>
                </c:pt>
                <c:pt idx="215">
                  <c:v>84</c:v>
                </c:pt>
                <c:pt idx="216">
                  <c:v>69</c:v>
                </c:pt>
                <c:pt idx="217">
                  <c:v>99</c:v>
                </c:pt>
                <c:pt idx="218">
                  <c:v>88</c:v>
                </c:pt>
                <c:pt idx="219">
                  <c:v>87</c:v>
                </c:pt>
                <c:pt idx="220">
                  <c:v>90</c:v>
                </c:pt>
                <c:pt idx="221">
                  <c:v>90</c:v>
                </c:pt>
                <c:pt idx="222">
                  <c:v>68</c:v>
                </c:pt>
                <c:pt idx="223">
                  <c:v>91</c:v>
                </c:pt>
                <c:pt idx="224">
                  <c:v>86</c:v>
                </c:pt>
                <c:pt idx="225">
                  <c:v>91</c:v>
                </c:pt>
                <c:pt idx="226">
                  <c:v>72</c:v>
                </c:pt>
                <c:pt idx="227">
                  <c:v>67</c:v>
                </c:pt>
                <c:pt idx="228">
                  <c:v>13</c:v>
                </c:pt>
                <c:pt idx="229">
                  <c:v>37</c:v>
                </c:pt>
                <c:pt idx="230">
                  <c:v>86</c:v>
                </c:pt>
                <c:pt idx="231">
                  <c:v>96</c:v>
                </c:pt>
                <c:pt idx="232">
                  <c:v>88</c:v>
                </c:pt>
                <c:pt idx="233">
                  <c:v>87</c:v>
                </c:pt>
                <c:pt idx="234">
                  <c:v>88</c:v>
                </c:pt>
                <c:pt idx="235">
                  <c:v>89</c:v>
                </c:pt>
                <c:pt idx="236">
                  <c:v>96</c:v>
                </c:pt>
                <c:pt idx="237">
                  <c:v>85</c:v>
                </c:pt>
                <c:pt idx="238">
                  <c:v>89</c:v>
                </c:pt>
                <c:pt idx="239">
                  <c:v>54</c:v>
                </c:pt>
                <c:pt idx="240">
                  <c:v>88</c:v>
                </c:pt>
                <c:pt idx="241">
                  <c:v>92</c:v>
                </c:pt>
                <c:pt idx="242">
                  <c:v>89</c:v>
                </c:pt>
                <c:pt idx="243">
                  <c:v>90</c:v>
                </c:pt>
                <c:pt idx="244">
                  <c:v>82</c:v>
                </c:pt>
                <c:pt idx="245">
                  <c:v>89</c:v>
                </c:pt>
                <c:pt idx="246">
                  <c:v>89</c:v>
                </c:pt>
                <c:pt idx="247">
                  <c:v>75</c:v>
                </c:pt>
                <c:pt idx="248">
                  <c:v>92</c:v>
                </c:pt>
                <c:pt idx="249">
                  <c:v>87</c:v>
                </c:pt>
                <c:pt idx="250">
                  <c:v>97</c:v>
                </c:pt>
                <c:pt idx="251">
                  <c:v>95</c:v>
                </c:pt>
                <c:pt idx="252">
                  <c:v>89</c:v>
                </c:pt>
                <c:pt idx="253">
                  <c:v>93</c:v>
                </c:pt>
                <c:pt idx="254">
                  <c:v>90</c:v>
                </c:pt>
                <c:pt idx="255">
                  <c:v>93</c:v>
                </c:pt>
                <c:pt idx="256">
                  <c:v>84</c:v>
                </c:pt>
                <c:pt idx="257">
                  <c:v>90</c:v>
                </c:pt>
                <c:pt idx="258">
                  <c:v>85</c:v>
                </c:pt>
                <c:pt idx="259">
                  <c:v>92</c:v>
                </c:pt>
                <c:pt idx="260">
                  <c:v>86</c:v>
                </c:pt>
                <c:pt idx="261">
                  <c:v>87</c:v>
                </c:pt>
                <c:pt idx="262">
                  <c:v>63</c:v>
                </c:pt>
                <c:pt idx="263">
                  <c:v>49</c:v>
                </c:pt>
                <c:pt idx="264">
                  <c:v>89</c:v>
                </c:pt>
                <c:pt idx="265">
                  <c:v>86</c:v>
                </c:pt>
                <c:pt idx="266">
                  <c:v>86</c:v>
                </c:pt>
                <c:pt idx="267">
                  <c:v>88</c:v>
                </c:pt>
                <c:pt idx="268">
                  <c:v>87</c:v>
                </c:pt>
                <c:pt idx="269">
                  <c:v>86</c:v>
                </c:pt>
                <c:pt idx="270">
                  <c:v>89</c:v>
                </c:pt>
                <c:pt idx="271">
                  <c:v>92</c:v>
                </c:pt>
                <c:pt idx="272">
                  <c:v>56</c:v>
                </c:pt>
                <c:pt idx="273">
                  <c:v>91</c:v>
                </c:pt>
                <c:pt idx="274">
                  <c:v>40</c:v>
                </c:pt>
                <c:pt idx="275">
                  <c:v>69</c:v>
                </c:pt>
                <c:pt idx="276">
                  <c:v>82</c:v>
                </c:pt>
                <c:pt idx="277">
                  <c:v>75</c:v>
                </c:pt>
                <c:pt idx="278">
                  <c:v>84</c:v>
                </c:pt>
                <c:pt idx="279">
                  <c:v>83</c:v>
                </c:pt>
                <c:pt idx="280">
                  <c:v>92</c:v>
                </c:pt>
                <c:pt idx="281">
                  <c:v>86</c:v>
                </c:pt>
                <c:pt idx="282">
                  <c:v>88</c:v>
                </c:pt>
                <c:pt idx="283">
                  <c:v>64</c:v>
                </c:pt>
                <c:pt idx="284">
                  <c:v>92</c:v>
                </c:pt>
                <c:pt idx="285">
                  <c:v>88</c:v>
                </c:pt>
                <c:pt idx="286">
                  <c:v>85</c:v>
                </c:pt>
                <c:pt idx="287">
                  <c:v>67</c:v>
                </c:pt>
                <c:pt idx="288">
                  <c:v>86</c:v>
                </c:pt>
                <c:pt idx="289">
                  <c:v>84</c:v>
                </c:pt>
                <c:pt idx="290">
                  <c:v>87</c:v>
                </c:pt>
                <c:pt idx="291">
                  <c:v>90</c:v>
                </c:pt>
                <c:pt idx="292">
                  <c:v>96</c:v>
                </c:pt>
                <c:pt idx="293">
                  <c:v>56</c:v>
                </c:pt>
                <c:pt idx="294">
                  <c:v>95</c:v>
                </c:pt>
                <c:pt idx="295">
                  <c:v>82</c:v>
                </c:pt>
                <c:pt idx="296">
                  <c:v>93</c:v>
                </c:pt>
                <c:pt idx="297">
                  <c:v>94</c:v>
                </c:pt>
                <c:pt idx="298">
                  <c:v>88</c:v>
                </c:pt>
                <c:pt idx="299">
                  <c:v>94</c:v>
                </c:pt>
                <c:pt idx="300">
                  <c:v>93</c:v>
                </c:pt>
                <c:pt idx="301">
                  <c:v>90</c:v>
                </c:pt>
                <c:pt idx="302">
                  <c:v>83</c:v>
                </c:pt>
                <c:pt idx="303">
                  <c:v>82</c:v>
                </c:pt>
                <c:pt idx="304">
                  <c:v>91</c:v>
                </c:pt>
                <c:pt idx="305">
                  <c:v>91</c:v>
                </c:pt>
                <c:pt idx="306">
                  <c:v>90</c:v>
                </c:pt>
                <c:pt idx="307">
                  <c:v>88</c:v>
                </c:pt>
                <c:pt idx="308">
                  <c:v>88</c:v>
                </c:pt>
                <c:pt idx="309">
                  <c:v>90</c:v>
                </c:pt>
                <c:pt idx="310">
                  <c:v>91</c:v>
                </c:pt>
                <c:pt idx="311">
                  <c:v>47</c:v>
                </c:pt>
                <c:pt idx="312">
                  <c:v>92</c:v>
                </c:pt>
                <c:pt idx="313">
                  <c:v>89</c:v>
                </c:pt>
                <c:pt idx="314">
                  <c:v>85</c:v>
                </c:pt>
                <c:pt idx="315">
                  <c:v>90</c:v>
                </c:pt>
                <c:pt idx="316">
                  <c:v>87</c:v>
                </c:pt>
                <c:pt idx="317">
                  <c:v>89</c:v>
                </c:pt>
                <c:pt idx="318">
                  <c:v>91</c:v>
                </c:pt>
                <c:pt idx="319">
                  <c:v>100</c:v>
                </c:pt>
                <c:pt idx="320">
                  <c:v>87</c:v>
                </c:pt>
                <c:pt idx="321">
                  <c:v>86</c:v>
                </c:pt>
                <c:pt idx="322">
                  <c:v>88</c:v>
                </c:pt>
                <c:pt idx="323">
                  <c:v>82</c:v>
                </c:pt>
                <c:pt idx="324">
                  <c:v>88</c:v>
                </c:pt>
                <c:pt idx="325">
                  <c:v>84</c:v>
                </c:pt>
                <c:pt idx="326">
                  <c:v>85</c:v>
                </c:pt>
                <c:pt idx="327">
                  <c:v>92</c:v>
                </c:pt>
                <c:pt idx="328">
                  <c:v>86</c:v>
                </c:pt>
                <c:pt idx="329">
                  <c:v>89</c:v>
                </c:pt>
                <c:pt idx="330">
                  <c:v>79</c:v>
                </c:pt>
                <c:pt idx="331">
                  <c:v>92</c:v>
                </c:pt>
                <c:pt idx="332">
                  <c:v>91</c:v>
                </c:pt>
                <c:pt idx="333">
                  <c:v>95</c:v>
                </c:pt>
                <c:pt idx="334">
                  <c:v>92</c:v>
                </c:pt>
                <c:pt idx="335">
                  <c:v>95</c:v>
                </c:pt>
                <c:pt idx="336">
                  <c:v>94</c:v>
                </c:pt>
                <c:pt idx="337">
                  <c:v>103</c:v>
                </c:pt>
                <c:pt idx="338">
                  <c:v>107</c:v>
                </c:pt>
                <c:pt idx="339">
                  <c:v>101</c:v>
                </c:pt>
                <c:pt idx="340">
                  <c:v>101</c:v>
                </c:pt>
                <c:pt idx="341">
                  <c:v>114</c:v>
                </c:pt>
                <c:pt idx="342">
                  <c:v>99</c:v>
                </c:pt>
                <c:pt idx="343">
                  <c:v>102</c:v>
                </c:pt>
                <c:pt idx="344">
                  <c:v>108</c:v>
                </c:pt>
                <c:pt idx="345">
                  <c:v>101</c:v>
                </c:pt>
                <c:pt idx="346">
                  <c:v>107</c:v>
                </c:pt>
                <c:pt idx="347">
                  <c:v>69</c:v>
                </c:pt>
                <c:pt idx="348">
                  <c:v>70</c:v>
                </c:pt>
                <c:pt idx="349">
                  <c:v>86</c:v>
                </c:pt>
                <c:pt idx="350">
                  <c:v>107</c:v>
                </c:pt>
                <c:pt idx="351">
                  <c:v>80</c:v>
                </c:pt>
                <c:pt idx="352">
                  <c:v>101</c:v>
                </c:pt>
                <c:pt idx="353">
                  <c:v>24</c:v>
                </c:pt>
                <c:pt idx="354">
                  <c:v>101</c:v>
                </c:pt>
                <c:pt idx="355">
                  <c:v>79</c:v>
                </c:pt>
                <c:pt idx="356">
                  <c:v>103</c:v>
                </c:pt>
                <c:pt idx="357">
                  <c:v>106</c:v>
                </c:pt>
                <c:pt idx="358">
                  <c:v>104</c:v>
                </c:pt>
                <c:pt idx="359">
                  <c:v>108</c:v>
                </c:pt>
                <c:pt idx="360">
                  <c:v>109</c:v>
                </c:pt>
                <c:pt idx="361">
                  <c:v>108</c:v>
                </c:pt>
                <c:pt idx="362">
                  <c:v>100</c:v>
                </c:pt>
                <c:pt idx="363">
                  <c:v>102</c:v>
                </c:pt>
                <c:pt idx="364">
                  <c:v>101</c:v>
                </c:pt>
                <c:pt idx="365">
                  <c:v>105</c:v>
                </c:pt>
                <c:pt idx="366">
                  <c:v>87</c:v>
                </c:pt>
                <c:pt idx="367">
                  <c:v>99</c:v>
                </c:pt>
                <c:pt idx="368">
                  <c:v>102</c:v>
                </c:pt>
                <c:pt idx="369">
                  <c:v>94</c:v>
                </c:pt>
                <c:pt idx="370">
                  <c:v>94</c:v>
                </c:pt>
                <c:pt idx="371">
                  <c:v>100</c:v>
                </c:pt>
                <c:pt idx="372">
                  <c:v>95</c:v>
                </c:pt>
                <c:pt idx="373">
                  <c:v>94</c:v>
                </c:pt>
                <c:pt idx="374">
                  <c:v>64</c:v>
                </c:pt>
                <c:pt idx="375">
                  <c:v>104</c:v>
                </c:pt>
                <c:pt idx="376">
                  <c:v>96</c:v>
                </c:pt>
                <c:pt idx="377">
                  <c:v>108</c:v>
                </c:pt>
                <c:pt idx="378">
                  <c:v>102</c:v>
                </c:pt>
                <c:pt idx="379">
                  <c:v>48</c:v>
                </c:pt>
                <c:pt idx="380">
                  <c:v>86</c:v>
                </c:pt>
                <c:pt idx="381">
                  <c:v>93</c:v>
                </c:pt>
                <c:pt idx="382">
                  <c:v>99</c:v>
                </c:pt>
                <c:pt idx="383">
                  <c:v>94</c:v>
                </c:pt>
                <c:pt idx="384">
                  <c:v>102</c:v>
                </c:pt>
                <c:pt idx="385">
                  <c:v>103</c:v>
                </c:pt>
                <c:pt idx="386">
                  <c:v>60</c:v>
                </c:pt>
                <c:pt idx="387">
                  <c:v>102</c:v>
                </c:pt>
                <c:pt idx="388">
                  <c:v>109</c:v>
                </c:pt>
                <c:pt idx="389">
                  <c:v>107</c:v>
                </c:pt>
                <c:pt idx="390">
                  <c:v>76</c:v>
                </c:pt>
                <c:pt idx="391">
                  <c:v>105</c:v>
                </c:pt>
                <c:pt idx="392">
                  <c:v>102</c:v>
                </c:pt>
                <c:pt idx="393">
                  <c:v>104</c:v>
                </c:pt>
                <c:pt idx="394">
                  <c:v>98</c:v>
                </c:pt>
                <c:pt idx="395">
                  <c:v>103</c:v>
                </c:pt>
                <c:pt idx="396">
                  <c:v>96</c:v>
                </c:pt>
                <c:pt idx="397">
                  <c:v>67</c:v>
                </c:pt>
                <c:pt idx="398">
                  <c:v>90</c:v>
                </c:pt>
                <c:pt idx="399">
                  <c:v>102</c:v>
                </c:pt>
              </c:numCache>
            </c:numRef>
          </c:val>
        </c:ser>
        <c:ser>
          <c:idx val="17"/>
          <c:order val="8"/>
          <c:tx>
            <c:strRef>
              <c:f>Лист1!$F$1:$F$3</c:f>
              <c:strCache>
                <c:ptCount val="1"/>
                <c:pt idx="0">
                  <c:v>Wheels QuidrupleGeneLength Average</c:v>
                </c:pt>
              </c:strCache>
            </c:strRef>
          </c:tx>
          <c:marker>
            <c:symbol val="none"/>
          </c:marker>
          <c:val>
            <c:numRef>
              <c:f>Лист1!$F$4:$F$403</c:f>
              <c:numCache>
                <c:formatCode>General</c:formatCode>
                <c:ptCount val="400"/>
                <c:pt idx="0">
                  <c:v>183</c:v>
                </c:pt>
                <c:pt idx="1">
                  <c:v>247</c:v>
                </c:pt>
                <c:pt idx="2">
                  <c:v>242</c:v>
                </c:pt>
                <c:pt idx="3">
                  <c:v>266</c:v>
                </c:pt>
                <c:pt idx="4">
                  <c:v>254</c:v>
                </c:pt>
                <c:pt idx="5">
                  <c:v>251</c:v>
                </c:pt>
                <c:pt idx="6">
                  <c:v>293</c:v>
                </c:pt>
                <c:pt idx="7">
                  <c:v>266</c:v>
                </c:pt>
                <c:pt idx="8">
                  <c:v>237</c:v>
                </c:pt>
                <c:pt idx="9">
                  <c:v>253</c:v>
                </c:pt>
                <c:pt idx="10">
                  <c:v>263</c:v>
                </c:pt>
                <c:pt idx="11">
                  <c:v>256</c:v>
                </c:pt>
                <c:pt idx="12">
                  <c:v>265</c:v>
                </c:pt>
                <c:pt idx="13">
                  <c:v>275</c:v>
                </c:pt>
                <c:pt idx="14">
                  <c:v>250</c:v>
                </c:pt>
                <c:pt idx="15">
                  <c:v>280</c:v>
                </c:pt>
                <c:pt idx="16">
                  <c:v>282</c:v>
                </c:pt>
                <c:pt idx="17">
                  <c:v>252</c:v>
                </c:pt>
                <c:pt idx="18">
                  <c:v>273</c:v>
                </c:pt>
                <c:pt idx="19">
                  <c:v>268</c:v>
                </c:pt>
                <c:pt idx="20">
                  <c:v>276</c:v>
                </c:pt>
                <c:pt idx="21">
                  <c:v>240</c:v>
                </c:pt>
                <c:pt idx="22">
                  <c:v>273</c:v>
                </c:pt>
                <c:pt idx="23">
                  <c:v>266</c:v>
                </c:pt>
                <c:pt idx="24">
                  <c:v>195</c:v>
                </c:pt>
                <c:pt idx="25">
                  <c:v>267</c:v>
                </c:pt>
                <c:pt idx="26">
                  <c:v>241</c:v>
                </c:pt>
                <c:pt idx="27">
                  <c:v>273</c:v>
                </c:pt>
                <c:pt idx="28">
                  <c:v>257</c:v>
                </c:pt>
                <c:pt idx="29">
                  <c:v>252</c:v>
                </c:pt>
                <c:pt idx="30">
                  <c:v>160</c:v>
                </c:pt>
                <c:pt idx="31">
                  <c:v>262</c:v>
                </c:pt>
                <c:pt idx="32">
                  <c:v>290</c:v>
                </c:pt>
                <c:pt idx="33">
                  <c:v>253</c:v>
                </c:pt>
                <c:pt idx="34">
                  <c:v>276</c:v>
                </c:pt>
                <c:pt idx="35">
                  <c:v>266</c:v>
                </c:pt>
                <c:pt idx="36">
                  <c:v>278</c:v>
                </c:pt>
                <c:pt idx="37">
                  <c:v>274</c:v>
                </c:pt>
                <c:pt idx="38">
                  <c:v>272</c:v>
                </c:pt>
                <c:pt idx="39">
                  <c:v>270</c:v>
                </c:pt>
                <c:pt idx="40">
                  <c:v>276</c:v>
                </c:pt>
                <c:pt idx="41">
                  <c:v>272</c:v>
                </c:pt>
                <c:pt idx="42">
                  <c:v>279</c:v>
                </c:pt>
                <c:pt idx="43">
                  <c:v>276</c:v>
                </c:pt>
                <c:pt idx="44">
                  <c:v>273</c:v>
                </c:pt>
                <c:pt idx="45">
                  <c:v>266</c:v>
                </c:pt>
                <c:pt idx="46">
                  <c:v>342</c:v>
                </c:pt>
                <c:pt idx="47">
                  <c:v>356</c:v>
                </c:pt>
                <c:pt idx="48">
                  <c:v>392</c:v>
                </c:pt>
                <c:pt idx="49">
                  <c:v>398</c:v>
                </c:pt>
                <c:pt idx="50">
                  <c:v>388</c:v>
                </c:pt>
                <c:pt idx="51">
                  <c:v>392</c:v>
                </c:pt>
                <c:pt idx="52">
                  <c:v>404</c:v>
                </c:pt>
                <c:pt idx="53">
                  <c:v>410</c:v>
                </c:pt>
                <c:pt idx="54">
                  <c:v>411</c:v>
                </c:pt>
                <c:pt idx="55">
                  <c:v>369</c:v>
                </c:pt>
                <c:pt idx="56">
                  <c:v>361</c:v>
                </c:pt>
                <c:pt idx="57">
                  <c:v>361</c:v>
                </c:pt>
                <c:pt idx="58">
                  <c:v>379</c:v>
                </c:pt>
                <c:pt idx="59">
                  <c:v>355</c:v>
                </c:pt>
                <c:pt idx="60">
                  <c:v>407</c:v>
                </c:pt>
                <c:pt idx="61">
                  <c:v>398</c:v>
                </c:pt>
                <c:pt idx="62">
                  <c:v>403</c:v>
                </c:pt>
                <c:pt idx="63">
                  <c:v>391</c:v>
                </c:pt>
                <c:pt idx="64">
                  <c:v>398</c:v>
                </c:pt>
                <c:pt idx="65">
                  <c:v>397</c:v>
                </c:pt>
                <c:pt idx="66">
                  <c:v>400</c:v>
                </c:pt>
                <c:pt idx="67">
                  <c:v>393</c:v>
                </c:pt>
                <c:pt idx="68">
                  <c:v>417</c:v>
                </c:pt>
                <c:pt idx="69">
                  <c:v>417</c:v>
                </c:pt>
                <c:pt idx="70">
                  <c:v>382</c:v>
                </c:pt>
                <c:pt idx="71">
                  <c:v>389</c:v>
                </c:pt>
                <c:pt idx="72">
                  <c:v>404</c:v>
                </c:pt>
                <c:pt idx="73">
                  <c:v>213</c:v>
                </c:pt>
                <c:pt idx="74">
                  <c:v>426</c:v>
                </c:pt>
                <c:pt idx="75">
                  <c:v>416</c:v>
                </c:pt>
                <c:pt idx="76">
                  <c:v>423</c:v>
                </c:pt>
                <c:pt idx="77">
                  <c:v>417</c:v>
                </c:pt>
                <c:pt idx="78">
                  <c:v>426</c:v>
                </c:pt>
                <c:pt idx="79">
                  <c:v>412</c:v>
                </c:pt>
                <c:pt idx="80">
                  <c:v>421</c:v>
                </c:pt>
                <c:pt idx="81">
                  <c:v>419</c:v>
                </c:pt>
                <c:pt idx="82">
                  <c:v>300</c:v>
                </c:pt>
                <c:pt idx="83">
                  <c:v>410</c:v>
                </c:pt>
                <c:pt idx="84">
                  <c:v>407</c:v>
                </c:pt>
                <c:pt idx="85">
                  <c:v>419</c:v>
                </c:pt>
                <c:pt idx="86">
                  <c:v>387</c:v>
                </c:pt>
                <c:pt idx="87">
                  <c:v>407</c:v>
                </c:pt>
                <c:pt idx="88">
                  <c:v>410</c:v>
                </c:pt>
                <c:pt idx="89">
                  <c:v>344</c:v>
                </c:pt>
                <c:pt idx="90">
                  <c:v>415</c:v>
                </c:pt>
                <c:pt idx="91">
                  <c:v>407</c:v>
                </c:pt>
                <c:pt idx="92">
                  <c:v>398</c:v>
                </c:pt>
                <c:pt idx="93">
                  <c:v>392</c:v>
                </c:pt>
                <c:pt idx="94">
                  <c:v>411</c:v>
                </c:pt>
                <c:pt idx="95">
                  <c:v>396</c:v>
                </c:pt>
                <c:pt idx="96">
                  <c:v>380</c:v>
                </c:pt>
                <c:pt idx="97">
                  <c:v>365</c:v>
                </c:pt>
                <c:pt idx="98">
                  <c:v>386</c:v>
                </c:pt>
                <c:pt idx="99">
                  <c:v>422</c:v>
                </c:pt>
                <c:pt idx="100">
                  <c:v>410</c:v>
                </c:pt>
                <c:pt idx="101">
                  <c:v>376</c:v>
                </c:pt>
                <c:pt idx="102">
                  <c:v>409</c:v>
                </c:pt>
                <c:pt idx="103">
                  <c:v>411</c:v>
                </c:pt>
                <c:pt idx="104">
                  <c:v>410</c:v>
                </c:pt>
                <c:pt idx="105">
                  <c:v>416</c:v>
                </c:pt>
                <c:pt idx="106">
                  <c:v>422</c:v>
                </c:pt>
                <c:pt idx="107">
                  <c:v>412</c:v>
                </c:pt>
                <c:pt idx="108">
                  <c:v>413</c:v>
                </c:pt>
                <c:pt idx="109">
                  <c:v>351</c:v>
                </c:pt>
                <c:pt idx="110">
                  <c:v>415</c:v>
                </c:pt>
                <c:pt idx="111">
                  <c:v>429</c:v>
                </c:pt>
                <c:pt idx="112">
                  <c:v>428</c:v>
                </c:pt>
                <c:pt idx="113">
                  <c:v>413</c:v>
                </c:pt>
                <c:pt idx="114">
                  <c:v>427</c:v>
                </c:pt>
                <c:pt idx="115">
                  <c:v>426</c:v>
                </c:pt>
                <c:pt idx="116">
                  <c:v>430</c:v>
                </c:pt>
                <c:pt idx="117">
                  <c:v>427</c:v>
                </c:pt>
                <c:pt idx="118">
                  <c:v>411</c:v>
                </c:pt>
                <c:pt idx="119">
                  <c:v>426</c:v>
                </c:pt>
                <c:pt idx="120">
                  <c:v>432</c:v>
                </c:pt>
                <c:pt idx="121">
                  <c:v>306</c:v>
                </c:pt>
                <c:pt idx="122">
                  <c:v>428</c:v>
                </c:pt>
                <c:pt idx="123">
                  <c:v>427</c:v>
                </c:pt>
                <c:pt idx="124">
                  <c:v>419</c:v>
                </c:pt>
                <c:pt idx="125">
                  <c:v>424</c:v>
                </c:pt>
                <c:pt idx="126">
                  <c:v>431</c:v>
                </c:pt>
                <c:pt idx="127">
                  <c:v>404</c:v>
                </c:pt>
                <c:pt idx="128">
                  <c:v>359</c:v>
                </c:pt>
                <c:pt idx="129">
                  <c:v>420</c:v>
                </c:pt>
                <c:pt idx="130">
                  <c:v>419</c:v>
                </c:pt>
                <c:pt idx="131">
                  <c:v>417</c:v>
                </c:pt>
                <c:pt idx="132">
                  <c:v>430</c:v>
                </c:pt>
                <c:pt idx="133">
                  <c:v>419</c:v>
                </c:pt>
                <c:pt idx="134">
                  <c:v>408</c:v>
                </c:pt>
                <c:pt idx="135">
                  <c:v>333</c:v>
                </c:pt>
                <c:pt idx="136">
                  <c:v>433</c:v>
                </c:pt>
                <c:pt idx="137">
                  <c:v>416</c:v>
                </c:pt>
                <c:pt idx="138">
                  <c:v>433</c:v>
                </c:pt>
                <c:pt idx="139">
                  <c:v>428</c:v>
                </c:pt>
                <c:pt idx="140">
                  <c:v>416</c:v>
                </c:pt>
                <c:pt idx="141">
                  <c:v>394</c:v>
                </c:pt>
                <c:pt idx="142">
                  <c:v>419</c:v>
                </c:pt>
                <c:pt idx="143">
                  <c:v>425</c:v>
                </c:pt>
                <c:pt idx="144">
                  <c:v>425</c:v>
                </c:pt>
                <c:pt idx="145">
                  <c:v>381</c:v>
                </c:pt>
                <c:pt idx="146">
                  <c:v>369</c:v>
                </c:pt>
                <c:pt idx="147">
                  <c:v>434</c:v>
                </c:pt>
                <c:pt idx="148">
                  <c:v>418</c:v>
                </c:pt>
                <c:pt idx="149">
                  <c:v>433</c:v>
                </c:pt>
                <c:pt idx="150">
                  <c:v>427</c:v>
                </c:pt>
                <c:pt idx="151">
                  <c:v>421</c:v>
                </c:pt>
                <c:pt idx="152">
                  <c:v>415</c:v>
                </c:pt>
                <c:pt idx="153">
                  <c:v>431</c:v>
                </c:pt>
                <c:pt idx="154">
                  <c:v>359</c:v>
                </c:pt>
                <c:pt idx="155">
                  <c:v>373</c:v>
                </c:pt>
                <c:pt idx="156">
                  <c:v>433</c:v>
                </c:pt>
                <c:pt idx="157">
                  <c:v>445</c:v>
                </c:pt>
                <c:pt idx="158">
                  <c:v>423</c:v>
                </c:pt>
                <c:pt idx="159">
                  <c:v>448</c:v>
                </c:pt>
                <c:pt idx="160">
                  <c:v>391</c:v>
                </c:pt>
                <c:pt idx="161">
                  <c:v>425</c:v>
                </c:pt>
                <c:pt idx="162">
                  <c:v>424</c:v>
                </c:pt>
                <c:pt idx="163">
                  <c:v>441</c:v>
                </c:pt>
                <c:pt idx="164">
                  <c:v>426</c:v>
                </c:pt>
                <c:pt idx="165">
                  <c:v>449</c:v>
                </c:pt>
                <c:pt idx="166">
                  <c:v>234</c:v>
                </c:pt>
                <c:pt idx="167">
                  <c:v>438</c:v>
                </c:pt>
                <c:pt idx="168">
                  <c:v>402</c:v>
                </c:pt>
                <c:pt idx="169">
                  <c:v>437</c:v>
                </c:pt>
                <c:pt idx="170">
                  <c:v>432</c:v>
                </c:pt>
                <c:pt idx="171">
                  <c:v>438</c:v>
                </c:pt>
                <c:pt idx="172">
                  <c:v>267</c:v>
                </c:pt>
                <c:pt idx="173">
                  <c:v>431</c:v>
                </c:pt>
                <c:pt idx="174">
                  <c:v>444</c:v>
                </c:pt>
                <c:pt idx="175">
                  <c:v>385</c:v>
                </c:pt>
                <c:pt idx="176">
                  <c:v>326</c:v>
                </c:pt>
                <c:pt idx="177">
                  <c:v>245</c:v>
                </c:pt>
                <c:pt idx="178">
                  <c:v>361</c:v>
                </c:pt>
                <c:pt idx="179">
                  <c:v>353</c:v>
                </c:pt>
                <c:pt idx="180">
                  <c:v>372</c:v>
                </c:pt>
                <c:pt idx="181">
                  <c:v>358</c:v>
                </c:pt>
                <c:pt idx="182">
                  <c:v>375</c:v>
                </c:pt>
                <c:pt idx="183">
                  <c:v>380</c:v>
                </c:pt>
                <c:pt idx="184">
                  <c:v>381</c:v>
                </c:pt>
                <c:pt idx="185">
                  <c:v>346</c:v>
                </c:pt>
                <c:pt idx="186">
                  <c:v>359</c:v>
                </c:pt>
                <c:pt idx="187">
                  <c:v>346</c:v>
                </c:pt>
                <c:pt idx="188">
                  <c:v>361</c:v>
                </c:pt>
                <c:pt idx="189">
                  <c:v>360</c:v>
                </c:pt>
                <c:pt idx="190">
                  <c:v>352</c:v>
                </c:pt>
                <c:pt idx="191">
                  <c:v>320</c:v>
                </c:pt>
                <c:pt idx="192">
                  <c:v>378</c:v>
                </c:pt>
                <c:pt idx="193">
                  <c:v>374</c:v>
                </c:pt>
                <c:pt idx="194">
                  <c:v>383</c:v>
                </c:pt>
                <c:pt idx="195">
                  <c:v>415</c:v>
                </c:pt>
                <c:pt idx="196">
                  <c:v>416</c:v>
                </c:pt>
                <c:pt idx="197">
                  <c:v>410</c:v>
                </c:pt>
                <c:pt idx="198">
                  <c:v>402</c:v>
                </c:pt>
                <c:pt idx="199">
                  <c:v>416</c:v>
                </c:pt>
                <c:pt idx="200">
                  <c:v>84</c:v>
                </c:pt>
                <c:pt idx="201">
                  <c:v>38</c:v>
                </c:pt>
                <c:pt idx="202">
                  <c:v>54</c:v>
                </c:pt>
                <c:pt idx="203">
                  <c:v>51</c:v>
                </c:pt>
                <c:pt idx="204">
                  <c:v>53</c:v>
                </c:pt>
                <c:pt idx="205">
                  <c:v>87</c:v>
                </c:pt>
                <c:pt idx="206">
                  <c:v>80</c:v>
                </c:pt>
                <c:pt idx="207">
                  <c:v>71</c:v>
                </c:pt>
                <c:pt idx="208">
                  <c:v>89</c:v>
                </c:pt>
                <c:pt idx="209">
                  <c:v>93</c:v>
                </c:pt>
                <c:pt idx="210">
                  <c:v>83</c:v>
                </c:pt>
                <c:pt idx="211">
                  <c:v>83</c:v>
                </c:pt>
                <c:pt idx="212">
                  <c:v>82</c:v>
                </c:pt>
                <c:pt idx="213">
                  <c:v>87</c:v>
                </c:pt>
                <c:pt idx="214">
                  <c:v>83</c:v>
                </c:pt>
                <c:pt idx="215">
                  <c:v>87</c:v>
                </c:pt>
                <c:pt idx="216">
                  <c:v>76</c:v>
                </c:pt>
                <c:pt idx="217">
                  <c:v>62</c:v>
                </c:pt>
                <c:pt idx="218">
                  <c:v>75</c:v>
                </c:pt>
                <c:pt idx="219">
                  <c:v>84</c:v>
                </c:pt>
                <c:pt idx="220">
                  <c:v>77</c:v>
                </c:pt>
                <c:pt idx="221">
                  <c:v>78</c:v>
                </c:pt>
                <c:pt idx="222">
                  <c:v>70</c:v>
                </c:pt>
                <c:pt idx="223">
                  <c:v>83</c:v>
                </c:pt>
                <c:pt idx="224">
                  <c:v>70</c:v>
                </c:pt>
                <c:pt idx="225">
                  <c:v>82</c:v>
                </c:pt>
                <c:pt idx="226">
                  <c:v>77</c:v>
                </c:pt>
                <c:pt idx="227">
                  <c:v>80</c:v>
                </c:pt>
                <c:pt idx="228">
                  <c:v>77</c:v>
                </c:pt>
                <c:pt idx="229">
                  <c:v>77</c:v>
                </c:pt>
                <c:pt idx="230">
                  <c:v>73</c:v>
                </c:pt>
                <c:pt idx="231">
                  <c:v>89</c:v>
                </c:pt>
                <c:pt idx="232">
                  <c:v>70</c:v>
                </c:pt>
                <c:pt idx="233">
                  <c:v>70</c:v>
                </c:pt>
                <c:pt idx="234">
                  <c:v>63</c:v>
                </c:pt>
                <c:pt idx="235">
                  <c:v>53</c:v>
                </c:pt>
                <c:pt idx="236">
                  <c:v>78</c:v>
                </c:pt>
                <c:pt idx="237">
                  <c:v>57</c:v>
                </c:pt>
                <c:pt idx="238">
                  <c:v>83</c:v>
                </c:pt>
                <c:pt idx="239">
                  <c:v>90</c:v>
                </c:pt>
                <c:pt idx="240">
                  <c:v>94</c:v>
                </c:pt>
                <c:pt idx="241">
                  <c:v>96</c:v>
                </c:pt>
                <c:pt idx="242">
                  <c:v>74</c:v>
                </c:pt>
                <c:pt idx="243">
                  <c:v>93</c:v>
                </c:pt>
                <c:pt idx="244">
                  <c:v>83</c:v>
                </c:pt>
                <c:pt idx="245">
                  <c:v>97</c:v>
                </c:pt>
                <c:pt idx="246">
                  <c:v>91</c:v>
                </c:pt>
                <c:pt idx="247">
                  <c:v>92</c:v>
                </c:pt>
                <c:pt idx="248">
                  <c:v>98</c:v>
                </c:pt>
                <c:pt idx="249">
                  <c:v>116</c:v>
                </c:pt>
                <c:pt idx="250">
                  <c:v>134</c:v>
                </c:pt>
                <c:pt idx="251">
                  <c:v>174</c:v>
                </c:pt>
                <c:pt idx="252">
                  <c:v>177</c:v>
                </c:pt>
                <c:pt idx="253">
                  <c:v>184</c:v>
                </c:pt>
                <c:pt idx="254">
                  <c:v>167</c:v>
                </c:pt>
                <c:pt idx="255">
                  <c:v>177</c:v>
                </c:pt>
                <c:pt idx="256">
                  <c:v>39</c:v>
                </c:pt>
                <c:pt idx="257">
                  <c:v>174</c:v>
                </c:pt>
                <c:pt idx="258">
                  <c:v>156</c:v>
                </c:pt>
                <c:pt idx="259">
                  <c:v>139</c:v>
                </c:pt>
                <c:pt idx="260">
                  <c:v>185</c:v>
                </c:pt>
                <c:pt idx="261">
                  <c:v>157</c:v>
                </c:pt>
                <c:pt idx="262">
                  <c:v>180</c:v>
                </c:pt>
                <c:pt idx="263">
                  <c:v>144</c:v>
                </c:pt>
                <c:pt idx="264">
                  <c:v>179</c:v>
                </c:pt>
                <c:pt idx="265">
                  <c:v>177</c:v>
                </c:pt>
                <c:pt idx="266">
                  <c:v>181</c:v>
                </c:pt>
                <c:pt idx="267">
                  <c:v>184</c:v>
                </c:pt>
                <c:pt idx="268">
                  <c:v>171</c:v>
                </c:pt>
                <c:pt idx="269">
                  <c:v>95</c:v>
                </c:pt>
                <c:pt idx="270">
                  <c:v>185</c:v>
                </c:pt>
                <c:pt idx="271">
                  <c:v>176</c:v>
                </c:pt>
                <c:pt idx="272">
                  <c:v>185</c:v>
                </c:pt>
                <c:pt idx="273">
                  <c:v>178</c:v>
                </c:pt>
                <c:pt idx="274">
                  <c:v>130</c:v>
                </c:pt>
                <c:pt idx="275">
                  <c:v>172</c:v>
                </c:pt>
                <c:pt idx="276">
                  <c:v>175</c:v>
                </c:pt>
                <c:pt idx="277">
                  <c:v>184</c:v>
                </c:pt>
                <c:pt idx="278">
                  <c:v>169</c:v>
                </c:pt>
                <c:pt idx="279">
                  <c:v>166</c:v>
                </c:pt>
                <c:pt idx="280">
                  <c:v>174</c:v>
                </c:pt>
                <c:pt idx="281">
                  <c:v>185</c:v>
                </c:pt>
                <c:pt idx="282">
                  <c:v>149</c:v>
                </c:pt>
                <c:pt idx="283">
                  <c:v>177</c:v>
                </c:pt>
                <c:pt idx="284">
                  <c:v>151</c:v>
                </c:pt>
                <c:pt idx="285">
                  <c:v>181</c:v>
                </c:pt>
                <c:pt idx="286">
                  <c:v>178</c:v>
                </c:pt>
                <c:pt idx="287">
                  <c:v>180</c:v>
                </c:pt>
                <c:pt idx="288">
                  <c:v>171</c:v>
                </c:pt>
                <c:pt idx="289">
                  <c:v>175</c:v>
                </c:pt>
                <c:pt idx="290">
                  <c:v>187</c:v>
                </c:pt>
                <c:pt idx="291">
                  <c:v>189</c:v>
                </c:pt>
                <c:pt idx="292">
                  <c:v>178</c:v>
                </c:pt>
                <c:pt idx="293">
                  <c:v>182</c:v>
                </c:pt>
                <c:pt idx="294">
                  <c:v>187</c:v>
                </c:pt>
                <c:pt idx="295">
                  <c:v>193</c:v>
                </c:pt>
                <c:pt idx="296">
                  <c:v>172</c:v>
                </c:pt>
                <c:pt idx="297">
                  <c:v>155</c:v>
                </c:pt>
                <c:pt idx="298">
                  <c:v>181</c:v>
                </c:pt>
                <c:pt idx="299">
                  <c:v>174</c:v>
                </c:pt>
                <c:pt idx="300">
                  <c:v>180</c:v>
                </c:pt>
                <c:pt idx="301">
                  <c:v>176</c:v>
                </c:pt>
                <c:pt idx="302">
                  <c:v>160</c:v>
                </c:pt>
                <c:pt idx="303">
                  <c:v>172</c:v>
                </c:pt>
                <c:pt idx="304">
                  <c:v>165</c:v>
                </c:pt>
                <c:pt idx="305">
                  <c:v>169</c:v>
                </c:pt>
                <c:pt idx="306">
                  <c:v>179</c:v>
                </c:pt>
                <c:pt idx="307">
                  <c:v>174</c:v>
                </c:pt>
                <c:pt idx="308">
                  <c:v>177</c:v>
                </c:pt>
                <c:pt idx="309">
                  <c:v>162</c:v>
                </c:pt>
                <c:pt idx="310">
                  <c:v>177</c:v>
                </c:pt>
                <c:pt idx="311">
                  <c:v>175</c:v>
                </c:pt>
                <c:pt idx="312">
                  <c:v>176</c:v>
                </c:pt>
                <c:pt idx="313">
                  <c:v>163</c:v>
                </c:pt>
                <c:pt idx="314">
                  <c:v>173</c:v>
                </c:pt>
                <c:pt idx="315">
                  <c:v>175</c:v>
                </c:pt>
                <c:pt idx="316">
                  <c:v>176</c:v>
                </c:pt>
                <c:pt idx="317">
                  <c:v>162</c:v>
                </c:pt>
                <c:pt idx="318">
                  <c:v>175</c:v>
                </c:pt>
                <c:pt idx="319">
                  <c:v>181</c:v>
                </c:pt>
                <c:pt idx="320">
                  <c:v>179</c:v>
                </c:pt>
                <c:pt idx="321">
                  <c:v>162</c:v>
                </c:pt>
                <c:pt idx="322">
                  <c:v>168</c:v>
                </c:pt>
                <c:pt idx="323">
                  <c:v>147</c:v>
                </c:pt>
                <c:pt idx="324">
                  <c:v>180</c:v>
                </c:pt>
                <c:pt idx="325">
                  <c:v>176</c:v>
                </c:pt>
                <c:pt idx="326">
                  <c:v>165</c:v>
                </c:pt>
                <c:pt idx="327">
                  <c:v>165</c:v>
                </c:pt>
                <c:pt idx="328">
                  <c:v>165</c:v>
                </c:pt>
                <c:pt idx="329">
                  <c:v>173</c:v>
                </c:pt>
                <c:pt idx="330">
                  <c:v>171</c:v>
                </c:pt>
                <c:pt idx="331">
                  <c:v>168</c:v>
                </c:pt>
                <c:pt idx="332">
                  <c:v>167</c:v>
                </c:pt>
                <c:pt idx="333">
                  <c:v>173</c:v>
                </c:pt>
                <c:pt idx="334">
                  <c:v>137</c:v>
                </c:pt>
                <c:pt idx="335">
                  <c:v>171</c:v>
                </c:pt>
                <c:pt idx="336">
                  <c:v>180</c:v>
                </c:pt>
                <c:pt idx="337">
                  <c:v>183</c:v>
                </c:pt>
                <c:pt idx="338">
                  <c:v>185</c:v>
                </c:pt>
                <c:pt idx="339">
                  <c:v>199</c:v>
                </c:pt>
                <c:pt idx="340">
                  <c:v>109</c:v>
                </c:pt>
                <c:pt idx="341">
                  <c:v>159</c:v>
                </c:pt>
                <c:pt idx="342">
                  <c:v>202</c:v>
                </c:pt>
                <c:pt idx="343">
                  <c:v>151</c:v>
                </c:pt>
                <c:pt idx="344">
                  <c:v>194</c:v>
                </c:pt>
                <c:pt idx="345">
                  <c:v>201</c:v>
                </c:pt>
                <c:pt idx="346">
                  <c:v>201</c:v>
                </c:pt>
                <c:pt idx="347">
                  <c:v>142</c:v>
                </c:pt>
                <c:pt idx="348">
                  <c:v>193</c:v>
                </c:pt>
                <c:pt idx="349">
                  <c:v>168</c:v>
                </c:pt>
                <c:pt idx="350">
                  <c:v>200</c:v>
                </c:pt>
                <c:pt idx="351">
                  <c:v>167</c:v>
                </c:pt>
                <c:pt idx="352">
                  <c:v>190</c:v>
                </c:pt>
                <c:pt idx="353">
                  <c:v>196</c:v>
                </c:pt>
                <c:pt idx="354">
                  <c:v>192</c:v>
                </c:pt>
                <c:pt idx="355">
                  <c:v>175</c:v>
                </c:pt>
                <c:pt idx="356">
                  <c:v>202</c:v>
                </c:pt>
                <c:pt idx="357">
                  <c:v>213</c:v>
                </c:pt>
                <c:pt idx="358">
                  <c:v>187</c:v>
                </c:pt>
                <c:pt idx="359">
                  <c:v>200</c:v>
                </c:pt>
                <c:pt idx="360">
                  <c:v>205</c:v>
                </c:pt>
                <c:pt idx="361">
                  <c:v>196</c:v>
                </c:pt>
                <c:pt idx="362">
                  <c:v>212</c:v>
                </c:pt>
                <c:pt idx="363">
                  <c:v>155</c:v>
                </c:pt>
                <c:pt idx="364">
                  <c:v>173</c:v>
                </c:pt>
                <c:pt idx="365">
                  <c:v>210</c:v>
                </c:pt>
                <c:pt idx="366">
                  <c:v>210</c:v>
                </c:pt>
                <c:pt idx="367">
                  <c:v>152</c:v>
                </c:pt>
                <c:pt idx="368">
                  <c:v>201</c:v>
                </c:pt>
                <c:pt idx="369">
                  <c:v>207</c:v>
                </c:pt>
                <c:pt idx="370">
                  <c:v>213</c:v>
                </c:pt>
                <c:pt idx="371">
                  <c:v>194</c:v>
                </c:pt>
                <c:pt idx="372">
                  <c:v>201</c:v>
                </c:pt>
                <c:pt idx="373">
                  <c:v>207</c:v>
                </c:pt>
                <c:pt idx="374">
                  <c:v>214</c:v>
                </c:pt>
                <c:pt idx="375">
                  <c:v>190</c:v>
                </c:pt>
                <c:pt idx="376">
                  <c:v>199</c:v>
                </c:pt>
                <c:pt idx="377">
                  <c:v>152</c:v>
                </c:pt>
                <c:pt idx="378">
                  <c:v>199</c:v>
                </c:pt>
                <c:pt idx="379">
                  <c:v>197</c:v>
                </c:pt>
                <c:pt idx="380">
                  <c:v>197</c:v>
                </c:pt>
                <c:pt idx="381">
                  <c:v>160</c:v>
                </c:pt>
                <c:pt idx="382">
                  <c:v>208</c:v>
                </c:pt>
                <c:pt idx="383">
                  <c:v>204</c:v>
                </c:pt>
                <c:pt idx="384">
                  <c:v>205</c:v>
                </c:pt>
                <c:pt idx="385">
                  <c:v>208</c:v>
                </c:pt>
                <c:pt idx="386">
                  <c:v>210</c:v>
                </c:pt>
                <c:pt idx="387">
                  <c:v>212</c:v>
                </c:pt>
                <c:pt idx="388">
                  <c:v>189</c:v>
                </c:pt>
                <c:pt idx="389">
                  <c:v>185</c:v>
                </c:pt>
                <c:pt idx="390">
                  <c:v>209</c:v>
                </c:pt>
                <c:pt idx="391">
                  <c:v>202</c:v>
                </c:pt>
                <c:pt idx="392">
                  <c:v>169</c:v>
                </c:pt>
                <c:pt idx="393">
                  <c:v>205</c:v>
                </c:pt>
                <c:pt idx="394">
                  <c:v>155</c:v>
                </c:pt>
                <c:pt idx="395">
                  <c:v>191</c:v>
                </c:pt>
                <c:pt idx="396">
                  <c:v>185</c:v>
                </c:pt>
                <c:pt idx="397">
                  <c:v>172</c:v>
                </c:pt>
                <c:pt idx="398">
                  <c:v>201</c:v>
                </c:pt>
                <c:pt idx="399">
                  <c:v>205</c:v>
                </c:pt>
              </c:numCache>
            </c:numRef>
          </c:val>
        </c:ser>
        <c:ser>
          <c:idx val="19"/>
          <c:order val="9"/>
          <c:tx>
            <c:strRef>
              <c:f>Лист1!$H$1:$H$3</c:f>
              <c:strCache>
                <c:ptCount val="1"/>
                <c:pt idx="0">
                  <c:v>Wheels HalfGeneLength Average</c:v>
                </c:pt>
              </c:strCache>
            </c:strRef>
          </c:tx>
          <c:marker>
            <c:symbol val="none"/>
          </c:marker>
          <c:val>
            <c:numRef>
              <c:f>Лист1!$H$4:$H$403</c:f>
              <c:numCache>
                <c:formatCode>General</c:formatCode>
                <c:ptCount val="400"/>
                <c:pt idx="0">
                  <c:v>184</c:v>
                </c:pt>
                <c:pt idx="1">
                  <c:v>356</c:v>
                </c:pt>
                <c:pt idx="2">
                  <c:v>360</c:v>
                </c:pt>
                <c:pt idx="3">
                  <c:v>389</c:v>
                </c:pt>
                <c:pt idx="4">
                  <c:v>336</c:v>
                </c:pt>
                <c:pt idx="5">
                  <c:v>322</c:v>
                </c:pt>
                <c:pt idx="6">
                  <c:v>390</c:v>
                </c:pt>
                <c:pt idx="7">
                  <c:v>201</c:v>
                </c:pt>
                <c:pt idx="8">
                  <c:v>392</c:v>
                </c:pt>
                <c:pt idx="9">
                  <c:v>400</c:v>
                </c:pt>
                <c:pt idx="10">
                  <c:v>403</c:v>
                </c:pt>
                <c:pt idx="11">
                  <c:v>401</c:v>
                </c:pt>
                <c:pt idx="12">
                  <c:v>227</c:v>
                </c:pt>
                <c:pt idx="13">
                  <c:v>368</c:v>
                </c:pt>
                <c:pt idx="14">
                  <c:v>396</c:v>
                </c:pt>
                <c:pt idx="15">
                  <c:v>367</c:v>
                </c:pt>
                <c:pt idx="16">
                  <c:v>367</c:v>
                </c:pt>
                <c:pt idx="17">
                  <c:v>414</c:v>
                </c:pt>
                <c:pt idx="18">
                  <c:v>388</c:v>
                </c:pt>
                <c:pt idx="19">
                  <c:v>377</c:v>
                </c:pt>
                <c:pt idx="20">
                  <c:v>406</c:v>
                </c:pt>
                <c:pt idx="21">
                  <c:v>420</c:v>
                </c:pt>
                <c:pt idx="22">
                  <c:v>417</c:v>
                </c:pt>
                <c:pt idx="23">
                  <c:v>388</c:v>
                </c:pt>
                <c:pt idx="24">
                  <c:v>328</c:v>
                </c:pt>
                <c:pt idx="25">
                  <c:v>235</c:v>
                </c:pt>
                <c:pt idx="26">
                  <c:v>374</c:v>
                </c:pt>
                <c:pt idx="27">
                  <c:v>406</c:v>
                </c:pt>
                <c:pt idx="28">
                  <c:v>421</c:v>
                </c:pt>
                <c:pt idx="29">
                  <c:v>405</c:v>
                </c:pt>
                <c:pt idx="30">
                  <c:v>419</c:v>
                </c:pt>
                <c:pt idx="31">
                  <c:v>388</c:v>
                </c:pt>
                <c:pt idx="32">
                  <c:v>342</c:v>
                </c:pt>
                <c:pt idx="33">
                  <c:v>424</c:v>
                </c:pt>
                <c:pt idx="34">
                  <c:v>418</c:v>
                </c:pt>
                <c:pt idx="35">
                  <c:v>413</c:v>
                </c:pt>
                <c:pt idx="36">
                  <c:v>331</c:v>
                </c:pt>
                <c:pt idx="37">
                  <c:v>352</c:v>
                </c:pt>
                <c:pt idx="38">
                  <c:v>217</c:v>
                </c:pt>
                <c:pt idx="39">
                  <c:v>400</c:v>
                </c:pt>
                <c:pt idx="40">
                  <c:v>410</c:v>
                </c:pt>
                <c:pt idx="41">
                  <c:v>429</c:v>
                </c:pt>
                <c:pt idx="42">
                  <c:v>415</c:v>
                </c:pt>
                <c:pt idx="43">
                  <c:v>401</c:v>
                </c:pt>
                <c:pt idx="44">
                  <c:v>398</c:v>
                </c:pt>
                <c:pt idx="45">
                  <c:v>225</c:v>
                </c:pt>
                <c:pt idx="46">
                  <c:v>406</c:v>
                </c:pt>
                <c:pt idx="47">
                  <c:v>427</c:v>
                </c:pt>
                <c:pt idx="48">
                  <c:v>336</c:v>
                </c:pt>
                <c:pt idx="49">
                  <c:v>391</c:v>
                </c:pt>
                <c:pt idx="50">
                  <c:v>432</c:v>
                </c:pt>
                <c:pt idx="51">
                  <c:v>364</c:v>
                </c:pt>
                <c:pt idx="52">
                  <c:v>240</c:v>
                </c:pt>
                <c:pt idx="53">
                  <c:v>420</c:v>
                </c:pt>
                <c:pt idx="54">
                  <c:v>372</c:v>
                </c:pt>
                <c:pt idx="55">
                  <c:v>417</c:v>
                </c:pt>
                <c:pt idx="56">
                  <c:v>282</c:v>
                </c:pt>
                <c:pt idx="57">
                  <c:v>427</c:v>
                </c:pt>
                <c:pt idx="58">
                  <c:v>317</c:v>
                </c:pt>
                <c:pt idx="59">
                  <c:v>427</c:v>
                </c:pt>
                <c:pt idx="60">
                  <c:v>327</c:v>
                </c:pt>
                <c:pt idx="61">
                  <c:v>365</c:v>
                </c:pt>
                <c:pt idx="62">
                  <c:v>243</c:v>
                </c:pt>
                <c:pt idx="63">
                  <c:v>416</c:v>
                </c:pt>
                <c:pt idx="64">
                  <c:v>423</c:v>
                </c:pt>
                <c:pt idx="65">
                  <c:v>413</c:v>
                </c:pt>
                <c:pt idx="66">
                  <c:v>375</c:v>
                </c:pt>
                <c:pt idx="67">
                  <c:v>398</c:v>
                </c:pt>
                <c:pt idx="68">
                  <c:v>406</c:v>
                </c:pt>
                <c:pt idx="69">
                  <c:v>420</c:v>
                </c:pt>
                <c:pt idx="70">
                  <c:v>419</c:v>
                </c:pt>
                <c:pt idx="71">
                  <c:v>208</c:v>
                </c:pt>
                <c:pt idx="72">
                  <c:v>412</c:v>
                </c:pt>
                <c:pt idx="73">
                  <c:v>418</c:v>
                </c:pt>
                <c:pt idx="74">
                  <c:v>368</c:v>
                </c:pt>
                <c:pt idx="75">
                  <c:v>421</c:v>
                </c:pt>
                <c:pt idx="76">
                  <c:v>405</c:v>
                </c:pt>
                <c:pt idx="77">
                  <c:v>223</c:v>
                </c:pt>
                <c:pt idx="78">
                  <c:v>420</c:v>
                </c:pt>
                <c:pt idx="79">
                  <c:v>425</c:v>
                </c:pt>
                <c:pt idx="80">
                  <c:v>190</c:v>
                </c:pt>
                <c:pt idx="81">
                  <c:v>351</c:v>
                </c:pt>
                <c:pt idx="82">
                  <c:v>405</c:v>
                </c:pt>
                <c:pt idx="83">
                  <c:v>429</c:v>
                </c:pt>
                <c:pt idx="84">
                  <c:v>431</c:v>
                </c:pt>
                <c:pt idx="85">
                  <c:v>424</c:v>
                </c:pt>
                <c:pt idx="86">
                  <c:v>423</c:v>
                </c:pt>
                <c:pt idx="87">
                  <c:v>433</c:v>
                </c:pt>
                <c:pt idx="88">
                  <c:v>316</c:v>
                </c:pt>
                <c:pt idx="89">
                  <c:v>245</c:v>
                </c:pt>
                <c:pt idx="90">
                  <c:v>417</c:v>
                </c:pt>
                <c:pt idx="91">
                  <c:v>373</c:v>
                </c:pt>
                <c:pt idx="92">
                  <c:v>40</c:v>
                </c:pt>
                <c:pt idx="93">
                  <c:v>38</c:v>
                </c:pt>
                <c:pt idx="94">
                  <c:v>33</c:v>
                </c:pt>
                <c:pt idx="95">
                  <c:v>34</c:v>
                </c:pt>
                <c:pt idx="96">
                  <c:v>40</c:v>
                </c:pt>
                <c:pt idx="97">
                  <c:v>65</c:v>
                </c:pt>
                <c:pt idx="98">
                  <c:v>188</c:v>
                </c:pt>
                <c:pt idx="99">
                  <c:v>229</c:v>
                </c:pt>
                <c:pt idx="100">
                  <c:v>255</c:v>
                </c:pt>
                <c:pt idx="101">
                  <c:v>257</c:v>
                </c:pt>
                <c:pt idx="102">
                  <c:v>290</c:v>
                </c:pt>
                <c:pt idx="103">
                  <c:v>275</c:v>
                </c:pt>
                <c:pt idx="104">
                  <c:v>307</c:v>
                </c:pt>
                <c:pt idx="105">
                  <c:v>205</c:v>
                </c:pt>
                <c:pt idx="106">
                  <c:v>297</c:v>
                </c:pt>
                <c:pt idx="107">
                  <c:v>300</c:v>
                </c:pt>
                <c:pt idx="108">
                  <c:v>309</c:v>
                </c:pt>
                <c:pt idx="109">
                  <c:v>302</c:v>
                </c:pt>
                <c:pt idx="110">
                  <c:v>291</c:v>
                </c:pt>
                <c:pt idx="111">
                  <c:v>275</c:v>
                </c:pt>
                <c:pt idx="112">
                  <c:v>281</c:v>
                </c:pt>
                <c:pt idx="113">
                  <c:v>274</c:v>
                </c:pt>
                <c:pt idx="114">
                  <c:v>299</c:v>
                </c:pt>
                <c:pt idx="115">
                  <c:v>251</c:v>
                </c:pt>
                <c:pt idx="116">
                  <c:v>264</c:v>
                </c:pt>
                <c:pt idx="117">
                  <c:v>268</c:v>
                </c:pt>
                <c:pt idx="118">
                  <c:v>262</c:v>
                </c:pt>
                <c:pt idx="119">
                  <c:v>272</c:v>
                </c:pt>
                <c:pt idx="120">
                  <c:v>292</c:v>
                </c:pt>
                <c:pt idx="121">
                  <c:v>277</c:v>
                </c:pt>
                <c:pt idx="122">
                  <c:v>289</c:v>
                </c:pt>
                <c:pt idx="123">
                  <c:v>277</c:v>
                </c:pt>
                <c:pt idx="124">
                  <c:v>270</c:v>
                </c:pt>
                <c:pt idx="125">
                  <c:v>271</c:v>
                </c:pt>
                <c:pt idx="126">
                  <c:v>296</c:v>
                </c:pt>
                <c:pt idx="127">
                  <c:v>297</c:v>
                </c:pt>
                <c:pt idx="128">
                  <c:v>280</c:v>
                </c:pt>
                <c:pt idx="129">
                  <c:v>279</c:v>
                </c:pt>
                <c:pt idx="130">
                  <c:v>257</c:v>
                </c:pt>
                <c:pt idx="131">
                  <c:v>272</c:v>
                </c:pt>
                <c:pt idx="132">
                  <c:v>260</c:v>
                </c:pt>
                <c:pt idx="133">
                  <c:v>255</c:v>
                </c:pt>
                <c:pt idx="134">
                  <c:v>269</c:v>
                </c:pt>
                <c:pt idx="135">
                  <c:v>179</c:v>
                </c:pt>
                <c:pt idx="136">
                  <c:v>265</c:v>
                </c:pt>
                <c:pt idx="137">
                  <c:v>218</c:v>
                </c:pt>
                <c:pt idx="138">
                  <c:v>257</c:v>
                </c:pt>
                <c:pt idx="139">
                  <c:v>256</c:v>
                </c:pt>
                <c:pt idx="140">
                  <c:v>247</c:v>
                </c:pt>
                <c:pt idx="141">
                  <c:v>272</c:v>
                </c:pt>
                <c:pt idx="142">
                  <c:v>258</c:v>
                </c:pt>
                <c:pt idx="143">
                  <c:v>249</c:v>
                </c:pt>
                <c:pt idx="144">
                  <c:v>239</c:v>
                </c:pt>
                <c:pt idx="145">
                  <c:v>279</c:v>
                </c:pt>
                <c:pt idx="146">
                  <c:v>275</c:v>
                </c:pt>
                <c:pt idx="147">
                  <c:v>300</c:v>
                </c:pt>
                <c:pt idx="148">
                  <c:v>264</c:v>
                </c:pt>
                <c:pt idx="149">
                  <c:v>259</c:v>
                </c:pt>
                <c:pt idx="150">
                  <c:v>267</c:v>
                </c:pt>
                <c:pt idx="151">
                  <c:v>288</c:v>
                </c:pt>
                <c:pt idx="152">
                  <c:v>296</c:v>
                </c:pt>
                <c:pt idx="153">
                  <c:v>291</c:v>
                </c:pt>
                <c:pt idx="154">
                  <c:v>295</c:v>
                </c:pt>
                <c:pt idx="155">
                  <c:v>195</c:v>
                </c:pt>
                <c:pt idx="156">
                  <c:v>290</c:v>
                </c:pt>
                <c:pt idx="157">
                  <c:v>289</c:v>
                </c:pt>
                <c:pt idx="158">
                  <c:v>290</c:v>
                </c:pt>
                <c:pt idx="159">
                  <c:v>285</c:v>
                </c:pt>
                <c:pt idx="160">
                  <c:v>280</c:v>
                </c:pt>
                <c:pt idx="161">
                  <c:v>306</c:v>
                </c:pt>
                <c:pt idx="162">
                  <c:v>278</c:v>
                </c:pt>
                <c:pt idx="163">
                  <c:v>200</c:v>
                </c:pt>
                <c:pt idx="164">
                  <c:v>282</c:v>
                </c:pt>
                <c:pt idx="165">
                  <c:v>295</c:v>
                </c:pt>
                <c:pt idx="166">
                  <c:v>290</c:v>
                </c:pt>
                <c:pt idx="167">
                  <c:v>275</c:v>
                </c:pt>
                <c:pt idx="168">
                  <c:v>209</c:v>
                </c:pt>
                <c:pt idx="169">
                  <c:v>301</c:v>
                </c:pt>
                <c:pt idx="170">
                  <c:v>318</c:v>
                </c:pt>
                <c:pt idx="171">
                  <c:v>299</c:v>
                </c:pt>
                <c:pt idx="172">
                  <c:v>260</c:v>
                </c:pt>
                <c:pt idx="173">
                  <c:v>293</c:v>
                </c:pt>
                <c:pt idx="174">
                  <c:v>300</c:v>
                </c:pt>
                <c:pt idx="175">
                  <c:v>296</c:v>
                </c:pt>
                <c:pt idx="176">
                  <c:v>298</c:v>
                </c:pt>
                <c:pt idx="177">
                  <c:v>292</c:v>
                </c:pt>
                <c:pt idx="178">
                  <c:v>310</c:v>
                </c:pt>
                <c:pt idx="179">
                  <c:v>247</c:v>
                </c:pt>
                <c:pt idx="180">
                  <c:v>304</c:v>
                </c:pt>
                <c:pt idx="181">
                  <c:v>300</c:v>
                </c:pt>
                <c:pt idx="182">
                  <c:v>157</c:v>
                </c:pt>
                <c:pt idx="183">
                  <c:v>302</c:v>
                </c:pt>
                <c:pt idx="184">
                  <c:v>254</c:v>
                </c:pt>
                <c:pt idx="185">
                  <c:v>223</c:v>
                </c:pt>
                <c:pt idx="186">
                  <c:v>226</c:v>
                </c:pt>
                <c:pt idx="187">
                  <c:v>167</c:v>
                </c:pt>
                <c:pt idx="188">
                  <c:v>304</c:v>
                </c:pt>
                <c:pt idx="189">
                  <c:v>221</c:v>
                </c:pt>
                <c:pt idx="190">
                  <c:v>240</c:v>
                </c:pt>
                <c:pt idx="191">
                  <c:v>293</c:v>
                </c:pt>
                <c:pt idx="192">
                  <c:v>283</c:v>
                </c:pt>
                <c:pt idx="193">
                  <c:v>171</c:v>
                </c:pt>
                <c:pt idx="194">
                  <c:v>206</c:v>
                </c:pt>
                <c:pt idx="195">
                  <c:v>297</c:v>
                </c:pt>
                <c:pt idx="196">
                  <c:v>245</c:v>
                </c:pt>
                <c:pt idx="197">
                  <c:v>265</c:v>
                </c:pt>
                <c:pt idx="198">
                  <c:v>286</c:v>
                </c:pt>
                <c:pt idx="199">
                  <c:v>300</c:v>
                </c:pt>
                <c:pt idx="200">
                  <c:v>0</c:v>
                </c:pt>
                <c:pt idx="201">
                  <c:v>4</c:v>
                </c:pt>
                <c:pt idx="202">
                  <c:v>0</c:v>
                </c:pt>
                <c:pt idx="203">
                  <c:v>3</c:v>
                </c:pt>
                <c:pt idx="204">
                  <c:v>1</c:v>
                </c:pt>
                <c:pt idx="205">
                  <c:v>15</c:v>
                </c:pt>
                <c:pt idx="206">
                  <c:v>-1</c:v>
                </c:pt>
                <c:pt idx="207">
                  <c:v>4</c:v>
                </c:pt>
                <c:pt idx="208">
                  <c:v>5</c:v>
                </c:pt>
                <c:pt idx="209">
                  <c:v>-1</c:v>
                </c:pt>
                <c:pt idx="210">
                  <c:v>1</c:v>
                </c:pt>
                <c:pt idx="211">
                  <c:v>7</c:v>
                </c:pt>
                <c:pt idx="212">
                  <c:v>-8</c:v>
                </c:pt>
                <c:pt idx="213">
                  <c:v>-7</c:v>
                </c:pt>
                <c:pt idx="214">
                  <c:v>20</c:v>
                </c:pt>
                <c:pt idx="215">
                  <c:v>1</c:v>
                </c:pt>
                <c:pt idx="216">
                  <c:v>7</c:v>
                </c:pt>
                <c:pt idx="217">
                  <c:v>3</c:v>
                </c:pt>
                <c:pt idx="218">
                  <c:v>4</c:v>
                </c:pt>
                <c:pt idx="219">
                  <c:v>5</c:v>
                </c:pt>
                <c:pt idx="220">
                  <c:v>0</c:v>
                </c:pt>
                <c:pt idx="221">
                  <c:v>13</c:v>
                </c:pt>
                <c:pt idx="222">
                  <c:v>1</c:v>
                </c:pt>
                <c:pt idx="223">
                  <c:v>-1</c:v>
                </c:pt>
                <c:pt idx="224">
                  <c:v>9</c:v>
                </c:pt>
                <c:pt idx="225">
                  <c:v>21</c:v>
                </c:pt>
                <c:pt idx="226">
                  <c:v>15</c:v>
                </c:pt>
                <c:pt idx="227">
                  <c:v>13</c:v>
                </c:pt>
                <c:pt idx="228">
                  <c:v>17</c:v>
                </c:pt>
                <c:pt idx="229">
                  <c:v>8</c:v>
                </c:pt>
                <c:pt idx="230">
                  <c:v>9</c:v>
                </c:pt>
                <c:pt idx="231">
                  <c:v>18</c:v>
                </c:pt>
                <c:pt idx="232">
                  <c:v>12</c:v>
                </c:pt>
                <c:pt idx="233">
                  <c:v>21</c:v>
                </c:pt>
                <c:pt idx="234">
                  <c:v>24</c:v>
                </c:pt>
                <c:pt idx="235">
                  <c:v>20</c:v>
                </c:pt>
                <c:pt idx="236">
                  <c:v>5</c:v>
                </c:pt>
                <c:pt idx="237">
                  <c:v>11</c:v>
                </c:pt>
                <c:pt idx="238">
                  <c:v>23</c:v>
                </c:pt>
                <c:pt idx="239">
                  <c:v>18</c:v>
                </c:pt>
                <c:pt idx="240">
                  <c:v>17</c:v>
                </c:pt>
                <c:pt idx="241">
                  <c:v>20</c:v>
                </c:pt>
                <c:pt idx="242">
                  <c:v>10</c:v>
                </c:pt>
                <c:pt idx="243">
                  <c:v>3</c:v>
                </c:pt>
                <c:pt idx="244">
                  <c:v>7</c:v>
                </c:pt>
                <c:pt idx="245">
                  <c:v>17</c:v>
                </c:pt>
                <c:pt idx="246">
                  <c:v>11</c:v>
                </c:pt>
                <c:pt idx="247">
                  <c:v>13</c:v>
                </c:pt>
                <c:pt idx="248">
                  <c:v>20</c:v>
                </c:pt>
                <c:pt idx="249">
                  <c:v>16</c:v>
                </c:pt>
                <c:pt idx="250">
                  <c:v>15</c:v>
                </c:pt>
                <c:pt idx="251">
                  <c:v>13</c:v>
                </c:pt>
                <c:pt idx="252">
                  <c:v>15</c:v>
                </c:pt>
                <c:pt idx="253">
                  <c:v>16</c:v>
                </c:pt>
                <c:pt idx="254">
                  <c:v>15</c:v>
                </c:pt>
                <c:pt idx="255">
                  <c:v>22</c:v>
                </c:pt>
                <c:pt idx="256">
                  <c:v>16</c:v>
                </c:pt>
                <c:pt idx="257">
                  <c:v>26</c:v>
                </c:pt>
                <c:pt idx="258">
                  <c:v>9</c:v>
                </c:pt>
                <c:pt idx="259">
                  <c:v>16</c:v>
                </c:pt>
                <c:pt idx="260">
                  <c:v>14</c:v>
                </c:pt>
                <c:pt idx="261">
                  <c:v>21</c:v>
                </c:pt>
                <c:pt idx="262">
                  <c:v>19</c:v>
                </c:pt>
                <c:pt idx="263">
                  <c:v>18</c:v>
                </c:pt>
                <c:pt idx="264">
                  <c:v>19</c:v>
                </c:pt>
                <c:pt idx="265">
                  <c:v>29</c:v>
                </c:pt>
                <c:pt idx="266">
                  <c:v>20</c:v>
                </c:pt>
                <c:pt idx="267">
                  <c:v>25</c:v>
                </c:pt>
                <c:pt idx="268">
                  <c:v>12</c:v>
                </c:pt>
                <c:pt idx="269">
                  <c:v>17</c:v>
                </c:pt>
                <c:pt idx="270">
                  <c:v>20</c:v>
                </c:pt>
                <c:pt idx="271">
                  <c:v>14</c:v>
                </c:pt>
                <c:pt idx="272">
                  <c:v>20</c:v>
                </c:pt>
                <c:pt idx="273">
                  <c:v>5</c:v>
                </c:pt>
                <c:pt idx="274">
                  <c:v>22</c:v>
                </c:pt>
                <c:pt idx="275">
                  <c:v>27</c:v>
                </c:pt>
                <c:pt idx="276">
                  <c:v>8</c:v>
                </c:pt>
                <c:pt idx="277">
                  <c:v>20</c:v>
                </c:pt>
                <c:pt idx="278">
                  <c:v>22</c:v>
                </c:pt>
                <c:pt idx="279">
                  <c:v>24</c:v>
                </c:pt>
                <c:pt idx="280">
                  <c:v>20</c:v>
                </c:pt>
                <c:pt idx="281">
                  <c:v>23</c:v>
                </c:pt>
                <c:pt idx="282">
                  <c:v>28</c:v>
                </c:pt>
                <c:pt idx="283">
                  <c:v>20</c:v>
                </c:pt>
                <c:pt idx="284">
                  <c:v>14</c:v>
                </c:pt>
                <c:pt idx="285">
                  <c:v>11</c:v>
                </c:pt>
                <c:pt idx="286">
                  <c:v>23</c:v>
                </c:pt>
                <c:pt idx="287">
                  <c:v>19</c:v>
                </c:pt>
                <c:pt idx="288">
                  <c:v>25</c:v>
                </c:pt>
                <c:pt idx="289">
                  <c:v>13</c:v>
                </c:pt>
                <c:pt idx="290">
                  <c:v>28</c:v>
                </c:pt>
                <c:pt idx="291">
                  <c:v>23</c:v>
                </c:pt>
                <c:pt idx="292">
                  <c:v>19</c:v>
                </c:pt>
                <c:pt idx="293">
                  <c:v>23</c:v>
                </c:pt>
                <c:pt idx="294">
                  <c:v>25</c:v>
                </c:pt>
                <c:pt idx="295">
                  <c:v>6</c:v>
                </c:pt>
                <c:pt idx="296">
                  <c:v>22</c:v>
                </c:pt>
                <c:pt idx="297">
                  <c:v>20</c:v>
                </c:pt>
                <c:pt idx="298">
                  <c:v>3</c:v>
                </c:pt>
                <c:pt idx="299">
                  <c:v>30</c:v>
                </c:pt>
                <c:pt idx="300">
                  <c:v>20</c:v>
                </c:pt>
                <c:pt idx="301">
                  <c:v>11</c:v>
                </c:pt>
                <c:pt idx="302">
                  <c:v>10</c:v>
                </c:pt>
                <c:pt idx="303">
                  <c:v>8</c:v>
                </c:pt>
                <c:pt idx="304">
                  <c:v>14</c:v>
                </c:pt>
                <c:pt idx="305">
                  <c:v>0</c:v>
                </c:pt>
                <c:pt idx="306">
                  <c:v>9</c:v>
                </c:pt>
                <c:pt idx="307">
                  <c:v>28</c:v>
                </c:pt>
                <c:pt idx="308">
                  <c:v>25</c:v>
                </c:pt>
                <c:pt idx="309">
                  <c:v>31</c:v>
                </c:pt>
                <c:pt idx="310">
                  <c:v>30</c:v>
                </c:pt>
                <c:pt idx="311">
                  <c:v>21</c:v>
                </c:pt>
                <c:pt idx="312">
                  <c:v>32</c:v>
                </c:pt>
                <c:pt idx="313">
                  <c:v>26</c:v>
                </c:pt>
                <c:pt idx="314">
                  <c:v>25</c:v>
                </c:pt>
                <c:pt idx="315">
                  <c:v>32</c:v>
                </c:pt>
                <c:pt idx="316">
                  <c:v>4</c:v>
                </c:pt>
                <c:pt idx="317">
                  <c:v>9</c:v>
                </c:pt>
                <c:pt idx="318">
                  <c:v>19</c:v>
                </c:pt>
                <c:pt idx="319">
                  <c:v>8</c:v>
                </c:pt>
                <c:pt idx="320">
                  <c:v>19</c:v>
                </c:pt>
                <c:pt idx="321">
                  <c:v>35</c:v>
                </c:pt>
                <c:pt idx="322">
                  <c:v>27</c:v>
                </c:pt>
                <c:pt idx="323">
                  <c:v>45</c:v>
                </c:pt>
                <c:pt idx="324">
                  <c:v>52</c:v>
                </c:pt>
                <c:pt idx="325">
                  <c:v>53</c:v>
                </c:pt>
                <c:pt idx="326">
                  <c:v>62</c:v>
                </c:pt>
                <c:pt idx="327">
                  <c:v>48</c:v>
                </c:pt>
                <c:pt idx="328">
                  <c:v>30</c:v>
                </c:pt>
                <c:pt idx="329">
                  <c:v>49</c:v>
                </c:pt>
                <c:pt idx="330">
                  <c:v>76</c:v>
                </c:pt>
                <c:pt idx="331">
                  <c:v>64</c:v>
                </c:pt>
                <c:pt idx="332">
                  <c:v>74</c:v>
                </c:pt>
                <c:pt idx="333">
                  <c:v>27</c:v>
                </c:pt>
                <c:pt idx="334">
                  <c:v>13</c:v>
                </c:pt>
                <c:pt idx="335">
                  <c:v>9</c:v>
                </c:pt>
                <c:pt idx="336">
                  <c:v>48</c:v>
                </c:pt>
                <c:pt idx="337">
                  <c:v>82</c:v>
                </c:pt>
                <c:pt idx="338">
                  <c:v>67</c:v>
                </c:pt>
                <c:pt idx="339">
                  <c:v>70</c:v>
                </c:pt>
                <c:pt idx="340">
                  <c:v>33</c:v>
                </c:pt>
                <c:pt idx="341">
                  <c:v>50</c:v>
                </c:pt>
                <c:pt idx="342">
                  <c:v>47</c:v>
                </c:pt>
                <c:pt idx="343">
                  <c:v>50</c:v>
                </c:pt>
                <c:pt idx="344">
                  <c:v>44</c:v>
                </c:pt>
                <c:pt idx="345">
                  <c:v>60</c:v>
                </c:pt>
                <c:pt idx="346">
                  <c:v>65</c:v>
                </c:pt>
                <c:pt idx="347">
                  <c:v>61</c:v>
                </c:pt>
                <c:pt idx="348">
                  <c:v>45</c:v>
                </c:pt>
                <c:pt idx="349">
                  <c:v>73</c:v>
                </c:pt>
                <c:pt idx="350">
                  <c:v>65</c:v>
                </c:pt>
                <c:pt idx="351">
                  <c:v>70</c:v>
                </c:pt>
                <c:pt idx="352">
                  <c:v>1</c:v>
                </c:pt>
                <c:pt idx="353">
                  <c:v>65</c:v>
                </c:pt>
                <c:pt idx="354">
                  <c:v>92</c:v>
                </c:pt>
                <c:pt idx="355">
                  <c:v>70</c:v>
                </c:pt>
                <c:pt idx="356">
                  <c:v>87</c:v>
                </c:pt>
                <c:pt idx="357">
                  <c:v>71</c:v>
                </c:pt>
                <c:pt idx="358">
                  <c:v>66</c:v>
                </c:pt>
                <c:pt idx="359">
                  <c:v>73</c:v>
                </c:pt>
                <c:pt idx="360">
                  <c:v>61</c:v>
                </c:pt>
                <c:pt idx="361">
                  <c:v>56</c:v>
                </c:pt>
                <c:pt idx="362">
                  <c:v>57</c:v>
                </c:pt>
                <c:pt idx="363">
                  <c:v>76</c:v>
                </c:pt>
                <c:pt idx="364">
                  <c:v>55</c:v>
                </c:pt>
                <c:pt idx="365">
                  <c:v>89</c:v>
                </c:pt>
                <c:pt idx="366">
                  <c:v>28</c:v>
                </c:pt>
                <c:pt idx="367">
                  <c:v>93</c:v>
                </c:pt>
                <c:pt idx="368">
                  <c:v>57</c:v>
                </c:pt>
                <c:pt idx="369">
                  <c:v>95</c:v>
                </c:pt>
                <c:pt idx="370">
                  <c:v>85</c:v>
                </c:pt>
                <c:pt idx="371">
                  <c:v>53</c:v>
                </c:pt>
                <c:pt idx="372">
                  <c:v>14</c:v>
                </c:pt>
                <c:pt idx="373">
                  <c:v>55</c:v>
                </c:pt>
                <c:pt idx="374">
                  <c:v>60</c:v>
                </c:pt>
                <c:pt idx="375">
                  <c:v>95</c:v>
                </c:pt>
                <c:pt idx="376">
                  <c:v>84</c:v>
                </c:pt>
                <c:pt idx="377">
                  <c:v>94</c:v>
                </c:pt>
                <c:pt idx="378">
                  <c:v>91</c:v>
                </c:pt>
                <c:pt idx="379">
                  <c:v>109</c:v>
                </c:pt>
                <c:pt idx="380">
                  <c:v>43</c:v>
                </c:pt>
                <c:pt idx="381">
                  <c:v>79</c:v>
                </c:pt>
                <c:pt idx="382">
                  <c:v>98</c:v>
                </c:pt>
                <c:pt idx="383">
                  <c:v>102</c:v>
                </c:pt>
                <c:pt idx="384">
                  <c:v>47</c:v>
                </c:pt>
                <c:pt idx="385">
                  <c:v>40</c:v>
                </c:pt>
                <c:pt idx="386">
                  <c:v>89</c:v>
                </c:pt>
                <c:pt idx="387">
                  <c:v>74</c:v>
                </c:pt>
                <c:pt idx="388">
                  <c:v>60</c:v>
                </c:pt>
                <c:pt idx="389">
                  <c:v>52</c:v>
                </c:pt>
                <c:pt idx="390">
                  <c:v>75</c:v>
                </c:pt>
                <c:pt idx="391">
                  <c:v>54</c:v>
                </c:pt>
                <c:pt idx="392">
                  <c:v>33</c:v>
                </c:pt>
                <c:pt idx="393">
                  <c:v>81</c:v>
                </c:pt>
                <c:pt idx="394">
                  <c:v>43</c:v>
                </c:pt>
                <c:pt idx="395">
                  <c:v>47</c:v>
                </c:pt>
                <c:pt idx="396">
                  <c:v>78</c:v>
                </c:pt>
                <c:pt idx="397">
                  <c:v>68</c:v>
                </c:pt>
                <c:pt idx="398">
                  <c:v>52</c:v>
                </c:pt>
                <c:pt idx="399">
                  <c:v>75</c:v>
                </c:pt>
              </c:numCache>
            </c:numRef>
          </c:val>
        </c:ser>
        <c:ser>
          <c:idx val="21"/>
          <c:order val="10"/>
          <c:tx>
            <c:strRef>
              <c:f>Лист1!$J$1:$J$3</c:f>
              <c:strCache>
                <c:ptCount val="1"/>
                <c:pt idx="0">
                  <c:v>Wheels HighMutationRate Average</c:v>
                </c:pt>
              </c:strCache>
            </c:strRef>
          </c:tx>
          <c:marker>
            <c:symbol val="none"/>
          </c:marker>
          <c:val>
            <c:numRef>
              <c:f>Лист1!$J$4:$J$403</c:f>
              <c:numCache>
                <c:formatCode>General</c:formatCode>
                <c:ptCount val="400"/>
                <c:pt idx="0">
                  <c:v>220</c:v>
                </c:pt>
                <c:pt idx="1">
                  <c:v>248</c:v>
                </c:pt>
                <c:pt idx="2">
                  <c:v>264</c:v>
                </c:pt>
                <c:pt idx="3">
                  <c:v>281</c:v>
                </c:pt>
                <c:pt idx="4">
                  <c:v>275</c:v>
                </c:pt>
                <c:pt idx="5">
                  <c:v>242</c:v>
                </c:pt>
                <c:pt idx="6">
                  <c:v>291</c:v>
                </c:pt>
                <c:pt idx="7">
                  <c:v>404</c:v>
                </c:pt>
                <c:pt idx="8">
                  <c:v>394</c:v>
                </c:pt>
                <c:pt idx="9">
                  <c:v>368</c:v>
                </c:pt>
                <c:pt idx="10">
                  <c:v>416</c:v>
                </c:pt>
                <c:pt idx="11">
                  <c:v>133</c:v>
                </c:pt>
                <c:pt idx="12">
                  <c:v>367</c:v>
                </c:pt>
                <c:pt idx="13">
                  <c:v>400</c:v>
                </c:pt>
                <c:pt idx="14">
                  <c:v>286</c:v>
                </c:pt>
                <c:pt idx="15">
                  <c:v>361</c:v>
                </c:pt>
                <c:pt idx="16">
                  <c:v>323</c:v>
                </c:pt>
                <c:pt idx="17">
                  <c:v>374</c:v>
                </c:pt>
                <c:pt idx="18">
                  <c:v>251</c:v>
                </c:pt>
                <c:pt idx="19">
                  <c:v>400</c:v>
                </c:pt>
                <c:pt idx="20">
                  <c:v>404</c:v>
                </c:pt>
                <c:pt idx="21">
                  <c:v>341</c:v>
                </c:pt>
                <c:pt idx="22">
                  <c:v>330</c:v>
                </c:pt>
                <c:pt idx="23">
                  <c:v>366</c:v>
                </c:pt>
                <c:pt idx="24">
                  <c:v>111</c:v>
                </c:pt>
                <c:pt idx="25">
                  <c:v>298</c:v>
                </c:pt>
                <c:pt idx="26">
                  <c:v>406</c:v>
                </c:pt>
                <c:pt idx="27">
                  <c:v>306</c:v>
                </c:pt>
                <c:pt idx="28">
                  <c:v>183</c:v>
                </c:pt>
                <c:pt idx="29">
                  <c:v>364</c:v>
                </c:pt>
                <c:pt idx="30">
                  <c:v>371</c:v>
                </c:pt>
                <c:pt idx="31">
                  <c:v>198</c:v>
                </c:pt>
                <c:pt idx="32">
                  <c:v>407</c:v>
                </c:pt>
                <c:pt idx="33">
                  <c:v>416</c:v>
                </c:pt>
                <c:pt idx="34">
                  <c:v>407</c:v>
                </c:pt>
                <c:pt idx="35">
                  <c:v>416</c:v>
                </c:pt>
                <c:pt idx="36">
                  <c:v>379</c:v>
                </c:pt>
                <c:pt idx="37">
                  <c:v>151</c:v>
                </c:pt>
                <c:pt idx="38">
                  <c:v>222</c:v>
                </c:pt>
                <c:pt idx="39">
                  <c:v>365</c:v>
                </c:pt>
                <c:pt idx="40">
                  <c:v>363</c:v>
                </c:pt>
                <c:pt idx="41">
                  <c:v>292</c:v>
                </c:pt>
                <c:pt idx="42">
                  <c:v>344</c:v>
                </c:pt>
                <c:pt idx="43">
                  <c:v>407</c:v>
                </c:pt>
                <c:pt idx="44">
                  <c:v>320</c:v>
                </c:pt>
                <c:pt idx="45">
                  <c:v>409</c:v>
                </c:pt>
                <c:pt idx="46">
                  <c:v>358</c:v>
                </c:pt>
                <c:pt idx="47">
                  <c:v>322</c:v>
                </c:pt>
                <c:pt idx="48">
                  <c:v>365</c:v>
                </c:pt>
                <c:pt idx="49">
                  <c:v>395</c:v>
                </c:pt>
                <c:pt idx="50">
                  <c:v>230</c:v>
                </c:pt>
                <c:pt idx="51">
                  <c:v>38</c:v>
                </c:pt>
                <c:pt idx="52">
                  <c:v>150</c:v>
                </c:pt>
                <c:pt idx="53">
                  <c:v>290</c:v>
                </c:pt>
                <c:pt idx="54">
                  <c:v>282</c:v>
                </c:pt>
                <c:pt idx="55">
                  <c:v>219</c:v>
                </c:pt>
                <c:pt idx="56">
                  <c:v>170</c:v>
                </c:pt>
                <c:pt idx="57">
                  <c:v>292</c:v>
                </c:pt>
                <c:pt idx="58">
                  <c:v>326</c:v>
                </c:pt>
                <c:pt idx="59">
                  <c:v>225</c:v>
                </c:pt>
                <c:pt idx="60">
                  <c:v>327</c:v>
                </c:pt>
                <c:pt idx="61">
                  <c:v>323</c:v>
                </c:pt>
                <c:pt idx="62">
                  <c:v>320</c:v>
                </c:pt>
                <c:pt idx="63">
                  <c:v>218</c:v>
                </c:pt>
                <c:pt idx="64">
                  <c:v>129</c:v>
                </c:pt>
                <c:pt idx="65">
                  <c:v>222</c:v>
                </c:pt>
                <c:pt idx="66">
                  <c:v>291</c:v>
                </c:pt>
                <c:pt idx="67">
                  <c:v>315</c:v>
                </c:pt>
                <c:pt idx="68">
                  <c:v>258</c:v>
                </c:pt>
                <c:pt idx="69">
                  <c:v>336</c:v>
                </c:pt>
                <c:pt idx="70">
                  <c:v>70</c:v>
                </c:pt>
                <c:pt idx="71">
                  <c:v>314</c:v>
                </c:pt>
                <c:pt idx="72">
                  <c:v>333</c:v>
                </c:pt>
                <c:pt idx="73">
                  <c:v>317</c:v>
                </c:pt>
                <c:pt idx="74">
                  <c:v>332</c:v>
                </c:pt>
                <c:pt idx="75">
                  <c:v>179</c:v>
                </c:pt>
                <c:pt idx="76">
                  <c:v>104</c:v>
                </c:pt>
                <c:pt idx="77">
                  <c:v>272</c:v>
                </c:pt>
                <c:pt idx="78">
                  <c:v>311</c:v>
                </c:pt>
                <c:pt idx="79">
                  <c:v>120</c:v>
                </c:pt>
                <c:pt idx="80">
                  <c:v>311</c:v>
                </c:pt>
                <c:pt idx="81">
                  <c:v>312</c:v>
                </c:pt>
                <c:pt idx="82">
                  <c:v>318</c:v>
                </c:pt>
                <c:pt idx="83">
                  <c:v>307</c:v>
                </c:pt>
                <c:pt idx="84">
                  <c:v>307</c:v>
                </c:pt>
                <c:pt idx="85">
                  <c:v>314</c:v>
                </c:pt>
                <c:pt idx="86">
                  <c:v>320</c:v>
                </c:pt>
                <c:pt idx="87">
                  <c:v>169</c:v>
                </c:pt>
                <c:pt idx="88">
                  <c:v>326</c:v>
                </c:pt>
                <c:pt idx="89">
                  <c:v>225</c:v>
                </c:pt>
                <c:pt idx="90">
                  <c:v>175</c:v>
                </c:pt>
                <c:pt idx="91">
                  <c:v>248</c:v>
                </c:pt>
                <c:pt idx="92">
                  <c:v>323</c:v>
                </c:pt>
                <c:pt idx="93">
                  <c:v>315</c:v>
                </c:pt>
                <c:pt idx="94">
                  <c:v>179</c:v>
                </c:pt>
                <c:pt idx="95">
                  <c:v>316</c:v>
                </c:pt>
                <c:pt idx="96">
                  <c:v>295</c:v>
                </c:pt>
                <c:pt idx="97">
                  <c:v>150</c:v>
                </c:pt>
                <c:pt idx="98">
                  <c:v>287</c:v>
                </c:pt>
                <c:pt idx="99">
                  <c:v>221</c:v>
                </c:pt>
                <c:pt idx="100">
                  <c:v>307</c:v>
                </c:pt>
                <c:pt idx="101">
                  <c:v>285</c:v>
                </c:pt>
                <c:pt idx="102">
                  <c:v>273</c:v>
                </c:pt>
                <c:pt idx="103">
                  <c:v>312</c:v>
                </c:pt>
                <c:pt idx="104">
                  <c:v>298</c:v>
                </c:pt>
                <c:pt idx="105">
                  <c:v>325</c:v>
                </c:pt>
                <c:pt idx="106">
                  <c:v>162</c:v>
                </c:pt>
                <c:pt idx="107">
                  <c:v>311</c:v>
                </c:pt>
                <c:pt idx="108">
                  <c:v>307</c:v>
                </c:pt>
                <c:pt idx="109">
                  <c:v>295</c:v>
                </c:pt>
                <c:pt idx="110">
                  <c:v>359</c:v>
                </c:pt>
                <c:pt idx="111">
                  <c:v>419</c:v>
                </c:pt>
                <c:pt idx="112">
                  <c:v>407</c:v>
                </c:pt>
                <c:pt idx="113">
                  <c:v>421</c:v>
                </c:pt>
                <c:pt idx="114">
                  <c:v>262</c:v>
                </c:pt>
                <c:pt idx="115">
                  <c:v>422</c:v>
                </c:pt>
                <c:pt idx="116">
                  <c:v>429</c:v>
                </c:pt>
                <c:pt idx="117">
                  <c:v>421</c:v>
                </c:pt>
                <c:pt idx="118">
                  <c:v>399</c:v>
                </c:pt>
                <c:pt idx="119">
                  <c:v>419</c:v>
                </c:pt>
                <c:pt idx="120">
                  <c:v>406</c:v>
                </c:pt>
                <c:pt idx="121">
                  <c:v>324</c:v>
                </c:pt>
                <c:pt idx="122">
                  <c:v>402</c:v>
                </c:pt>
                <c:pt idx="123">
                  <c:v>409</c:v>
                </c:pt>
                <c:pt idx="124">
                  <c:v>304</c:v>
                </c:pt>
                <c:pt idx="125">
                  <c:v>195</c:v>
                </c:pt>
                <c:pt idx="126">
                  <c:v>415</c:v>
                </c:pt>
                <c:pt idx="127">
                  <c:v>243</c:v>
                </c:pt>
                <c:pt idx="128">
                  <c:v>389</c:v>
                </c:pt>
                <c:pt idx="129">
                  <c:v>417</c:v>
                </c:pt>
                <c:pt idx="130">
                  <c:v>406</c:v>
                </c:pt>
                <c:pt idx="131">
                  <c:v>411</c:v>
                </c:pt>
                <c:pt idx="132">
                  <c:v>410</c:v>
                </c:pt>
                <c:pt idx="133">
                  <c:v>376</c:v>
                </c:pt>
                <c:pt idx="134">
                  <c:v>236</c:v>
                </c:pt>
                <c:pt idx="135">
                  <c:v>394</c:v>
                </c:pt>
                <c:pt idx="136">
                  <c:v>304</c:v>
                </c:pt>
                <c:pt idx="137">
                  <c:v>293</c:v>
                </c:pt>
                <c:pt idx="138">
                  <c:v>231</c:v>
                </c:pt>
                <c:pt idx="139">
                  <c:v>354</c:v>
                </c:pt>
                <c:pt idx="140">
                  <c:v>352</c:v>
                </c:pt>
                <c:pt idx="141">
                  <c:v>370</c:v>
                </c:pt>
                <c:pt idx="142">
                  <c:v>372</c:v>
                </c:pt>
                <c:pt idx="143">
                  <c:v>363</c:v>
                </c:pt>
                <c:pt idx="144">
                  <c:v>313</c:v>
                </c:pt>
                <c:pt idx="145">
                  <c:v>401</c:v>
                </c:pt>
                <c:pt idx="146">
                  <c:v>390</c:v>
                </c:pt>
                <c:pt idx="147">
                  <c:v>393</c:v>
                </c:pt>
                <c:pt idx="148">
                  <c:v>326</c:v>
                </c:pt>
                <c:pt idx="149">
                  <c:v>404</c:v>
                </c:pt>
                <c:pt idx="150">
                  <c:v>407</c:v>
                </c:pt>
                <c:pt idx="151">
                  <c:v>401</c:v>
                </c:pt>
                <c:pt idx="152">
                  <c:v>255</c:v>
                </c:pt>
                <c:pt idx="153">
                  <c:v>393</c:v>
                </c:pt>
                <c:pt idx="154">
                  <c:v>400</c:v>
                </c:pt>
                <c:pt idx="155">
                  <c:v>326</c:v>
                </c:pt>
                <c:pt idx="156">
                  <c:v>380</c:v>
                </c:pt>
                <c:pt idx="157">
                  <c:v>406</c:v>
                </c:pt>
                <c:pt idx="158">
                  <c:v>260</c:v>
                </c:pt>
                <c:pt idx="159">
                  <c:v>403</c:v>
                </c:pt>
                <c:pt idx="160">
                  <c:v>402</c:v>
                </c:pt>
                <c:pt idx="161">
                  <c:v>380</c:v>
                </c:pt>
                <c:pt idx="162">
                  <c:v>301</c:v>
                </c:pt>
                <c:pt idx="163">
                  <c:v>402</c:v>
                </c:pt>
                <c:pt idx="164">
                  <c:v>399</c:v>
                </c:pt>
                <c:pt idx="165">
                  <c:v>403</c:v>
                </c:pt>
                <c:pt idx="166">
                  <c:v>378</c:v>
                </c:pt>
                <c:pt idx="167">
                  <c:v>407</c:v>
                </c:pt>
                <c:pt idx="168">
                  <c:v>393</c:v>
                </c:pt>
                <c:pt idx="169">
                  <c:v>396</c:v>
                </c:pt>
                <c:pt idx="170">
                  <c:v>400</c:v>
                </c:pt>
                <c:pt idx="171">
                  <c:v>216</c:v>
                </c:pt>
                <c:pt idx="172">
                  <c:v>307</c:v>
                </c:pt>
                <c:pt idx="173">
                  <c:v>349</c:v>
                </c:pt>
                <c:pt idx="174">
                  <c:v>404</c:v>
                </c:pt>
                <c:pt idx="175">
                  <c:v>277</c:v>
                </c:pt>
                <c:pt idx="176">
                  <c:v>421</c:v>
                </c:pt>
                <c:pt idx="177">
                  <c:v>410</c:v>
                </c:pt>
                <c:pt idx="178">
                  <c:v>410</c:v>
                </c:pt>
                <c:pt idx="179">
                  <c:v>416</c:v>
                </c:pt>
                <c:pt idx="180">
                  <c:v>412</c:v>
                </c:pt>
                <c:pt idx="181">
                  <c:v>417</c:v>
                </c:pt>
                <c:pt idx="182">
                  <c:v>378</c:v>
                </c:pt>
                <c:pt idx="183">
                  <c:v>246</c:v>
                </c:pt>
                <c:pt idx="184">
                  <c:v>382</c:v>
                </c:pt>
                <c:pt idx="185">
                  <c:v>414</c:v>
                </c:pt>
                <c:pt idx="186">
                  <c:v>405</c:v>
                </c:pt>
                <c:pt idx="187">
                  <c:v>413</c:v>
                </c:pt>
                <c:pt idx="188">
                  <c:v>425</c:v>
                </c:pt>
                <c:pt idx="189">
                  <c:v>412</c:v>
                </c:pt>
                <c:pt idx="190">
                  <c:v>414</c:v>
                </c:pt>
                <c:pt idx="191">
                  <c:v>414</c:v>
                </c:pt>
                <c:pt idx="192">
                  <c:v>285</c:v>
                </c:pt>
                <c:pt idx="193">
                  <c:v>135</c:v>
                </c:pt>
                <c:pt idx="194">
                  <c:v>378</c:v>
                </c:pt>
                <c:pt idx="195">
                  <c:v>417</c:v>
                </c:pt>
                <c:pt idx="196">
                  <c:v>367</c:v>
                </c:pt>
                <c:pt idx="197">
                  <c:v>409</c:v>
                </c:pt>
                <c:pt idx="198">
                  <c:v>413</c:v>
                </c:pt>
                <c:pt idx="199">
                  <c:v>351</c:v>
                </c:pt>
                <c:pt idx="200">
                  <c:v>62</c:v>
                </c:pt>
                <c:pt idx="201">
                  <c:v>67</c:v>
                </c:pt>
                <c:pt idx="202">
                  <c:v>41</c:v>
                </c:pt>
                <c:pt idx="203">
                  <c:v>69</c:v>
                </c:pt>
                <c:pt idx="204">
                  <c:v>64</c:v>
                </c:pt>
                <c:pt idx="205">
                  <c:v>41</c:v>
                </c:pt>
                <c:pt idx="206">
                  <c:v>42</c:v>
                </c:pt>
                <c:pt idx="207">
                  <c:v>65</c:v>
                </c:pt>
                <c:pt idx="208">
                  <c:v>58</c:v>
                </c:pt>
                <c:pt idx="209">
                  <c:v>66</c:v>
                </c:pt>
                <c:pt idx="210">
                  <c:v>47</c:v>
                </c:pt>
                <c:pt idx="211">
                  <c:v>66</c:v>
                </c:pt>
                <c:pt idx="212">
                  <c:v>59</c:v>
                </c:pt>
                <c:pt idx="213">
                  <c:v>65</c:v>
                </c:pt>
                <c:pt idx="214">
                  <c:v>67</c:v>
                </c:pt>
                <c:pt idx="215">
                  <c:v>31</c:v>
                </c:pt>
                <c:pt idx="216">
                  <c:v>58</c:v>
                </c:pt>
                <c:pt idx="217">
                  <c:v>60</c:v>
                </c:pt>
                <c:pt idx="218">
                  <c:v>66</c:v>
                </c:pt>
                <c:pt idx="219">
                  <c:v>64</c:v>
                </c:pt>
                <c:pt idx="220">
                  <c:v>70</c:v>
                </c:pt>
                <c:pt idx="221">
                  <c:v>64</c:v>
                </c:pt>
                <c:pt idx="222">
                  <c:v>69</c:v>
                </c:pt>
                <c:pt idx="223">
                  <c:v>68</c:v>
                </c:pt>
                <c:pt idx="224">
                  <c:v>65</c:v>
                </c:pt>
                <c:pt idx="225">
                  <c:v>64</c:v>
                </c:pt>
                <c:pt idx="226">
                  <c:v>48</c:v>
                </c:pt>
                <c:pt idx="227">
                  <c:v>45</c:v>
                </c:pt>
                <c:pt idx="228">
                  <c:v>41</c:v>
                </c:pt>
                <c:pt idx="229">
                  <c:v>50</c:v>
                </c:pt>
                <c:pt idx="230">
                  <c:v>65</c:v>
                </c:pt>
                <c:pt idx="231">
                  <c:v>60</c:v>
                </c:pt>
                <c:pt idx="232">
                  <c:v>43</c:v>
                </c:pt>
                <c:pt idx="233">
                  <c:v>64</c:v>
                </c:pt>
                <c:pt idx="234">
                  <c:v>55</c:v>
                </c:pt>
                <c:pt idx="235">
                  <c:v>55</c:v>
                </c:pt>
                <c:pt idx="236">
                  <c:v>53</c:v>
                </c:pt>
                <c:pt idx="237">
                  <c:v>51</c:v>
                </c:pt>
                <c:pt idx="238">
                  <c:v>43</c:v>
                </c:pt>
                <c:pt idx="239">
                  <c:v>54</c:v>
                </c:pt>
                <c:pt idx="240">
                  <c:v>62</c:v>
                </c:pt>
                <c:pt idx="241">
                  <c:v>34</c:v>
                </c:pt>
                <c:pt idx="242">
                  <c:v>70</c:v>
                </c:pt>
                <c:pt idx="243">
                  <c:v>62</c:v>
                </c:pt>
                <c:pt idx="244">
                  <c:v>67</c:v>
                </c:pt>
                <c:pt idx="245">
                  <c:v>61</c:v>
                </c:pt>
                <c:pt idx="246">
                  <c:v>62</c:v>
                </c:pt>
                <c:pt idx="247">
                  <c:v>57</c:v>
                </c:pt>
                <c:pt idx="248">
                  <c:v>63</c:v>
                </c:pt>
                <c:pt idx="249">
                  <c:v>48</c:v>
                </c:pt>
                <c:pt idx="250">
                  <c:v>47</c:v>
                </c:pt>
                <c:pt idx="251">
                  <c:v>60</c:v>
                </c:pt>
                <c:pt idx="252">
                  <c:v>49</c:v>
                </c:pt>
                <c:pt idx="253">
                  <c:v>55</c:v>
                </c:pt>
                <c:pt idx="254">
                  <c:v>44</c:v>
                </c:pt>
                <c:pt idx="255">
                  <c:v>61</c:v>
                </c:pt>
                <c:pt idx="256">
                  <c:v>55</c:v>
                </c:pt>
                <c:pt idx="257">
                  <c:v>55</c:v>
                </c:pt>
                <c:pt idx="258">
                  <c:v>60</c:v>
                </c:pt>
                <c:pt idx="259">
                  <c:v>55</c:v>
                </c:pt>
                <c:pt idx="260">
                  <c:v>47</c:v>
                </c:pt>
                <c:pt idx="261">
                  <c:v>46</c:v>
                </c:pt>
                <c:pt idx="262">
                  <c:v>54</c:v>
                </c:pt>
                <c:pt idx="263">
                  <c:v>45</c:v>
                </c:pt>
                <c:pt idx="264">
                  <c:v>49</c:v>
                </c:pt>
                <c:pt idx="265">
                  <c:v>30</c:v>
                </c:pt>
                <c:pt idx="266">
                  <c:v>27</c:v>
                </c:pt>
                <c:pt idx="267">
                  <c:v>41</c:v>
                </c:pt>
                <c:pt idx="268">
                  <c:v>65</c:v>
                </c:pt>
                <c:pt idx="269">
                  <c:v>57</c:v>
                </c:pt>
                <c:pt idx="270">
                  <c:v>64</c:v>
                </c:pt>
                <c:pt idx="271">
                  <c:v>64</c:v>
                </c:pt>
                <c:pt idx="272">
                  <c:v>21</c:v>
                </c:pt>
                <c:pt idx="273">
                  <c:v>54</c:v>
                </c:pt>
                <c:pt idx="274">
                  <c:v>50</c:v>
                </c:pt>
                <c:pt idx="275">
                  <c:v>55</c:v>
                </c:pt>
                <c:pt idx="276">
                  <c:v>29</c:v>
                </c:pt>
                <c:pt idx="277">
                  <c:v>65</c:v>
                </c:pt>
                <c:pt idx="278">
                  <c:v>65</c:v>
                </c:pt>
                <c:pt idx="279">
                  <c:v>62</c:v>
                </c:pt>
                <c:pt idx="280">
                  <c:v>65</c:v>
                </c:pt>
                <c:pt idx="281">
                  <c:v>63</c:v>
                </c:pt>
                <c:pt idx="282">
                  <c:v>66</c:v>
                </c:pt>
                <c:pt idx="283">
                  <c:v>65</c:v>
                </c:pt>
                <c:pt idx="284">
                  <c:v>62</c:v>
                </c:pt>
                <c:pt idx="285">
                  <c:v>58</c:v>
                </c:pt>
                <c:pt idx="286">
                  <c:v>61</c:v>
                </c:pt>
                <c:pt idx="287">
                  <c:v>48</c:v>
                </c:pt>
                <c:pt idx="288">
                  <c:v>61</c:v>
                </c:pt>
                <c:pt idx="289">
                  <c:v>70</c:v>
                </c:pt>
                <c:pt idx="290">
                  <c:v>63</c:v>
                </c:pt>
                <c:pt idx="291">
                  <c:v>66</c:v>
                </c:pt>
                <c:pt idx="292">
                  <c:v>68</c:v>
                </c:pt>
                <c:pt idx="293">
                  <c:v>69</c:v>
                </c:pt>
                <c:pt idx="294">
                  <c:v>62</c:v>
                </c:pt>
                <c:pt idx="295">
                  <c:v>65</c:v>
                </c:pt>
                <c:pt idx="296">
                  <c:v>57</c:v>
                </c:pt>
                <c:pt idx="297">
                  <c:v>71</c:v>
                </c:pt>
                <c:pt idx="298">
                  <c:v>59</c:v>
                </c:pt>
                <c:pt idx="299">
                  <c:v>67</c:v>
                </c:pt>
                <c:pt idx="300">
                  <c:v>59</c:v>
                </c:pt>
                <c:pt idx="301">
                  <c:v>41</c:v>
                </c:pt>
                <c:pt idx="302">
                  <c:v>47</c:v>
                </c:pt>
                <c:pt idx="303">
                  <c:v>61</c:v>
                </c:pt>
                <c:pt idx="304">
                  <c:v>55</c:v>
                </c:pt>
                <c:pt idx="305">
                  <c:v>60</c:v>
                </c:pt>
                <c:pt idx="306">
                  <c:v>59</c:v>
                </c:pt>
                <c:pt idx="307">
                  <c:v>63</c:v>
                </c:pt>
                <c:pt idx="308">
                  <c:v>65</c:v>
                </c:pt>
                <c:pt idx="309">
                  <c:v>57</c:v>
                </c:pt>
                <c:pt idx="310">
                  <c:v>65</c:v>
                </c:pt>
                <c:pt idx="311">
                  <c:v>35</c:v>
                </c:pt>
                <c:pt idx="312">
                  <c:v>66</c:v>
                </c:pt>
                <c:pt idx="313">
                  <c:v>66</c:v>
                </c:pt>
                <c:pt idx="314">
                  <c:v>63</c:v>
                </c:pt>
                <c:pt idx="315">
                  <c:v>69</c:v>
                </c:pt>
                <c:pt idx="316">
                  <c:v>75</c:v>
                </c:pt>
                <c:pt idx="317">
                  <c:v>59</c:v>
                </c:pt>
                <c:pt idx="318">
                  <c:v>49</c:v>
                </c:pt>
                <c:pt idx="319">
                  <c:v>62</c:v>
                </c:pt>
                <c:pt idx="320">
                  <c:v>43</c:v>
                </c:pt>
                <c:pt idx="321">
                  <c:v>53</c:v>
                </c:pt>
                <c:pt idx="322">
                  <c:v>56</c:v>
                </c:pt>
                <c:pt idx="323">
                  <c:v>60</c:v>
                </c:pt>
                <c:pt idx="324">
                  <c:v>61</c:v>
                </c:pt>
                <c:pt idx="325">
                  <c:v>66</c:v>
                </c:pt>
                <c:pt idx="326">
                  <c:v>69</c:v>
                </c:pt>
                <c:pt idx="327">
                  <c:v>70</c:v>
                </c:pt>
                <c:pt idx="328">
                  <c:v>53</c:v>
                </c:pt>
                <c:pt idx="329">
                  <c:v>90</c:v>
                </c:pt>
                <c:pt idx="330">
                  <c:v>88</c:v>
                </c:pt>
                <c:pt idx="331">
                  <c:v>108</c:v>
                </c:pt>
                <c:pt idx="332">
                  <c:v>100</c:v>
                </c:pt>
                <c:pt idx="333">
                  <c:v>95</c:v>
                </c:pt>
                <c:pt idx="334">
                  <c:v>60</c:v>
                </c:pt>
                <c:pt idx="335">
                  <c:v>100</c:v>
                </c:pt>
                <c:pt idx="336">
                  <c:v>62</c:v>
                </c:pt>
                <c:pt idx="337">
                  <c:v>42</c:v>
                </c:pt>
                <c:pt idx="338">
                  <c:v>106</c:v>
                </c:pt>
                <c:pt idx="339">
                  <c:v>89</c:v>
                </c:pt>
                <c:pt idx="340">
                  <c:v>74</c:v>
                </c:pt>
                <c:pt idx="341">
                  <c:v>101</c:v>
                </c:pt>
                <c:pt idx="342">
                  <c:v>66</c:v>
                </c:pt>
                <c:pt idx="343">
                  <c:v>104</c:v>
                </c:pt>
                <c:pt idx="344">
                  <c:v>108</c:v>
                </c:pt>
                <c:pt idx="345">
                  <c:v>57</c:v>
                </c:pt>
                <c:pt idx="346">
                  <c:v>72</c:v>
                </c:pt>
                <c:pt idx="347">
                  <c:v>107</c:v>
                </c:pt>
                <c:pt idx="348">
                  <c:v>109</c:v>
                </c:pt>
                <c:pt idx="349">
                  <c:v>70</c:v>
                </c:pt>
                <c:pt idx="350">
                  <c:v>118</c:v>
                </c:pt>
                <c:pt idx="351">
                  <c:v>63</c:v>
                </c:pt>
                <c:pt idx="352">
                  <c:v>114</c:v>
                </c:pt>
                <c:pt idx="353">
                  <c:v>120</c:v>
                </c:pt>
                <c:pt idx="354">
                  <c:v>131</c:v>
                </c:pt>
                <c:pt idx="355">
                  <c:v>93</c:v>
                </c:pt>
                <c:pt idx="356">
                  <c:v>106</c:v>
                </c:pt>
                <c:pt idx="357">
                  <c:v>101</c:v>
                </c:pt>
                <c:pt idx="358">
                  <c:v>56</c:v>
                </c:pt>
                <c:pt idx="359">
                  <c:v>94</c:v>
                </c:pt>
                <c:pt idx="360">
                  <c:v>123</c:v>
                </c:pt>
                <c:pt idx="361">
                  <c:v>53</c:v>
                </c:pt>
                <c:pt idx="362">
                  <c:v>107</c:v>
                </c:pt>
                <c:pt idx="363">
                  <c:v>108</c:v>
                </c:pt>
                <c:pt idx="364">
                  <c:v>111</c:v>
                </c:pt>
                <c:pt idx="365">
                  <c:v>107</c:v>
                </c:pt>
                <c:pt idx="366">
                  <c:v>100</c:v>
                </c:pt>
                <c:pt idx="367">
                  <c:v>88</c:v>
                </c:pt>
                <c:pt idx="368">
                  <c:v>113</c:v>
                </c:pt>
                <c:pt idx="369">
                  <c:v>103</c:v>
                </c:pt>
                <c:pt idx="370">
                  <c:v>52</c:v>
                </c:pt>
                <c:pt idx="371">
                  <c:v>120</c:v>
                </c:pt>
                <c:pt idx="372">
                  <c:v>114</c:v>
                </c:pt>
                <c:pt idx="373">
                  <c:v>120</c:v>
                </c:pt>
                <c:pt idx="374">
                  <c:v>123</c:v>
                </c:pt>
                <c:pt idx="375">
                  <c:v>109</c:v>
                </c:pt>
                <c:pt idx="376">
                  <c:v>90</c:v>
                </c:pt>
                <c:pt idx="377">
                  <c:v>100</c:v>
                </c:pt>
                <c:pt idx="378">
                  <c:v>109</c:v>
                </c:pt>
                <c:pt idx="379">
                  <c:v>112</c:v>
                </c:pt>
                <c:pt idx="380">
                  <c:v>102</c:v>
                </c:pt>
                <c:pt idx="381">
                  <c:v>109</c:v>
                </c:pt>
                <c:pt idx="382">
                  <c:v>101</c:v>
                </c:pt>
                <c:pt idx="383">
                  <c:v>96</c:v>
                </c:pt>
                <c:pt idx="384">
                  <c:v>115</c:v>
                </c:pt>
                <c:pt idx="385">
                  <c:v>113</c:v>
                </c:pt>
                <c:pt idx="386">
                  <c:v>114</c:v>
                </c:pt>
                <c:pt idx="387">
                  <c:v>109</c:v>
                </c:pt>
                <c:pt idx="388">
                  <c:v>93</c:v>
                </c:pt>
                <c:pt idx="389">
                  <c:v>83</c:v>
                </c:pt>
                <c:pt idx="390">
                  <c:v>94</c:v>
                </c:pt>
                <c:pt idx="391">
                  <c:v>96</c:v>
                </c:pt>
                <c:pt idx="392">
                  <c:v>100</c:v>
                </c:pt>
                <c:pt idx="393">
                  <c:v>88</c:v>
                </c:pt>
                <c:pt idx="394">
                  <c:v>93</c:v>
                </c:pt>
                <c:pt idx="395">
                  <c:v>34</c:v>
                </c:pt>
                <c:pt idx="396">
                  <c:v>37</c:v>
                </c:pt>
                <c:pt idx="397">
                  <c:v>80</c:v>
                </c:pt>
                <c:pt idx="398">
                  <c:v>100</c:v>
                </c:pt>
                <c:pt idx="399">
                  <c:v>96</c:v>
                </c:pt>
              </c:numCache>
            </c:numRef>
          </c:val>
        </c:ser>
        <c:ser>
          <c:idx val="23"/>
          <c:order val="11"/>
          <c:tx>
            <c:strRef>
              <c:f>Лист1!$L$1:$L$3</c:f>
              <c:strCache>
                <c:ptCount val="1"/>
                <c:pt idx="0">
                  <c:v>Wheels LowMutationRate Average</c:v>
                </c:pt>
              </c:strCache>
            </c:strRef>
          </c:tx>
          <c:marker>
            <c:symbol val="none"/>
          </c:marker>
          <c:val>
            <c:numRef>
              <c:f>Лист1!$L$4:$L$403</c:f>
              <c:numCache>
                <c:formatCode>General</c:formatCode>
                <c:ptCount val="400"/>
                <c:pt idx="0">
                  <c:v>126</c:v>
                </c:pt>
                <c:pt idx="1">
                  <c:v>299</c:v>
                </c:pt>
                <c:pt idx="2">
                  <c:v>311</c:v>
                </c:pt>
                <c:pt idx="3">
                  <c:v>344</c:v>
                </c:pt>
                <c:pt idx="4">
                  <c:v>263</c:v>
                </c:pt>
                <c:pt idx="5">
                  <c:v>321</c:v>
                </c:pt>
                <c:pt idx="6">
                  <c:v>337</c:v>
                </c:pt>
                <c:pt idx="7">
                  <c:v>312</c:v>
                </c:pt>
                <c:pt idx="8">
                  <c:v>318</c:v>
                </c:pt>
                <c:pt idx="9">
                  <c:v>336</c:v>
                </c:pt>
                <c:pt idx="10">
                  <c:v>319</c:v>
                </c:pt>
                <c:pt idx="11">
                  <c:v>329</c:v>
                </c:pt>
                <c:pt idx="12">
                  <c:v>329</c:v>
                </c:pt>
                <c:pt idx="13">
                  <c:v>331</c:v>
                </c:pt>
                <c:pt idx="14">
                  <c:v>336</c:v>
                </c:pt>
                <c:pt idx="15">
                  <c:v>324</c:v>
                </c:pt>
                <c:pt idx="16">
                  <c:v>318</c:v>
                </c:pt>
                <c:pt idx="17">
                  <c:v>204</c:v>
                </c:pt>
                <c:pt idx="18">
                  <c:v>313</c:v>
                </c:pt>
                <c:pt idx="19">
                  <c:v>330</c:v>
                </c:pt>
                <c:pt idx="20">
                  <c:v>321</c:v>
                </c:pt>
                <c:pt idx="21">
                  <c:v>323</c:v>
                </c:pt>
                <c:pt idx="22">
                  <c:v>319</c:v>
                </c:pt>
                <c:pt idx="23">
                  <c:v>329</c:v>
                </c:pt>
                <c:pt idx="24">
                  <c:v>320</c:v>
                </c:pt>
                <c:pt idx="25">
                  <c:v>347</c:v>
                </c:pt>
                <c:pt idx="26">
                  <c:v>345</c:v>
                </c:pt>
                <c:pt idx="27">
                  <c:v>325</c:v>
                </c:pt>
                <c:pt idx="28">
                  <c:v>314</c:v>
                </c:pt>
                <c:pt idx="29">
                  <c:v>326</c:v>
                </c:pt>
                <c:pt idx="30">
                  <c:v>300</c:v>
                </c:pt>
                <c:pt idx="31">
                  <c:v>308</c:v>
                </c:pt>
                <c:pt idx="32">
                  <c:v>321</c:v>
                </c:pt>
                <c:pt idx="33">
                  <c:v>331</c:v>
                </c:pt>
                <c:pt idx="34">
                  <c:v>308</c:v>
                </c:pt>
                <c:pt idx="35">
                  <c:v>307</c:v>
                </c:pt>
                <c:pt idx="36">
                  <c:v>315</c:v>
                </c:pt>
                <c:pt idx="37">
                  <c:v>332</c:v>
                </c:pt>
                <c:pt idx="38">
                  <c:v>315</c:v>
                </c:pt>
                <c:pt idx="39">
                  <c:v>338</c:v>
                </c:pt>
                <c:pt idx="40">
                  <c:v>313</c:v>
                </c:pt>
                <c:pt idx="41">
                  <c:v>325</c:v>
                </c:pt>
                <c:pt idx="42">
                  <c:v>320</c:v>
                </c:pt>
                <c:pt idx="43">
                  <c:v>310</c:v>
                </c:pt>
                <c:pt idx="44">
                  <c:v>335</c:v>
                </c:pt>
                <c:pt idx="45">
                  <c:v>342</c:v>
                </c:pt>
                <c:pt idx="46">
                  <c:v>342</c:v>
                </c:pt>
                <c:pt idx="47">
                  <c:v>315</c:v>
                </c:pt>
                <c:pt idx="48">
                  <c:v>320</c:v>
                </c:pt>
                <c:pt idx="49">
                  <c:v>337</c:v>
                </c:pt>
                <c:pt idx="50">
                  <c:v>329</c:v>
                </c:pt>
                <c:pt idx="51">
                  <c:v>308</c:v>
                </c:pt>
                <c:pt idx="52">
                  <c:v>336</c:v>
                </c:pt>
                <c:pt idx="53">
                  <c:v>312</c:v>
                </c:pt>
                <c:pt idx="54">
                  <c:v>314</c:v>
                </c:pt>
                <c:pt idx="55">
                  <c:v>317</c:v>
                </c:pt>
                <c:pt idx="56">
                  <c:v>310</c:v>
                </c:pt>
                <c:pt idx="57">
                  <c:v>329</c:v>
                </c:pt>
                <c:pt idx="58">
                  <c:v>318</c:v>
                </c:pt>
                <c:pt idx="59">
                  <c:v>315</c:v>
                </c:pt>
                <c:pt idx="60">
                  <c:v>315</c:v>
                </c:pt>
                <c:pt idx="61">
                  <c:v>344</c:v>
                </c:pt>
                <c:pt idx="62">
                  <c:v>330</c:v>
                </c:pt>
                <c:pt idx="63">
                  <c:v>309</c:v>
                </c:pt>
                <c:pt idx="64">
                  <c:v>315</c:v>
                </c:pt>
                <c:pt idx="65">
                  <c:v>330</c:v>
                </c:pt>
                <c:pt idx="66">
                  <c:v>311</c:v>
                </c:pt>
                <c:pt idx="67">
                  <c:v>328</c:v>
                </c:pt>
                <c:pt idx="68">
                  <c:v>317</c:v>
                </c:pt>
                <c:pt idx="69">
                  <c:v>337</c:v>
                </c:pt>
                <c:pt idx="70">
                  <c:v>323</c:v>
                </c:pt>
                <c:pt idx="71">
                  <c:v>376</c:v>
                </c:pt>
                <c:pt idx="72">
                  <c:v>361</c:v>
                </c:pt>
                <c:pt idx="73">
                  <c:v>360</c:v>
                </c:pt>
                <c:pt idx="74">
                  <c:v>371</c:v>
                </c:pt>
                <c:pt idx="75">
                  <c:v>360</c:v>
                </c:pt>
                <c:pt idx="76">
                  <c:v>370</c:v>
                </c:pt>
                <c:pt idx="77">
                  <c:v>341</c:v>
                </c:pt>
                <c:pt idx="78">
                  <c:v>360</c:v>
                </c:pt>
                <c:pt idx="79">
                  <c:v>367</c:v>
                </c:pt>
                <c:pt idx="80">
                  <c:v>361</c:v>
                </c:pt>
                <c:pt idx="81">
                  <c:v>363</c:v>
                </c:pt>
                <c:pt idx="82">
                  <c:v>318</c:v>
                </c:pt>
                <c:pt idx="83">
                  <c:v>364</c:v>
                </c:pt>
                <c:pt idx="84">
                  <c:v>360</c:v>
                </c:pt>
                <c:pt idx="85">
                  <c:v>53</c:v>
                </c:pt>
                <c:pt idx="86">
                  <c:v>303</c:v>
                </c:pt>
                <c:pt idx="87">
                  <c:v>309</c:v>
                </c:pt>
                <c:pt idx="88">
                  <c:v>217</c:v>
                </c:pt>
                <c:pt idx="89">
                  <c:v>368</c:v>
                </c:pt>
                <c:pt idx="90">
                  <c:v>364</c:v>
                </c:pt>
                <c:pt idx="91">
                  <c:v>367</c:v>
                </c:pt>
                <c:pt idx="92">
                  <c:v>360</c:v>
                </c:pt>
                <c:pt idx="93">
                  <c:v>349</c:v>
                </c:pt>
                <c:pt idx="94">
                  <c:v>372</c:v>
                </c:pt>
                <c:pt idx="95">
                  <c:v>372</c:v>
                </c:pt>
                <c:pt idx="96">
                  <c:v>363</c:v>
                </c:pt>
                <c:pt idx="97">
                  <c:v>365</c:v>
                </c:pt>
                <c:pt idx="98">
                  <c:v>319</c:v>
                </c:pt>
                <c:pt idx="99">
                  <c:v>359</c:v>
                </c:pt>
                <c:pt idx="100">
                  <c:v>371</c:v>
                </c:pt>
                <c:pt idx="101">
                  <c:v>366</c:v>
                </c:pt>
                <c:pt idx="102">
                  <c:v>370</c:v>
                </c:pt>
                <c:pt idx="103">
                  <c:v>365</c:v>
                </c:pt>
                <c:pt idx="104">
                  <c:v>285</c:v>
                </c:pt>
                <c:pt idx="105">
                  <c:v>380</c:v>
                </c:pt>
                <c:pt idx="106">
                  <c:v>370</c:v>
                </c:pt>
                <c:pt idx="107">
                  <c:v>359</c:v>
                </c:pt>
                <c:pt idx="108">
                  <c:v>364</c:v>
                </c:pt>
                <c:pt idx="109">
                  <c:v>377</c:v>
                </c:pt>
                <c:pt idx="110">
                  <c:v>366</c:v>
                </c:pt>
                <c:pt idx="111">
                  <c:v>361</c:v>
                </c:pt>
                <c:pt idx="112">
                  <c:v>229</c:v>
                </c:pt>
                <c:pt idx="113">
                  <c:v>348</c:v>
                </c:pt>
                <c:pt idx="114">
                  <c:v>368</c:v>
                </c:pt>
                <c:pt idx="115">
                  <c:v>353</c:v>
                </c:pt>
                <c:pt idx="116">
                  <c:v>359</c:v>
                </c:pt>
                <c:pt idx="117">
                  <c:v>370</c:v>
                </c:pt>
                <c:pt idx="118">
                  <c:v>367</c:v>
                </c:pt>
                <c:pt idx="119">
                  <c:v>366</c:v>
                </c:pt>
                <c:pt idx="120">
                  <c:v>383</c:v>
                </c:pt>
                <c:pt idx="121">
                  <c:v>371</c:v>
                </c:pt>
                <c:pt idx="122">
                  <c:v>362</c:v>
                </c:pt>
                <c:pt idx="123">
                  <c:v>363</c:v>
                </c:pt>
                <c:pt idx="124">
                  <c:v>364</c:v>
                </c:pt>
                <c:pt idx="125">
                  <c:v>364</c:v>
                </c:pt>
                <c:pt idx="126">
                  <c:v>385</c:v>
                </c:pt>
                <c:pt idx="127">
                  <c:v>373</c:v>
                </c:pt>
                <c:pt idx="128">
                  <c:v>373</c:v>
                </c:pt>
                <c:pt idx="129">
                  <c:v>368</c:v>
                </c:pt>
                <c:pt idx="130">
                  <c:v>363</c:v>
                </c:pt>
                <c:pt idx="131">
                  <c:v>392</c:v>
                </c:pt>
                <c:pt idx="132">
                  <c:v>375</c:v>
                </c:pt>
                <c:pt idx="133">
                  <c:v>377</c:v>
                </c:pt>
                <c:pt idx="134">
                  <c:v>132</c:v>
                </c:pt>
                <c:pt idx="135">
                  <c:v>357</c:v>
                </c:pt>
                <c:pt idx="136">
                  <c:v>346</c:v>
                </c:pt>
                <c:pt idx="137">
                  <c:v>363</c:v>
                </c:pt>
                <c:pt idx="138">
                  <c:v>377</c:v>
                </c:pt>
                <c:pt idx="139">
                  <c:v>366</c:v>
                </c:pt>
                <c:pt idx="140">
                  <c:v>369</c:v>
                </c:pt>
                <c:pt idx="141">
                  <c:v>376</c:v>
                </c:pt>
                <c:pt idx="142">
                  <c:v>220</c:v>
                </c:pt>
                <c:pt idx="143">
                  <c:v>368</c:v>
                </c:pt>
                <c:pt idx="144">
                  <c:v>383</c:v>
                </c:pt>
                <c:pt idx="145">
                  <c:v>359</c:v>
                </c:pt>
                <c:pt idx="146">
                  <c:v>368</c:v>
                </c:pt>
                <c:pt idx="147">
                  <c:v>364</c:v>
                </c:pt>
                <c:pt idx="148">
                  <c:v>369</c:v>
                </c:pt>
                <c:pt idx="149">
                  <c:v>367</c:v>
                </c:pt>
                <c:pt idx="150">
                  <c:v>209</c:v>
                </c:pt>
                <c:pt idx="151">
                  <c:v>371</c:v>
                </c:pt>
                <c:pt idx="152">
                  <c:v>378</c:v>
                </c:pt>
                <c:pt idx="153">
                  <c:v>360</c:v>
                </c:pt>
                <c:pt idx="154">
                  <c:v>375</c:v>
                </c:pt>
                <c:pt idx="155">
                  <c:v>363</c:v>
                </c:pt>
                <c:pt idx="156">
                  <c:v>371</c:v>
                </c:pt>
                <c:pt idx="157">
                  <c:v>355</c:v>
                </c:pt>
                <c:pt idx="158">
                  <c:v>370</c:v>
                </c:pt>
                <c:pt idx="159">
                  <c:v>358</c:v>
                </c:pt>
                <c:pt idx="160">
                  <c:v>378</c:v>
                </c:pt>
                <c:pt idx="161">
                  <c:v>363</c:v>
                </c:pt>
                <c:pt idx="162">
                  <c:v>365</c:v>
                </c:pt>
                <c:pt idx="163">
                  <c:v>353</c:v>
                </c:pt>
                <c:pt idx="164">
                  <c:v>387</c:v>
                </c:pt>
                <c:pt idx="165">
                  <c:v>378</c:v>
                </c:pt>
                <c:pt idx="166">
                  <c:v>369</c:v>
                </c:pt>
                <c:pt idx="167">
                  <c:v>372</c:v>
                </c:pt>
                <c:pt idx="168">
                  <c:v>366</c:v>
                </c:pt>
                <c:pt idx="169">
                  <c:v>371</c:v>
                </c:pt>
                <c:pt idx="170">
                  <c:v>323</c:v>
                </c:pt>
                <c:pt idx="171">
                  <c:v>377</c:v>
                </c:pt>
                <c:pt idx="172">
                  <c:v>368</c:v>
                </c:pt>
                <c:pt idx="173">
                  <c:v>380</c:v>
                </c:pt>
                <c:pt idx="174">
                  <c:v>374</c:v>
                </c:pt>
                <c:pt idx="175">
                  <c:v>370</c:v>
                </c:pt>
                <c:pt idx="176">
                  <c:v>364</c:v>
                </c:pt>
                <c:pt idx="177">
                  <c:v>362</c:v>
                </c:pt>
                <c:pt idx="178">
                  <c:v>362</c:v>
                </c:pt>
                <c:pt idx="179">
                  <c:v>354</c:v>
                </c:pt>
                <c:pt idx="180">
                  <c:v>356</c:v>
                </c:pt>
                <c:pt idx="181">
                  <c:v>348</c:v>
                </c:pt>
                <c:pt idx="182">
                  <c:v>360</c:v>
                </c:pt>
                <c:pt idx="183">
                  <c:v>361</c:v>
                </c:pt>
                <c:pt idx="184">
                  <c:v>374</c:v>
                </c:pt>
                <c:pt idx="185">
                  <c:v>378</c:v>
                </c:pt>
                <c:pt idx="186">
                  <c:v>366</c:v>
                </c:pt>
                <c:pt idx="187">
                  <c:v>365</c:v>
                </c:pt>
                <c:pt idx="188">
                  <c:v>355</c:v>
                </c:pt>
                <c:pt idx="189">
                  <c:v>220</c:v>
                </c:pt>
                <c:pt idx="190">
                  <c:v>341</c:v>
                </c:pt>
                <c:pt idx="191">
                  <c:v>359</c:v>
                </c:pt>
                <c:pt idx="192">
                  <c:v>377</c:v>
                </c:pt>
                <c:pt idx="193">
                  <c:v>358</c:v>
                </c:pt>
                <c:pt idx="194">
                  <c:v>356</c:v>
                </c:pt>
                <c:pt idx="195">
                  <c:v>352</c:v>
                </c:pt>
                <c:pt idx="196">
                  <c:v>366</c:v>
                </c:pt>
                <c:pt idx="197">
                  <c:v>348</c:v>
                </c:pt>
                <c:pt idx="198">
                  <c:v>191</c:v>
                </c:pt>
                <c:pt idx="199">
                  <c:v>241</c:v>
                </c:pt>
                <c:pt idx="200">
                  <c:v>60</c:v>
                </c:pt>
                <c:pt idx="201">
                  <c:v>46</c:v>
                </c:pt>
                <c:pt idx="202">
                  <c:v>53</c:v>
                </c:pt>
                <c:pt idx="203">
                  <c:v>49</c:v>
                </c:pt>
                <c:pt idx="204">
                  <c:v>55</c:v>
                </c:pt>
                <c:pt idx="205">
                  <c:v>52</c:v>
                </c:pt>
                <c:pt idx="206">
                  <c:v>56</c:v>
                </c:pt>
                <c:pt idx="207">
                  <c:v>49</c:v>
                </c:pt>
                <c:pt idx="208">
                  <c:v>56</c:v>
                </c:pt>
                <c:pt idx="209">
                  <c:v>55</c:v>
                </c:pt>
                <c:pt idx="210">
                  <c:v>53</c:v>
                </c:pt>
                <c:pt idx="211">
                  <c:v>56</c:v>
                </c:pt>
                <c:pt idx="212">
                  <c:v>49</c:v>
                </c:pt>
                <c:pt idx="213">
                  <c:v>48</c:v>
                </c:pt>
                <c:pt idx="214">
                  <c:v>46</c:v>
                </c:pt>
                <c:pt idx="215">
                  <c:v>46</c:v>
                </c:pt>
                <c:pt idx="216">
                  <c:v>51</c:v>
                </c:pt>
                <c:pt idx="217">
                  <c:v>45</c:v>
                </c:pt>
                <c:pt idx="218">
                  <c:v>51</c:v>
                </c:pt>
                <c:pt idx="219">
                  <c:v>38</c:v>
                </c:pt>
                <c:pt idx="220">
                  <c:v>36</c:v>
                </c:pt>
                <c:pt idx="221">
                  <c:v>57</c:v>
                </c:pt>
                <c:pt idx="222">
                  <c:v>52</c:v>
                </c:pt>
                <c:pt idx="223">
                  <c:v>53</c:v>
                </c:pt>
                <c:pt idx="224">
                  <c:v>53</c:v>
                </c:pt>
                <c:pt idx="225">
                  <c:v>60</c:v>
                </c:pt>
                <c:pt idx="226">
                  <c:v>51</c:v>
                </c:pt>
                <c:pt idx="227">
                  <c:v>51</c:v>
                </c:pt>
                <c:pt idx="228">
                  <c:v>55</c:v>
                </c:pt>
                <c:pt idx="229">
                  <c:v>51</c:v>
                </c:pt>
                <c:pt idx="230">
                  <c:v>48</c:v>
                </c:pt>
                <c:pt idx="231">
                  <c:v>46</c:v>
                </c:pt>
                <c:pt idx="232">
                  <c:v>48</c:v>
                </c:pt>
                <c:pt idx="233">
                  <c:v>47</c:v>
                </c:pt>
                <c:pt idx="234">
                  <c:v>53</c:v>
                </c:pt>
                <c:pt idx="235">
                  <c:v>48</c:v>
                </c:pt>
                <c:pt idx="236">
                  <c:v>45</c:v>
                </c:pt>
                <c:pt idx="237">
                  <c:v>46</c:v>
                </c:pt>
                <c:pt idx="238">
                  <c:v>52</c:v>
                </c:pt>
                <c:pt idx="239">
                  <c:v>61</c:v>
                </c:pt>
                <c:pt idx="240">
                  <c:v>57</c:v>
                </c:pt>
                <c:pt idx="241">
                  <c:v>53</c:v>
                </c:pt>
                <c:pt idx="242">
                  <c:v>40</c:v>
                </c:pt>
                <c:pt idx="243">
                  <c:v>50</c:v>
                </c:pt>
                <c:pt idx="244">
                  <c:v>41</c:v>
                </c:pt>
                <c:pt idx="245">
                  <c:v>54</c:v>
                </c:pt>
                <c:pt idx="246">
                  <c:v>48</c:v>
                </c:pt>
                <c:pt idx="247">
                  <c:v>47</c:v>
                </c:pt>
                <c:pt idx="248">
                  <c:v>50</c:v>
                </c:pt>
                <c:pt idx="249">
                  <c:v>52</c:v>
                </c:pt>
                <c:pt idx="250">
                  <c:v>49</c:v>
                </c:pt>
                <c:pt idx="251">
                  <c:v>46</c:v>
                </c:pt>
                <c:pt idx="252">
                  <c:v>60</c:v>
                </c:pt>
                <c:pt idx="253">
                  <c:v>51</c:v>
                </c:pt>
                <c:pt idx="254">
                  <c:v>47</c:v>
                </c:pt>
                <c:pt idx="255">
                  <c:v>34</c:v>
                </c:pt>
                <c:pt idx="256">
                  <c:v>42</c:v>
                </c:pt>
                <c:pt idx="257">
                  <c:v>58</c:v>
                </c:pt>
                <c:pt idx="258">
                  <c:v>42</c:v>
                </c:pt>
                <c:pt idx="259">
                  <c:v>59</c:v>
                </c:pt>
                <c:pt idx="260">
                  <c:v>29</c:v>
                </c:pt>
                <c:pt idx="261">
                  <c:v>51</c:v>
                </c:pt>
                <c:pt idx="262">
                  <c:v>41</c:v>
                </c:pt>
                <c:pt idx="263">
                  <c:v>45</c:v>
                </c:pt>
                <c:pt idx="264">
                  <c:v>48</c:v>
                </c:pt>
                <c:pt idx="265">
                  <c:v>44</c:v>
                </c:pt>
                <c:pt idx="266">
                  <c:v>49</c:v>
                </c:pt>
                <c:pt idx="267">
                  <c:v>48</c:v>
                </c:pt>
                <c:pt idx="268">
                  <c:v>50</c:v>
                </c:pt>
                <c:pt idx="269">
                  <c:v>47</c:v>
                </c:pt>
                <c:pt idx="270">
                  <c:v>55</c:v>
                </c:pt>
                <c:pt idx="271">
                  <c:v>55</c:v>
                </c:pt>
                <c:pt idx="272">
                  <c:v>53</c:v>
                </c:pt>
                <c:pt idx="273">
                  <c:v>51</c:v>
                </c:pt>
                <c:pt idx="274">
                  <c:v>48</c:v>
                </c:pt>
                <c:pt idx="275">
                  <c:v>50</c:v>
                </c:pt>
                <c:pt idx="276">
                  <c:v>49</c:v>
                </c:pt>
                <c:pt idx="277">
                  <c:v>52</c:v>
                </c:pt>
                <c:pt idx="278">
                  <c:v>33</c:v>
                </c:pt>
                <c:pt idx="279">
                  <c:v>47</c:v>
                </c:pt>
                <c:pt idx="280">
                  <c:v>55</c:v>
                </c:pt>
                <c:pt idx="281">
                  <c:v>54</c:v>
                </c:pt>
                <c:pt idx="282">
                  <c:v>59</c:v>
                </c:pt>
                <c:pt idx="283">
                  <c:v>51</c:v>
                </c:pt>
                <c:pt idx="284">
                  <c:v>57</c:v>
                </c:pt>
                <c:pt idx="285">
                  <c:v>47</c:v>
                </c:pt>
                <c:pt idx="286">
                  <c:v>41</c:v>
                </c:pt>
                <c:pt idx="287">
                  <c:v>51</c:v>
                </c:pt>
                <c:pt idx="288">
                  <c:v>49</c:v>
                </c:pt>
                <c:pt idx="289">
                  <c:v>64</c:v>
                </c:pt>
                <c:pt idx="290">
                  <c:v>54</c:v>
                </c:pt>
                <c:pt idx="291">
                  <c:v>60</c:v>
                </c:pt>
                <c:pt idx="292">
                  <c:v>49</c:v>
                </c:pt>
                <c:pt idx="293">
                  <c:v>60</c:v>
                </c:pt>
                <c:pt idx="294">
                  <c:v>50</c:v>
                </c:pt>
                <c:pt idx="295">
                  <c:v>52</c:v>
                </c:pt>
                <c:pt idx="296">
                  <c:v>53</c:v>
                </c:pt>
                <c:pt idx="297">
                  <c:v>52</c:v>
                </c:pt>
                <c:pt idx="298">
                  <c:v>52</c:v>
                </c:pt>
                <c:pt idx="299">
                  <c:v>63</c:v>
                </c:pt>
                <c:pt idx="300">
                  <c:v>51</c:v>
                </c:pt>
                <c:pt idx="301">
                  <c:v>53</c:v>
                </c:pt>
                <c:pt idx="302">
                  <c:v>57</c:v>
                </c:pt>
                <c:pt idx="303">
                  <c:v>54</c:v>
                </c:pt>
                <c:pt idx="304">
                  <c:v>52</c:v>
                </c:pt>
                <c:pt idx="305">
                  <c:v>66</c:v>
                </c:pt>
                <c:pt idx="306">
                  <c:v>45</c:v>
                </c:pt>
                <c:pt idx="307">
                  <c:v>61</c:v>
                </c:pt>
                <c:pt idx="308">
                  <c:v>49</c:v>
                </c:pt>
                <c:pt idx="309">
                  <c:v>53</c:v>
                </c:pt>
                <c:pt idx="310">
                  <c:v>57</c:v>
                </c:pt>
                <c:pt idx="311">
                  <c:v>61</c:v>
                </c:pt>
                <c:pt idx="312">
                  <c:v>54</c:v>
                </c:pt>
                <c:pt idx="313">
                  <c:v>55</c:v>
                </c:pt>
                <c:pt idx="314">
                  <c:v>55</c:v>
                </c:pt>
                <c:pt idx="315">
                  <c:v>57</c:v>
                </c:pt>
                <c:pt idx="316">
                  <c:v>50</c:v>
                </c:pt>
                <c:pt idx="317">
                  <c:v>56</c:v>
                </c:pt>
                <c:pt idx="318">
                  <c:v>54</c:v>
                </c:pt>
                <c:pt idx="319">
                  <c:v>50</c:v>
                </c:pt>
                <c:pt idx="320">
                  <c:v>51</c:v>
                </c:pt>
                <c:pt idx="321">
                  <c:v>43</c:v>
                </c:pt>
                <c:pt idx="322">
                  <c:v>49</c:v>
                </c:pt>
                <c:pt idx="323">
                  <c:v>58</c:v>
                </c:pt>
                <c:pt idx="324">
                  <c:v>57</c:v>
                </c:pt>
                <c:pt idx="325">
                  <c:v>49</c:v>
                </c:pt>
                <c:pt idx="326">
                  <c:v>54</c:v>
                </c:pt>
                <c:pt idx="327">
                  <c:v>47</c:v>
                </c:pt>
                <c:pt idx="328">
                  <c:v>56</c:v>
                </c:pt>
                <c:pt idx="329">
                  <c:v>60</c:v>
                </c:pt>
                <c:pt idx="330">
                  <c:v>57</c:v>
                </c:pt>
                <c:pt idx="331">
                  <c:v>51</c:v>
                </c:pt>
                <c:pt idx="332">
                  <c:v>50</c:v>
                </c:pt>
                <c:pt idx="333">
                  <c:v>26</c:v>
                </c:pt>
                <c:pt idx="334">
                  <c:v>47</c:v>
                </c:pt>
                <c:pt idx="335">
                  <c:v>44</c:v>
                </c:pt>
                <c:pt idx="336">
                  <c:v>46</c:v>
                </c:pt>
                <c:pt idx="337">
                  <c:v>51</c:v>
                </c:pt>
                <c:pt idx="338">
                  <c:v>50</c:v>
                </c:pt>
                <c:pt idx="339">
                  <c:v>53</c:v>
                </c:pt>
                <c:pt idx="340">
                  <c:v>59</c:v>
                </c:pt>
                <c:pt idx="341">
                  <c:v>54</c:v>
                </c:pt>
                <c:pt idx="342">
                  <c:v>59</c:v>
                </c:pt>
                <c:pt idx="343">
                  <c:v>54</c:v>
                </c:pt>
                <c:pt idx="344">
                  <c:v>53</c:v>
                </c:pt>
                <c:pt idx="345">
                  <c:v>49</c:v>
                </c:pt>
                <c:pt idx="346">
                  <c:v>47</c:v>
                </c:pt>
                <c:pt idx="347">
                  <c:v>46</c:v>
                </c:pt>
                <c:pt idx="348">
                  <c:v>48</c:v>
                </c:pt>
                <c:pt idx="349">
                  <c:v>56</c:v>
                </c:pt>
                <c:pt idx="350">
                  <c:v>45</c:v>
                </c:pt>
                <c:pt idx="351">
                  <c:v>62</c:v>
                </c:pt>
                <c:pt idx="352">
                  <c:v>47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47</c:v>
                </c:pt>
                <c:pt idx="357">
                  <c:v>59</c:v>
                </c:pt>
                <c:pt idx="358">
                  <c:v>53</c:v>
                </c:pt>
                <c:pt idx="359">
                  <c:v>60</c:v>
                </c:pt>
                <c:pt idx="360">
                  <c:v>50</c:v>
                </c:pt>
                <c:pt idx="361">
                  <c:v>59</c:v>
                </c:pt>
                <c:pt idx="362">
                  <c:v>51</c:v>
                </c:pt>
                <c:pt idx="363">
                  <c:v>50</c:v>
                </c:pt>
                <c:pt idx="364">
                  <c:v>50</c:v>
                </c:pt>
                <c:pt idx="365">
                  <c:v>37</c:v>
                </c:pt>
                <c:pt idx="366">
                  <c:v>52</c:v>
                </c:pt>
                <c:pt idx="367">
                  <c:v>58</c:v>
                </c:pt>
                <c:pt idx="368">
                  <c:v>55</c:v>
                </c:pt>
                <c:pt idx="369">
                  <c:v>48</c:v>
                </c:pt>
                <c:pt idx="370">
                  <c:v>20</c:v>
                </c:pt>
                <c:pt idx="371">
                  <c:v>52</c:v>
                </c:pt>
                <c:pt idx="372">
                  <c:v>55</c:v>
                </c:pt>
                <c:pt idx="373">
                  <c:v>53</c:v>
                </c:pt>
                <c:pt idx="374">
                  <c:v>50</c:v>
                </c:pt>
                <c:pt idx="375">
                  <c:v>53</c:v>
                </c:pt>
                <c:pt idx="376">
                  <c:v>53</c:v>
                </c:pt>
                <c:pt idx="377">
                  <c:v>58</c:v>
                </c:pt>
                <c:pt idx="378">
                  <c:v>60</c:v>
                </c:pt>
                <c:pt idx="379">
                  <c:v>48</c:v>
                </c:pt>
                <c:pt idx="380">
                  <c:v>65</c:v>
                </c:pt>
                <c:pt idx="381">
                  <c:v>45</c:v>
                </c:pt>
                <c:pt idx="382">
                  <c:v>31</c:v>
                </c:pt>
                <c:pt idx="383">
                  <c:v>58</c:v>
                </c:pt>
                <c:pt idx="384">
                  <c:v>53</c:v>
                </c:pt>
                <c:pt idx="385">
                  <c:v>47</c:v>
                </c:pt>
                <c:pt idx="386">
                  <c:v>54</c:v>
                </c:pt>
                <c:pt idx="387">
                  <c:v>52</c:v>
                </c:pt>
                <c:pt idx="388">
                  <c:v>55</c:v>
                </c:pt>
                <c:pt idx="389">
                  <c:v>52</c:v>
                </c:pt>
                <c:pt idx="390">
                  <c:v>61</c:v>
                </c:pt>
                <c:pt idx="391">
                  <c:v>50</c:v>
                </c:pt>
                <c:pt idx="392">
                  <c:v>45</c:v>
                </c:pt>
                <c:pt idx="393">
                  <c:v>54</c:v>
                </c:pt>
                <c:pt idx="394">
                  <c:v>52</c:v>
                </c:pt>
                <c:pt idx="395">
                  <c:v>58</c:v>
                </c:pt>
                <c:pt idx="396">
                  <c:v>62</c:v>
                </c:pt>
                <c:pt idx="397">
                  <c:v>53</c:v>
                </c:pt>
                <c:pt idx="398">
                  <c:v>55</c:v>
                </c:pt>
                <c:pt idx="399">
                  <c:v>52</c:v>
                </c:pt>
              </c:numCache>
            </c:numRef>
          </c:val>
        </c:ser>
        <c:ser>
          <c:idx val="1"/>
          <c:order val="0"/>
          <c:tx>
            <c:strRef>
              <c:f>Лист1!$B$1:$B$3</c:f>
              <c:strCache>
                <c:ptCount val="1"/>
                <c:pt idx="0">
                  <c:v>Wheels Default Average</c:v>
                </c:pt>
              </c:strCache>
            </c:strRef>
          </c:tx>
          <c:marker>
            <c:symbol val="none"/>
          </c:marker>
          <c:val>
            <c:numRef>
              <c:f>Лист1!$B$4:$B$403</c:f>
              <c:numCache>
                <c:formatCode>General</c:formatCode>
                <c:ptCount val="400"/>
                <c:pt idx="0">
                  <c:v>95</c:v>
                </c:pt>
                <c:pt idx="1">
                  <c:v>137</c:v>
                </c:pt>
                <c:pt idx="2">
                  <c:v>261</c:v>
                </c:pt>
                <c:pt idx="3">
                  <c:v>280</c:v>
                </c:pt>
                <c:pt idx="4">
                  <c:v>247</c:v>
                </c:pt>
                <c:pt idx="5">
                  <c:v>262</c:v>
                </c:pt>
                <c:pt idx="6">
                  <c:v>277</c:v>
                </c:pt>
                <c:pt idx="7">
                  <c:v>262</c:v>
                </c:pt>
                <c:pt idx="8">
                  <c:v>270</c:v>
                </c:pt>
                <c:pt idx="9">
                  <c:v>266</c:v>
                </c:pt>
                <c:pt idx="10">
                  <c:v>271</c:v>
                </c:pt>
                <c:pt idx="11">
                  <c:v>278</c:v>
                </c:pt>
                <c:pt idx="12">
                  <c:v>274</c:v>
                </c:pt>
                <c:pt idx="13">
                  <c:v>256</c:v>
                </c:pt>
                <c:pt idx="14">
                  <c:v>266</c:v>
                </c:pt>
                <c:pt idx="15">
                  <c:v>265</c:v>
                </c:pt>
                <c:pt idx="16">
                  <c:v>258</c:v>
                </c:pt>
                <c:pt idx="17">
                  <c:v>258</c:v>
                </c:pt>
                <c:pt idx="18">
                  <c:v>270</c:v>
                </c:pt>
                <c:pt idx="19">
                  <c:v>247</c:v>
                </c:pt>
                <c:pt idx="20">
                  <c:v>251</c:v>
                </c:pt>
                <c:pt idx="21">
                  <c:v>254</c:v>
                </c:pt>
                <c:pt idx="22">
                  <c:v>225</c:v>
                </c:pt>
                <c:pt idx="23">
                  <c:v>271</c:v>
                </c:pt>
                <c:pt idx="24">
                  <c:v>218</c:v>
                </c:pt>
                <c:pt idx="25">
                  <c:v>163</c:v>
                </c:pt>
                <c:pt idx="26">
                  <c:v>258</c:v>
                </c:pt>
                <c:pt idx="27">
                  <c:v>255</c:v>
                </c:pt>
                <c:pt idx="28">
                  <c:v>270</c:v>
                </c:pt>
                <c:pt idx="29">
                  <c:v>267</c:v>
                </c:pt>
                <c:pt idx="30">
                  <c:v>252</c:v>
                </c:pt>
                <c:pt idx="31">
                  <c:v>258</c:v>
                </c:pt>
                <c:pt idx="32">
                  <c:v>246</c:v>
                </c:pt>
                <c:pt idx="33">
                  <c:v>251</c:v>
                </c:pt>
                <c:pt idx="34">
                  <c:v>255</c:v>
                </c:pt>
                <c:pt idx="35">
                  <c:v>258</c:v>
                </c:pt>
                <c:pt idx="36">
                  <c:v>263</c:v>
                </c:pt>
                <c:pt idx="37">
                  <c:v>285</c:v>
                </c:pt>
                <c:pt idx="38">
                  <c:v>250</c:v>
                </c:pt>
                <c:pt idx="39">
                  <c:v>269</c:v>
                </c:pt>
                <c:pt idx="40">
                  <c:v>265</c:v>
                </c:pt>
                <c:pt idx="41">
                  <c:v>249</c:v>
                </c:pt>
                <c:pt idx="42">
                  <c:v>246</c:v>
                </c:pt>
                <c:pt idx="43">
                  <c:v>266</c:v>
                </c:pt>
                <c:pt idx="44">
                  <c:v>238</c:v>
                </c:pt>
                <c:pt idx="45">
                  <c:v>279</c:v>
                </c:pt>
                <c:pt idx="46">
                  <c:v>289</c:v>
                </c:pt>
                <c:pt idx="47">
                  <c:v>279</c:v>
                </c:pt>
                <c:pt idx="48">
                  <c:v>278</c:v>
                </c:pt>
                <c:pt idx="49">
                  <c:v>175</c:v>
                </c:pt>
                <c:pt idx="50">
                  <c:v>328</c:v>
                </c:pt>
                <c:pt idx="51">
                  <c:v>317</c:v>
                </c:pt>
                <c:pt idx="52">
                  <c:v>337</c:v>
                </c:pt>
                <c:pt idx="53">
                  <c:v>318</c:v>
                </c:pt>
                <c:pt idx="54">
                  <c:v>241</c:v>
                </c:pt>
                <c:pt idx="55">
                  <c:v>295</c:v>
                </c:pt>
                <c:pt idx="56">
                  <c:v>341</c:v>
                </c:pt>
                <c:pt idx="57">
                  <c:v>333</c:v>
                </c:pt>
                <c:pt idx="58">
                  <c:v>303</c:v>
                </c:pt>
                <c:pt idx="59">
                  <c:v>335</c:v>
                </c:pt>
                <c:pt idx="60">
                  <c:v>273</c:v>
                </c:pt>
                <c:pt idx="61">
                  <c:v>325</c:v>
                </c:pt>
                <c:pt idx="62">
                  <c:v>231</c:v>
                </c:pt>
                <c:pt idx="63">
                  <c:v>337</c:v>
                </c:pt>
                <c:pt idx="64">
                  <c:v>258</c:v>
                </c:pt>
                <c:pt idx="65">
                  <c:v>268</c:v>
                </c:pt>
                <c:pt idx="66">
                  <c:v>292</c:v>
                </c:pt>
                <c:pt idx="67">
                  <c:v>341</c:v>
                </c:pt>
                <c:pt idx="68">
                  <c:v>166</c:v>
                </c:pt>
                <c:pt idx="69">
                  <c:v>330</c:v>
                </c:pt>
                <c:pt idx="70">
                  <c:v>342</c:v>
                </c:pt>
                <c:pt idx="71">
                  <c:v>333</c:v>
                </c:pt>
                <c:pt idx="72">
                  <c:v>304</c:v>
                </c:pt>
                <c:pt idx="73">
                  <c:v>278</c:v>
                </c:pt>
                <c:pt idx="74">
                  <c:v>220</c:v>
                </c:pt>
                <c:pt idx="75">
                  <c:v>342</c:v>
                </c:pt>
                <c:pt idx="76">
                  <c:v>323</c:v>
                </c:pt>
                <c:pt idx="77">
                  <c:v>324</c:v>
                </c:pt>
                <c:pt idx="78">
                  <c:v>317</c:v>
                </c:pt>
                <c:pt idx="79">
                  <c:v>346</c:v>
                </c:pt>
                <c:pt idx="80">
                  <c:v>304</c:v>
                </c:pt>
                <c:pt idx="81">
                  <c:v>336</c:v>
                </c:pt>
                <c:pt idx="82">
                  <c:v>342</c:v>
                </c:pt>
                <c:pt idx="83">
                  <c:v>282</c:v>
                </c:pt>
                <c:pt idx="84">
                  <c:v>331</c:v>
                </c:pt>
                <c:pt idx="85">
                  <c:v>320</c:v>
                </c:pt>
                <c:pt idx="86">
                  <c:v>343</c:v>
                </c:pt>
                <c:pt idx="87">
                  <c:v>354</c:v>
                </c:pt>
                <c:pt idx="88">
                  <c:v>338</c:v>
                </c:pt>
                <c:pt idx="89">
                  <c:v>345</c:v>
                </c:pt>
                <c:pt idx="90">
                  <c:v>338</c:v>
                </c:pt>
                <c:pt idx="91">
                  <c:v>324</c:v>
                </c:pt>
                <c:pt idx="92">
                  <c:v>336</c:v>
                </c:pt>
                <c:pt idx="93">
                  <c:v>287</c:v>
                </c:pt>
                <c:pt idx="94">
                  <c:v>335</c:v>
                </c:pt>
                <c:pt idx="95">
                  <c:v>345</c:v>
                </c:pt>
                <c:pt idx="96">
                  <c:v>355</c:v>
                </c:pt>
                <c:pt idx="97">
                  <c:v>365</c:v>
                </c:pt>
                <c:pt idx="98">
                  <c:v>385</c:v>
                </c:pt>
                <c:pt idx="99">
                  <c:v>399</c:v>
                </c:pt>
                <c:pt idx="100">
                  <c:v>423</c:v>
                </c:pt>
                <c:pt idx="101">
                  <c:v>160</c:v>
                </c:pt>
                <c:pt idx="102">
                  <c:v>197</c:v>
                </c:pt>
                <c:pt idx="103">
                  <c:v>418</c:v>
                </c:pt>
                <c:pt idx="104">
                  <c:v>401</c:v>
                </c:pt>
                <c:pt idx="105">
                  <c:v>320</c:v>
                </c:pt>
                <c:pt idx="106">
                  <c:v>361</c:v>
                </c:pt>
                <c:pt idx="107">
                  <c:v>300</c:v>
                </c:pt>
                <c:pt idx="108">
                  <c:v>387</c:v>
                </c:pt>
                <c:pt idx="109">
                  <c:v>174</c:v>
                </c:pt>
                <c:pt idx="110">
                  <c:v>414</c:v>
                </c:pt>
                <c:pt idx="111">
                  <c:v>420</c:v>
                </c:pt>
                <c:pt idx="112">
                  <c:v>407</c:v>
                </c:pt>
                <c:pt idx="113">
                  <c:v>320</c:v>
                </c:pt>
                <c:pt idx="114">
                  <c:v>422</c:v>
                </c:pt>
                <c:pt idx="115">
                  <c:v>415</c:v>
                </c:pt>
                <c:pt idx="116">
                  <c:v>419</c:v>
                </c:pt>
                <c:pt idx="117">
                  <c:v>417</c:v>
                </c:pt>
                <c:pt idx="118">
                  <c:v>266</c:v>
                </c:pt>
                <c:pt idx="119">
                  <c:v>417</c:v>
                </c:pt>
                <c:pt idx="120">
                  <c:v>411</c:v>
                </c:pt>
                <c:pt idx="121">
                  <c:v>376</c:v>
                </c:pt>
                <c:pt idx="122">
                  <c:v>410</c:v>
                </c:pt>
                <c:pt idx="123">
                  <c:v>403</c:v>
                </c:pt>
                <c:pt idx="124">
                  <c:v>370</c:v>
                </c:pt>
                <c:pt idx="125">
                  <c:v>419</c:v>
                </c:pt>
                <c:pt idx="126">
                  <c:v>353</c:v>
                </c:pt>
                <c:pt idx="127">
                  <c:v>390</c:v>
                </c:pt>
                <c:pt idx="128">
                  <c:v>378</c:v>
                </c:pt>
                <c:pt idx="129">
                  <c:v>96</c:v>
                </c:pt>
                <c:pt idx="130">
                  <c:v>342</c:v>
                </c:pt>
                <c:pt idx="131">
                  <c:v>309</c:v>
                </c:pt>
                <c:pt idx="132">
                  <c:v>302</c:v>
                </c:pt>
                <c:pt idx="133">
                  <c:v>298</c:v>
                </c:pt>
                <c:pt idx="134">
                  <c:v>302</c:v>
                </c:pt>
                <c:pt idx="135">
                  <c:v>309</c:v>
                </c:pt>
                <c:pt idx="136">
                  <c:v>315</c:v>
                </c:pt>
                <c:pt idx="137">
                  <c:v>313</c:v>
                </c:pt>
                <c:pt idx="138">
                  <c:v>317</c:v>
                </c:pt>
                <c:pt idx="139">
                  <c:v>330</c:v>
                </c:pt>
                <c:pt idx="140">
                  <c:v>362</c:v>
                </c:pt>
                <c:pt idx="141">
                  <c:v>384</c:v>
                </c:pt>
                <c:pt idx="142">
                  <c:v>328</c:v>
                </c:pt>
                <c:pt idx="143">
                  <c:v>396</c:v>
                </c:pt>
                <c:pt idx="144">
                  <c:v>408</c:v>
                </c:pt>
                <c:pt idx="145">
                  <c:v>350</c:v>
                </c:pt>
                <c:pt idx="146">
                  <c:v>418</c:v>
                </c:pt>
                <c:pt idx="147">
                  <c:v>407</c:v>
                </c:pt>
                <c:pt idx="148">
                  <c:v>412</c:v>
                </c:pt>
                <c:pt idx="149">
                  <c:v>412</c:v>
                </c:pt>
                <c:pt idx="150">
                  <c:v>303</c:v>
                </c:pt>
                <c:pt idx="151">
                  <c:v>430</c:v>
                </c:pt>
                <c:pt idx="152">
                  <c:v>418</c:v>
                </c:pt>
                <c:pt idx="153">
                  <c:v>418</c:v>
                </c:pt>
                <c:pt idx="154">
                  <c:v>420</c:v>
                </c:pt>
                <c:pt idx="155">
                  <c:v>427</c:v>
                </c:pt>
                <c:pt idx="156">
                  <c:v>422</c:v>
                </c:pt>
                <c:pt idx="157">
                  <c:v>431</c:v>
                </c:pt>
                <c:pt idx="158">
                  <c:v>424</c:v>
                </c:pt>
                <c:pt idx="159">
                  <c:v>389</c:v>
                </c:pt>
                <c:pt idx="160">
                  <c:v>427</c:v>
                </c:pt>
                <c:pt idx="161">
                  <c:v>344</c:v>
                </c:pt>
                <c:pt idx="162">
                  <c:v>425</c:v>
                </c:pt>
                <c:pt idx="163">
                  <c:v>379</c:v>
                </c:pt>
                <c:pt idx="164">
                  <c:v>308</c:v>
                </c:pt>
                <c:pt idx="165">
                  <c:v>427</c:v>
                </c:pt>
                <c:pt idx="166">
                  <c:v>428</c:v>
                </c:pt>
                <c:pt idx="167">
                  <c:v>428</c:v>
                </c:pt>
                <c:pt idx="168">
                  <c:v>426</c:v>
                </c:pt>
                <c:pt idx="169">
                  <c:v>427</c:v>
                </c:pt>
                <c:pt idx="170">
                  <c:v>427</c:v>
                </c:pt>
                <c:pt idx="171">
                  <c:v>430</c:v>
                </c:pt>
                <c:pt idx="172">
                  <c:v>426</c:v>
                </c:pt>
                <c:pt idx="173">
                  <c:v>429</c:v>
                </c:pt>
                <c:pt idx="174">
                  <c:v>425</c:v>
                </c:pt>
                <c:pt idx="175">
                  <c:v>161</c:v>
                </c:pt>
                <c:pt idx="176">
                  <c:v>433</c:v>
                </c:pt>
                <c:pt idx="177">
                  <c:v>427</c:v>
                </c:pt>
                <c:pt idx="178">
                  <c:v>429</c:v>
                </c:pt>
                <c:pt idx="179">
                  <c:v>429</c:v>
                </c:pt>
                <c:pt idx="180">
                  <c:v>426</c:v>
                </c:pt>
                <c:pt idx="181">
                  <c:v>428</c:v>
                </c:pt>
                <c:pt idx="182">
                  <c:v>428</c:v>
                </c:pt>
                <c:pt idx="183">
                  <c:v>432</c:v>
                </c:pt>
                <c:pt idx="184">
                  <c:v>365</c:v>
                </c:pt>
                <c:pt idx="185">
                  <c:v>416</c:v>
                </c:pt>
                <c:pt idx="186">
                  <c:v>426</c:v>
                </c:pt>
                <c:pt idx="187">
                  <c:v>317</c:v>
                </c:pt>
                <c:pt idx="188">
                  <c:v>342</c:v>
                </c:pt>
                <c:pt idx="189">
                  <c:v>431</c:v>
                </c:pt>
                <c:pt idx="190">
                  <c:v>406</c:v>
                </c:pt>
                <c:pt idx="191">
                  <c:v>427</c:v>
                </c:pt>
                <c:pt idx="192">
                  <c:v>427</c:v>
                </c:pt>
                <c:pt idx="193">
                  <c:v>223</c:v>
                </c:pt>
                <c:pt idx="194">
                  <c:v>331</c:v>
                </c:pt>
                <c:pt idx="195">
                  <c:v>429</c:v>
                </c:pt>
                <c:pt idx="196">
                  <c:v>422</c:v>
                </c:pt>
                <c:pt idx="197">
                  <c:v>429</c:v>
                </c:pt>
                <c:pt idx="198">
                  <c:v>427</c:v>
                </c:pt>
                <c:pt idx="199">
                  <c:v>428</c:v>
                </c:pt>
                <c:pt idx="200">
                  <c:v>57</c:v>
                </c:pt>
                <c:pt idx="201">
                  <c:v>21</c:v>
                </c:pt>
                <c:pt idx="202">
                  <c:v>60</c:v>
                </c:pt>
                <c:pt idx="203">
                  <c:v>52</c:v>
                </c:pt>
                <c:pt idx="204">
                  <c:v>54</c:v>
                </c:pt>
                <c:pt idx="205">
                  <c:v>62</c:v>
                </c:pt>
                <c:pt idx="206">
                  <c:v>71</c:v>
                </c:pt>
                <c:pt idx="207">
                  <c:v>64</c:v>
                </c:pt>
                <c:pt idx="208">
                  <c:v>75</c:v>
                </c:pt>
                <c:pt idx="209">
                  <c:v>69</c:v>
                </c:pt>
                <c:pt idx="210">
                  <c:v>64</c:v>
                </c:pt>
                <c:pt idx="211">
                  <c:v>58</c:v>
                </c:pt>
                <c:pt idx="212">
                  <c:v>48</c:v>
                </c:pt>
                <c:pt idx="213">
                  <c:v>64</c:v>
                </c:pt>
                <c:pt idx="214">
                  <c:v>65</c:v>
                </c:pt>
                <c:pt idx="215">
                  <c:v>62</c:v>
                </c:pt>
                <c:pt idx="216">
                  <c:v>69</c:v>
                </c:pt>
                <c:pt idx="217">
                  <c:v>57</c:v>
                </c:pt>
                <c:pt idx="218">
                  <c:v>58</c:v>
                </c:pt>
                <c:pt idx="219">
                  <c:v>59</c:v>
                </c:pt>
                <c:pt idx="220">
                  <c:v>71</c:v>
                </c:pt>
                <c:pt idx="221">
                  <c:v>46</c:v>
                </c:pt>
                <c:pt idx="222">
                  <c:v>62</c:v>
                </c:pt>
                <c:pt idx="223">
                  <c:v>64</c:v>
                </c:pt>
                <c:pt idx="224">
                  <c:v>65</c:v>
                </c:pt>
                <c:pt idx="225">
                  <c:v>21</c:v>
                </c:pt>
                <c:pt idx="226">
                  <c:v>65</c:v>
                </c:pt>
                <c:pt idx="227">
                  <c:v>66</c:v>
                </c:pt>
                <c:pt idx="228">
                  <c:v>64</c:v>
                </c:pt>
                <c:pt idx="229">
                  <c:v>67</c:v>
                </c:pt>
                <c:pt idx="230">
                  <c:v>68</c:v>
                </c:pt>
                <c:pt idx="231">
                  <c:v>70</c:v>
                </c:pt>
                <c:pt idx="232">
                  <c:v>63</c:v>
                </c:pt>
                <c:pt idx="233">
                  <c:v>73</c:v>
                </c:pt>
                <c:pt idx="234">
                  <c:v>79</c:v>
                </c:pt>
                <c:pt idx="235">
                  <c:v>74</c:v>
                </c:pt>
                <c:pt idx="236">
                  <c:v>70</c:v>
                </c:pt>
                <c:pt idx="237">
                  <c:v>77</c:v>
                </c:pt>
                <c:pt idx="238">
                  <c:v>70</c:v>
                </c:pt>
                <c:pt idx="239">
                  <c:v>78</c:v>
                </c:pt>
                <c:pt idx="240">
                  <c:v>86</c:v>
                </c:pt>
                <c:pt idx="241">
                  <c:v>79</c:v>
                </c:pt>
                <c:pt idx="242">
                  <c:v>80</c:v>
                </c:pt>
                <c:pt idx="243">
                  <c:v>77</c:v>
                </c:pt>
                <c:pt idx="244">
                  <c:v>68</c:v>
                </c:pt>
                <c:pt idx="245">
                  <c:v>85</c:v>
                </c:pt>
                <c:pt idx="246">
                  <c:v>84</c:v>
                </c:pt>
                <c:pt idx="247">
                  <c:v>78</c:v>
                </c:pt>
                <c:pt idx="248">
                  <c:v>82</c:v>
                </c:pt>
                <c:pt idx="249">
                  <c:v>82</c:v>
                </c:pt>
                <c:pt idx="250">
                  <c:v>84</c:v>
                </c:pt>
                <c:pt idx="251">
                  <c:v>83</c:v>
                </c:pt>
                <c:pt idx="252">
                  <c:v>72</c:v>
                </c:pt>
                <c:pt idx="253">
                  <c:v>79</c:v>
                </c:pt>
                <c:pt idx="254">
                  <c:v>87</c:v>
                </c:pt>
                <c:pt idx="255">
                  <c:v>78</c:v>
                </c:pt>
                <c:pt idx="256">
                  <c:v>85</c:v>
                </c:pt>
                <c:pt idx="257">
                  <c:v>81</c:v>
                </c:pt>
                <c:pt idx="258">
                  <c:v>72</c:v>
                </c:pt>
                <c:pt idx="259">
                  <c:v>77</c:v>
                </c:pt>
                <c:pt idx="260">
                  <c:v>80</c:v>
                </c:pt>
                <c:pt idx="261">
                  <c:v>66</c:v>
                </c:pt>
                <c:pt idx="262">
                  <c:v>76</c:v>
                </c:pt>
                <c:pt idx="263">
                  <c:v>84</c:v>
                </c:pt>
                <c:pt idx="264">
                  <c:v>85</c:v>
                </c:pt>
                <c:pt idx="265">
                  <c:v>79</c:v>
                </c:pt>
                <c:pt idx="266">
                  <c:v>86</c:v>
                </c:pt>
                <c:pt idx="267">
                  <c:v>73</c:v>
                </c:pt>
                <c:pt idx="268">
                  <c:v>72</c:v>
                </c:pt>
                <c:pt idx="269">
                  <c:v>76</c:v>
                </c:pt>
                <c:pt idx="270">
                  <c:v>84</c:v>
                </c:pt>
                <c:pt idx="271">
                  <c:v>82</c:v>
                </c:pt>
                <c:pt idx="272">
                  <c:v>49</c:v>
                </c:pt>
                <c:pt idx="273">
                  <c:v>77</c:v>
                </c:pt>
                <c:pt idx="274">
                  <c:v>78</c:v>
                </c:pt>
                <c:pt idx="275">
                  <c:v>63</c:v>
                </c:pt>
                <c:pt idx="276">
                  <c:v>53</c:v>
                </c:pt>
                <c:pt idx="277">
                  <c:v>73</c:v>
                </c:pt>
                <c:pt idx="278">
                  <c:v>79</c:v>
                </c:pt>
                <c:pt idx="279">
                  <c:v>72</c:v>
                </c:pt>
                <c:pt idx="280">
                  <c:v>94</c:v>
                </c:pt>
                <c:pt idx="281">
                  <c:v>87</c:v>
                </c:pt>
                <c:pt idx="282">
                  <c:v>82</c:v>
                </c:pt>
                <c:pt idx="283">
                  <c:v>88</c:v>
                </c:pt>
                <c:pt idx="284">
                  <c:v>83</c:v>
                </c:pt>
                <c:pt idx="285">
                  <c:v>97</c:v>
                </c:pt>
                <c:pt idx="286">
                  <c:v>86</c:v>
                </c:pt>
                <c:pt idx="287">
                  <c:v>86</c:v>
                </c:pt>
                <c:pt idx="288">
                  <c:v>58</c:v>
                </c:pt>
                <c:pt idx="289">
                  <c:v>79</c:v>
                </c:pt>
                <c:pt idx="290">
                  <c:v>98</c:v>
                </c:pt>
                <c:pt idx="291">
                  <c:v>66</c:v>
                </c:pt>
                <c:pt idx="292">
                  <c:v>98</c:v>
                </c:pt>
                <c:pt idx="293">
                  <c:v>93</c:v>
                </c:pt>
                <c:pt idx="294">
                  <c:v>76</c:v>
                </c:pt>
                <c:pt idx="295">
                  <c:v>99</c:v>
                </c:pt>
                <c:pt idx="296">
                  <c:v>106</c:v>
                </c:pt>
                <c:pt idx="297">
                  <c:v>73</c:v>
                </c:pt>
                <c:pt idx="298">
                  <c:v>87</c:v>
                </c:pt>
                <c:pt idx="299">
                  <c:v>95</c:v>
                </c:pt>
                <c:pt idx="300">
                  <c:v>105</c:v>
                </c:pt>
                <c:pt idx="301">
                  <c:v>99</c:v>
                </c:pt>
                <c:pt idx="302">
                  <c:v>69</c:v>
                </c:pt>
                <c:pt idx="303">
                  <c:v>96</c:v>
                </c:pt>
                <c:pt idx="304">
                  <c:v>96</c:v>
                </c:pt>
                <c:pt idx="305">
                  <c:v>78</c:v>
                </c:pt>
                <c:pt idx="306">
                  <c:v>91</c:v>
                </c:pt>
                <c:pt idx="307">
                  <c:v>102</c:v>
                </c:pt>
                <c:pt idx="308">
                  <c:v>99</c:v>
                </c:pt>
                <c:pt idx="309">
                  <c:v>96</c:v>
                </c:pt>
                <c:pt idx="310">
                  <c:v>84</c:v>
                </c:pt>
                <c:pt idx="311">
                  <c:v>82</c:v>
                </c:pt>
                <c:pt idx="312">
                  <c:v>98</c:v>
                </c:pt>
                <c:pt idx="313">
                  <c:v>78</c:v>
                </c:pt>
                <c:pt idx="314">
                  <c:v>95</c:v>
                </c:pt>
                <c:pt idx="315">
                  <c:v>106</c:v>
                </c:pt>
                <c:pt idx="316">
                  <c:v>98</c:v>
                </c:pt>
                <c:pt idx="317">
                  <c:v>92</c:v>
                </c:pt>
                <c:pt idx="318">
                  <c:v>94</c:v>
                </c:pt>
                <c:pt idx="319">
                  <c:v>109</c:v>
                </c:pt>
                <c:pt idx="320">
                  <c:v>97</c:v>
                </c:pt>
                <c:pt idx="321">
                  <c:v>99</c:v>
                </c:pt>
                <c:pt idx="322">
                  <c:v>105</c:v>
                </c:pt>
                <c:pt idx="323">
                  <c:v>94</c:v>
                </c:pt>
                <c:pt idx="324">
                  <c:v>96</c:v>
                </c:pt>
                <c:pt idx="325">
                  <c:v>95</c:v>
                </c:pt>
                <c:pt idx="326">
                  <c:v>57</c:v>
                </c:pt>
                <c:pt idx="327">
                  <c:v>58</c:v>
                </c:pt>
                <c:pt idx="328">
                  <c:v>62</c:v>
                </c:pt>
                <c:pt idx="329">
                  <c:v>65</c:v>
                </c:pt>
                <c:pt idx="330">
                  <c:v>65</c:v>
                </c:pt>
                <c:pt idx="331">
                  <c:v>67</c:v>
                </c:pt>
                <c:pt idx="332">
                  <c:v>76</c:v>
                </c:pt>
                <c:pt idx="333">
                  <c:v>58</c:v>
                </c:pt>
                <c:pt idx="334">
                  <c:v>62</c:v>
                </c:pt>
                <c:pt idx="335">
                  <c:v>76</c:v>
                </c:pt>
                <c:pt idx="336">
                  <c:v>106</c:v>
                </c:pt>
                <c:pt idx="337">
                  <c:v>68</c:v>
                </c:pt>
                <c:pt idx="338">
                  <c:v>64</c:v>
                </c:pt>
                <c:pt idx="339">
                  <c:v>80</c:v>
                </c:pt>
                <c:pt idx="340">
                  <c:v>97</c:v>
                </c:pt>
                <c:pt idx="341">
                  <c:v>94</c:v>
                </c:pt>
                <c:pt idx="342">
                  <c:v>100</c:v>
                </c:pt>
                <c:pt idx="343">
                  <c:v>102</c:v>
                </c:pt>
                <c:pt idx="344">
                  <c:v>99</c:v>
                </c:pt>
                <c:pt idx="345">
                  <c:v>91</c:v>
                </c:pt>
                <c:pt idx="346">
                  <c:v>101</c:v>
                </c:pt>
                <c:pt idx="347">
                  <c:v>87</c:v>
                </c:pt>
                <c:pt idx="348">
                  <c:v>70</c:v>
                </c:pt>
                <c:pt idx="349">
                  <c:v>59</c:v>
                </c:pt>
                <c:pt idx="350">
                  <c:v>40</c:v>
                </c:pt>
                <c:pt idx="351">
                  <c:v>91</c:v>
                </c:pt>
                <c:pt idx="352">
                  <c:v>79</c:v>
                </c:pt>
                <c:pt idx="353">
                  <c:v>100</c:v>
                </c:pt>
                <c:pt idx="354">
                  <c:v>91</c:v>
                </c:pt>
                <c:pt idx="355">
                  <c:v>100</c:v>
                </c:pt>
                <c:pt idx="356">
                  <c:v>103</c:v>
                </c:pt>
                <c:pt idx="357">
                  <c:v>74</c:v>
                </c:pt>
                <c:pt idx="358">
                  <c:v>141</c:v>
                </c:pt>
                <c:pt idx="359">
                  <c:v>142</c:v>
                </c:pt>
                <c:pt idx="360">
                  <c:v>112</c:v>
                </c:pt>
                <c:pt idx="361">
                  <c:v>71</c:v>
                </c:pt>
                <c:pt idx="362">
                  <c:v>154</c:v>
                </c:pt>
                <c:pt idx="363">
                  <c:v>86</c:v>
                </c:pt>
                <c:pt idx="364">
                  <c:v>138</c:v>
                </c:pt>
                <c:pt idx="365">
                  <c:v>153</c:v>
                </c:pt>
                <c:pt idx="366">
                  <c:v>146</c:v>
                </c:pt>
                <c:pt idx="367">
                  <c:v>128</c:v>
                </c:pt>
                <c:pt idx="368">
                  <c:v>149</c:v>
                </c:pt>
                <c:pt idx="369">
                  <c:v>147</c:v>
                </c:pt>
                <c:pt idx="370">
                  <c:v>159</c:v>
                </c:pt>
                <c:pt idx="371">
                  <c:v>131</c:v>
                </c:pt>
                <c:pt idx="372">
                  <c:v>148</c:v>
                </c:pt>
                <c:pt idx="373">
                  <c:v>147</c:v>
                </c:pt>
                <c:pt idx="374">
                  <c:v>99</c:v>
                </c:pt>
                <c:pt idx="375">
                  <c:v>150</c:v>
                </c:pt>
                <c:pt idx="376">
                  <c:v>73</c:v>
                </c:pt>
                <c:pt idx="377">
                  <c:v>98</c:v>
                </c:pt>
                <c:pt idx="378">
                  <c:v>132</c:v>
                </c:pt>
                <c:pt idx="379">
                  <c:v>144</c:v>
                </c:pt>
                <c:pt idx="380">
                  <c:v>157</c:v>
                </c:pt>
                <c:pt idx="381">
                  <c:v>119</c:v>
                </c:pt>
                <c:pt idx="382">
                  <c:v>155</c:v>
                </c:pt>
                <c:pt idx="383">
                  <c:v>142</c:v>
                </c:pt>
                <c:pt idx="384">
                  <c:v>159</c:v>
                </c:pt>
                <c:pt idx="385">
                  <c:v>154</c:v>
                </c:pt>
                <c:pt idx="386">
                  <c:v>120</c:v>
                </c:pt>
                <c:pt idx="387">
                  <c:v>153</c:v>
                </c:pt>
                <c:pt idx="388">
                  <c:v>115</c:v>
                </c:pt>
                <c:pt idx="389">
                  <c:v>129</c:v>
                </c:pt>
                <c:pt idx="390">
                  <c:v>57</c:v>
                </c:pt>
                <c:pt idx="391">
                  <c:v>134</c:v>
                </c:pt>
                <c:pt idx="392">
                  <c:v>143</c:v>
                </c:pt>
                <c:pt idx="393">
                  <c:v>89</c:v>
                </c:pt>
                <c:pt idx="394">
                  <c:v>102</c:v>
                </c:pt>
                <c:pt idx="395">
                  <c:v>154</c:v>
                </c:pt>
                <c:pt idx="396">
                  <c:v>154</c:v>
                </c:pt>
                <c:pt idx="397">
                  <c:v>133</c:v>
                </c:pt>
                <c:pt idx="398">
                  <c:v>140</c:v>
                </c:pt>
                <c:pt idx="399">
                  <c:v>145</c:v>
                </c:pt>
              </c:numCache>
            </c:numRef>
          </c:val>
        </c:ser>
        <c:ser>
          <c:idx val="3"/>
          <c:order val="1"/>
          <c:tx>
            <c:strRef>
              <c:f>Лист1!$D$1:$D$3</c:f>
              <c:strCache>
                <c:ptCount val="1"/>
                <c:pt idx="0">
                  <c:v>Wheels DoubleGeneLength Average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Лист1!$D$4:$D$403</c:f>
              <c:numCache>
                <c:formatCode>General</c:formatCode>
                <c:ptCount val="400"/>
                <c:pt idx="0">
                  <c:v>80</c:v>
                </c:pt>
                <c:pt idx="1">
                  <c:v>315</c:v>
                </c:pt>
                <c:pt idx="2">
                  <c:v>332</c:v>
                </c:pt>
                <c:pt idx="3">
                  <c:v>340</c:v>
                </c:pt>
                <c:pt idx="4">
                  <c:v>224</c:v>
                </c:pt>
                <c:pt idx="5">
                  <c:v>332</c:v>
                </c:pt>
                <c:pt idx="6">
                  <c:v>336</c:v>
                </c:pt>
                <c:pt idx="7">
                  <c:v>361</c:v>
                </c:pt>
                <c:pt idx="8">
                  <c:v>316</c:v>
                </c:pt>
                <c:pt idx="9">
                  <c:v>329</c:v>
                </c:pt>
                <c:pt idx="10">
                  <c:v>361</c:v>
                </c:pt>
                <c:pt idx="11">
                  <c:v>339</c:v>
                </c:pt>
                <c:pt idx="12">
                  <c:v>332</c:v>
                </c:pt>
                <c:pt idx="13">
                  <c:v>336</c:v>
                </c:pt>
                <c:pt idx="14">
                  <c:v>341</c:v>
                </c:pt>
                <c:pt idx="15">
                  <c:v>275</c:v>
                </c:pt>
                <c:pt idx="16">
                  <c:v>344</c:v>
                </c:pt>
                <c:pt idx="17">
                  <c:v>300</c:v>
                </c:pt>
                <c:pt idx="18">
                  <c:v>259</c:v>
                </c:pt>
                <c:pt idx="19">
                  <c:v>312</c:v>
                </c:pt>
                <c:pt idx="20">
                  <c:v>295</c:v>
                </c:pt>
                <c:pt idx="21">
                  <c:v>302</c:v>
                </c:pt>
                <c:pt idx="22">
                  <c:v>302</c:v>
                </c:pt>
                <c:pt idx="23">
                  <c:v>289</c:v>
                </c:pt>
                <c:pt idx="24">
                  <c:v>275</c:v>
                </c:pt>
                <c:pt idx="25">
                  <c:v>280</c:v>
                </c:pt>
                <c:pt idx="26">
                  <c:v>241</c:v>
                </c:pt>
                <c:pt idx="27">
                  <c:v>281</c:v>
                </c:pt>
                <c:pt idx="28">
                  <c:v>328</c:v>
                </c:pt>
                <c:pt idx="29">
                  <c:v>351</c:v>
                </c:pt>
                <c:pt idx="30">
                  <c:v>367</c:v>
                </c:pt>
                <c:pt idx="31">
                  <c:v>374</c:v>
                </c:pt>
                <c:pt idx="32">
                  <c:v>381</c:v>
                </c:pt>
                <c:pt idx="33">
                  <c:v>380</c:v>
                </c:pt>
                <c:pt idx="34">
                  <c:v>238</c:v>
                </c:pt>
                <c:pt idx="35">
                  <c:v>289</c:v>
                </c:pt>
                <c:pt idx="36">
                  <c:v>398</c:v>
                </c:pt>
                <c:pt idx="37">
                  <c:v>176</c:v>
                </c:pt>
                <c:pt idx="38">
                  <c:v>394</c:v>
                </c:pt>
                <c:pt idx="39">
                  <c:v>360</c:v>
                </c:pt>
                <c:pt idx="40">
                  <c:v>401</c:v>
                </c:pt>
                <c:pt idx="41">
                  <c:v>393</c:v>
                </c:pt>
                <c:pt idx="42">
                  <c:v>391</c:v>
                </c:pt>
                <c:pt idx="43">
                  <c:v>402</c:v>
                </c:pt>
                <c:pt idx="44">
                  <c:v>390</c:v>
                </c:pt>
                <c:pt idx="45">
                  <c:v>406</c:v>
                </c:pt>
                <c:pt idx="46">
                  <c:v>331</c:v>
                </c:pt>
                <c:pt idx="47">
                  <c:v>346</c:v>
                </c:pt>
                <c:pt idx="48">
                  <c:v>385</c:v>
                </c:pt>
                <c:pt idx="49">
                  <c:v>378</c:v>
                </c:pt>
                <c:pt idx="50">
                  <c:v>392</c:v>
                </c:pt>
                <c:pt idx="51">
                  <c:v>314</c:v>
                </c:pt>
                <c:pt idx="52">
                  <c:v>235</c:v>
                </c:pt>
                <c:pt idx="53">
                  <c:v>397</c:v>
                </c:pt>
                <c:pt idx="54">
                  <c:v>393</c:v>
                </c:pt>
                <c:pt idx="55">
                  <c:v>384</c:v>
                </c:pt>
                <c:pt idx="56">
                  <c:v>380</c:v>
                </c:pt>
                <c:pt idx="57">
                  <c:v>387</c:v>
                </c:pt>
                <c:pt idx="58">
                  <c:v>396</c:v>
                </c:pt>
                <c:pt idx="59">
                  <c:v>370</c:v>
                </c:pt>
                <c:pt idx="60">
                  <c:v>322</c:v>
                </c:pt>
                <c:pt idx="61">
                  <c:v>377</c:v>
                </c:pt>
                <c:pt idx="62">
                  <c:v>395</c:v>
                </c:pt>
                <c:pt idx="63">
                  <c:v>379</c:v>
                </c:pt>
                <c:pt idx="64">
                  <c:v>398</c:v>
                </c:pt>
                <c:pt idx="65">
                  <c:v>393</c:v>
                </c:pt>
                <c:pt idx="66">
                  <c:v>391</c:v>
                </c:pt>
                <c:pt idx="67">
                  <c:v>408</c:v>
                </c:pt>
                <c:pt idx="68">
                  <c:v>417</c:v>
                </c:pt>
                <c:pt idx="69">
                  <c:v>320</c:v>
                </c:pt>
                <c:pt idx="70">
                  <c:v>347</c:v>
                </c:pt>
                <c:pt idx="71">
                  <c:v>246</c:v>
                </c:pt>
                <c:pt idx="72">
                  <c:v>395</c:v>
                </c:pt>
                <c:pt idx="73">
                  <c:v>395</c:v>
                </c:pt>
                <c:pt idx="74">
                  <c:v>379</c:v>
                </c:pt>
                <c:pt idx="75">
                  <c:v>395</c:v>
                </c:pt>
                <c:pt idx="76">
                  <c:v>395</c:v>
                </c:pt>
                <c:pt idx="77">
                  <c:v>388</c:v>
                </c:pt>
                <c:pt idx="78">
                  <c:v>375</c:v>
                </c:pt>
                <c:pt idx="79">
                  <c:v>400</c:v>
                </c:pt>
                <c:pt idx="80">
                  <c:v>267</c:v>
                </c:pt>
                <c:pt idx="81">
                  <c:v>277</c:v>
                </c:pt>
                <c:pt idx="82">
                  <c:v>255</c:v>
                </c:pt>
                <c:pt idx="83">
                  <c:v>369</c:v>
                </c:pt>
                <c:pt idx="84">
                  <c:v>384</c:v>
                </c:pt>
                <c:pt idx="85">
                  <c:v>372</c:v>
                </c:pt>
                <c:pt idx="86">
                  <c:v>323</c:v>
                </c:pt>
                <c:pt idx="87">
                  <c:v>387</c:v>
                </c:pt>
                <c:pt idx="88">
                  <c:v>151</c:v>
                </c:pt>
                <c:pt idx="89">
                  <c:v>348</c:v>
                </c:pt>
                <c:pt idx="90">
                  <c:v>374</c:v>
                </c:pt>
                <c:pt idx="91">
                  <c:v>250</c:v>
                </c:pt>
                <c:pt idx="92">
                  <c:v>387</c:v>
                </c:pt>
                <c:pt idx="93">
                  <c:v>378</c:v>
                </c:pt>
                <c:pt idx="94">
                  <c:v>388</c:v>
                </c:pt>
                <c:pt idx="95">
                  <c:v>393</c:v>
                </c:pt>
                <c:pt idx="96">
                  <c:v>365</c:v>
                </c:pt>
                <c:pt idx="97">
                  <c:v>359</c:v>
                </c:pt>
                <c:pt idx="98">
                  <c:v>393</c:v>
                </c:pt>
                <c:pt idx="99">
                  <c:v>382</c:v>
                </c:pt>
                <c:pt idx="100">
                  <c:v>378</c:v>
                </c:pt>
                <c:pt idx="101">
                  <c:v>384</c:v>
                </c:pt>
                <c:pt idx="102">
                  <c:v>380</c:v>
                </c:pt>
                <c:pt idx="103">
                  <c:v>376</c:v>
                </c:pt>
                <c:pt idx="104">
                  <c:v>382</c:v>
                </c:pt>
                <c:pt idx="105">
                  <c:v>393</c:v>
                </c:pt>
                <c:pt idx="106">
                  <c:v>365</c:v>
                </c:pt>
                <c:pt idx="107">
                  <c:v>363</c:v>
                </c:pt>
                <c:pt idx="108">
                  <c:v>349</c:v>
                </c:pt>
                <c:pt idx="109">
                  <c:v>360</c:v>
                </c:pt>
                <c:pt idx="110">
                  <c:v>361</c:v>
                </c:pt>
                <c:pt idx="111">
                  <c:v>374</c:v>
                </c:pt>
                <c:pt idx="112">
                  <c:v>340</c:v>
                </c:pt>
                <c:pt idx="113">
                  <c:v>372</c:v>
                </c:pt>
                <c:pt idx="114">
                  <c:v>391</c:v>
                </c:pt>
                <c:pt idx="115">
                  <c:v>400</c:v>
                </c:pt>
                <c:pt idx="116">
                  <c:v>250</c:v>
                </c:pt>
                <c:pt idx="117">
                  <c:v>392</c:v>
                </c:pt>
                <c:pt idx="118">
                  <c:v>381</c:v>
                </c:pt>
                <c:pt idx="119">
                  <c:v>356</c:v>
                </c:pt>
                <c:pt idx="120">
                  <c:v>373</c:v>
                </c:pt>
                <c:pt idx="121">
                  <c:v>373</c:v>
                </c:pt>
                <c:pt idx="122">
                  <c:v>372</c:v>
                </c:pt>
                <c:pt idx="123">
                  <c:v>213</c:v>
                </c:pt>
                <c:pt idx="124">
                  <c:v>318</c:v>
                </c:pt>
                <c:pt idx="125">
                  <c:v>383</c:v>
                </c:pt>
                <c:pt idx="126">
                  <c:v>359</c:v>
                </c:pt>
                <c:pt idx="127">
                  <c:v>169</c:v>
                </c:pt>
                <c:pt idx="128">
                  <c:v>380</c:v>
                </c:pt>
                <c:pt idx="129">
                  <c:v>394</c:v>
                </c:pt>
                <c:pt idx="130">
                  <c:v>399</c:v>
                </c:pt>
                <c:pt idx="131">
                  <c:v>363</c:v>
                </c:pt>
                <c:pt idx="132">
                  <c:v>379</c:v>
                </c:pt>
                <c:pt idx="133">
                  <c:v>324</c:v>
                </c:pt>
                <c:pt idx="134">
                  <c:v>378</c:v>
                </c:pt>
                <c:pt idx="135">
                  <c:v>388</c:v>
                </c:pt>
                <c:pt idx="136">
                  <c:v>394</c:v>
                </c:pt>
                <c:pt idx="137">
                  <c:v>272</c:v>
                </c:pt>
                <c:pt idx="138">
                  <c:v>380</c:v>
                </c:pt>
                <c:pt idx="139">
                  <c:v>374</c:v>
                </c:pt>
                <c:pt idx="140">
                  <c:v>401</c:v>
                </c:pt>
                <c:pt idx="141">
                  <c:v>386</c:v>
                </c:pt>
                <c:pt idx="142">
                  <c:v>389</c:v>
                </c:pt>
                <c:pt idx="143">
                  <c:v>330</c:v>
                </c:pt>
                <c:pt idx="144">
                  <c:v>276</c:v>
                </c:pt>
                <c:pt idx="145">
                  <c:v>234</c:v>
                </c:pt>
                <c:pt idx="146">
                  <c:v>368</c:v>
                </c:pt>
                <c:pt idx="147">
                  <c:v>315</c:v>
                </c:pt>
                <c:pt idx="148">
                  <c:v>392</c:v>
                </c:pt>
                <c:pt idx="149">
                  <c:v>348</c:v>
                </c:pt>
                <c:pt idx="150">
                  <c:v>349</c:v>
                </c:pt>
                <c:pt idx="151">
                  <c:v>280</c:v>
                </c:pt>
                <c:pt idx="152">
                  <c:v>352</c:v>
                </c:pt>
                <c:pt idx="153">
                  <c:v>351</c:v>
                </c:pt>
                <c:pt idx="154">
                  <c:v>339</c:v>
                </c:pt>
                <c:pt idx="155">
                  <c:v>350</c:v>
                </c:pt>
                <c:pt idx="156">
                  <c:v>377</c:v>
                </c:pt>
                <c:pt idx="157">
                  <c:v>367</c:v>
                </c:pt>
                <c:pt idx="158">
                  <c:v>375</c:v>
                </c:pt>
                <c:pt idx="159">
                  <c:v>330</c:v>
                </c:pt>
                <c:pt idx="160">
                  <c:v>324</c:v>
                </c:pt>
                <c:pt idx="161">
                  <c:v>353</c:v>
                </c:pt>
                <c:pt idx="162">
                  <c:v>330</c:v>
                </c:pt>
                <c:pt idx="163">
                  <c:v>285</c:v>
                </c:pt>
                <c:pt idx="164">
                  <c:v>333</c:v>
                </c:pt>
                <c:pt idx="165">
                  <c:v>327</c:v>
                </c:pt>
                <c:pt idx="166">
                  <c:v>337</c:v>
                </c:pt>
                <c:pt idx="167">
                  <c:v>339</c:v>
                </c:pt>
                <c:pt idx="168">
                  <c:v>306</c:v>
                </c:pt>
                <c:pt idx="169">
                  <c:v>317</c:v>
                </c:pt>
                <c:pt idx="170">
                  <c:v>340</c:v>
                </c:pt>
                <c:pt idx="171">
                  <c:v>321</c:v>
                </c:pt>
                <c:pt idx="172">
                  <c:v>320</c:v>
                </c:pt>
                <c:pt idx="173">
                  <c:v>307</c:v>
                </c:pt>
                <c:pt idx="174">
                  <c:v>331</c:v>
                </c:pt>
                <c:pt idx="175">
                  <c:v>326</c:v>
                </c:pt>
                <c:pt idx="176">
                  <c:v>322</c:v>
                </c:pt>
                <c:pt idx="177">
                  <c:v>335</c:v>
                </c:pt>
                <c:pt idx="178">
                  <c:v>324</c:v>
                </c:pt>
                <c:pt idx="179">
                  <c:v>327</c:v>
                </c:pt>
                <c:pt idx="180">
                  <c:v>331</c:v>
                </c:pt>
                <c:pt idx="181">
                  <c:v>341</c:v>
                </c:pt>
                <c:pt idx="182">
                  <c:v>334</c:v>
                </c:pt>
                <c:pt idx="183">
                  <c:v>337</c:v>
                </c:pt>
                <c:pt idx="184">
                  <c:v>324</c:v>
                </c:pt>
                <c:pt idx="185">
                  <c:v>333</c:v>
                </c:pt>
                <c:pt idx="186">
                  <c:v>321</c:v>
                </c:pt>
                <c:pt idx="187">
                  <c:v>258</c:v>
                </c:pt>
                <c:pt idx="188">
                  <c:v>319</c:v>
                </c:pt>
                <c:pt idx="189">
                  <c:v>331</c:v>
                </c:pt>
                <c:pt idx="190">
                  <c:v>340</c:v>
                </c:pt>
                <c:pt idx="191">
                  <c:v>324</c:v>
                </c:pt>
                <c:pt idx="192">
                  <c:v>318</c:v>
                </c:pt>
                <c:pt idx="193">
                  <c:v>315</c:v>
                </c:pt>
                <c:pt idx="194">
                  <c:v>333</c:v>
                </c:pt>
                <c:pt idx="195">
                  <c:v>171</c:v>
                </c:pt>
                <c:pt idx="196">
                  <c:v>337</c:v>
                </c:pt>
                <c:pt idx="197">
                  <c:v>318</c:v>
                </c:pt>
                <c:pt idx="198">
                  <c:v>336</c:v>
                </c:pt>
                <c:pt idx="199">
                  <c:v>341</c:v>
                </c:pt>
                <c:pt idx="200">
                  <c:v>26</c:v>
                </c:pt>
                <c:pt idx="201">
                  <c:v>26</c:v>
                </c:pt>
                <c:pt idx="202">
                  <c:v>29</c:v>
                </c:pt>
                <c:pt idx="203">
                  <c:v>18</c:v>
                </c:pt>
                <c:pt idx="204">
                  <c:v>27</c:v>
                </c:pt>
                <c:pt idx="205">
                  <c:v>25</c:v>
                </c:pt>
                <c:pt idx="206">
                  <c:v>27</c:v>
                </c:pt>
                <c:pt idx="207">
                  <c:v>28</c:v>
                </c:pt>
                <c:pt idx="208">
                  <c:v>38</c:v>
                </c:pt>
                <c:pt idx="209">
                  <c:v>34</c:v>
                </c:pt>
                <c:pt idx="210">
                  <c:v>42</c:v>
                </c:pt>
                <c:pt idx="211">
                  <c:v>51</c:v>
                </c:pt>
                <c:pt idx="212">
                  <c:v>66</c:v>
                </c:pt>
                <c:pt idx="213">
                  <c:v>57</c:v>
                </c:pt>
                <c:pt idx="214">
                  <c:v>48</c:v>
                </c:pt>
                <c:pt idx="215">
                  <c:v>84</c:v>
                </c:pt>
                <c:pt idx="216">
                  <c:v>69</c:v>
                </c:pt>
                <c:pt idx="217">
                  <c:v>99</c:v>
                </c:pt>
                <c:pt idx="218">
                  <c:v>88</c:v>
                </c:pt>
                <c:pt idx="219">
                  <c:v>87</c:v>
                </c:pt>
                <c:pt idx="220">
                  <c:v>90</c:v>
                </c:pt>
                <c:pt idx="221">
                  <c:v>90</c:v>
                </c:pt>
                <c:pt idx="222">
                  <c:v>68</c:v>
                </c:pt>
                <c:pt idx="223">
                  <c:v>91</c:v>
                </c:pt>
                <c:pt idx="224">
                  <c:v>86</c:v>
                </c:pt>
                <c:pt idx="225">
                  <c:v>91</c:v>
                </c:pt>
                <c:pt idx="226">
                  <c:v>72</c:v>
                </c:pt>
                <c:pt idx="227">
                  <c:v>67</c:v>
                </c:pt>
                <c:pt idx="228">
                  <c:v>13</c:v>
                </c:pt>
                <c:pt idx="229">
                  <c:v>37</c:v>
                </c:pt>
                <c:pt idx="230">
                  <c:v>86</c:v>
                </c:pt>
                <c:pt idx="231">
                  <c:v>96</c:v>
                </c:pt>
                <c:pt idx="232">
                  <c:v>88</c:v>
                </c:pt>
                <c:pt idx="233">
                  <c:v>87</c:v>
                </c:pt>
                <c:pt idx="234">
                  <c:v>88</c:v>
                </c:pt>
                <c:pt idx="235">
                  <c:v>89</c:v>
                </c:pt>
                <c:pt idx="236">
                  <c:v>96</c:v>
                </c:pt>
                <c:pt idx="237">
                  <c:v>85</c:v>
                </c:pt>
                <c:pt idx="238">
                  <c:v>89</c:v>
                </c:pt>
                <c:pt idx="239">
                  <c:v>54</c:v>
                </c:pt>
                <c:pt idx="240">
                  <c:v>88</c:v>
                </c:pt>
                <c:pt idx="241">
                  <c:v>92</c:v>
                </c:pt>
                <c:pt idx="242">
                  <c:v>89</c:v>
                </c:pt>
                <c:pt idx="243">
                  <c:v>90</c:v>
                </c:pt>
                <c:pt idx="244">
                  <c:v>82</c:v>
                </c:pt>
                <c:pt idx="245">
                  <c:v>89</c:v>
                </c:pt>
                <c:pt idx="246">
                  <c:v>89</c:v>
                </c:pt>
                <c:pt idx="247">
                  <c:v>75</c:v>
                </c:pt>
                <c:pt idx="248">
                  <c:v>92</c:v>
                </c:pt>
                <c:pt idx="249">
                  <c:v>87</c:v>
                </c:pt>
                <c:pt idx="250">
                  <c:v>97</c:v>
                </c:pt>
                <c:pt idx="251">
                  <c:v>95</c:v>
                </c:pt>
                <c:pt idx="252">
                  <c:v>89</c:v>
                </c:pt>
                <c:pt idx="253">
                  <c:v>93</c:v>
                </c:pt>
                <c:pt idx="254">
                  <c:v>90</c:v>
                </c:pt>
                <c:pt idx="255">
                  <c:v>93</c:v>
                </c:pt>
                <c:pt idx="256">
                  <c:v>84</c:v>
                </c:pt>
                <c:pt idx="257">
                  <c:v>90</c:v>
                </c:pt>
                <c:pt idx="258">
                  <c:v>85</c:v>
                </c:pt>
                <c:pt idx="259">
                  <c:v>92</c:v>
                </c:pt>
                <c:pt idx="260">
                  <c:v>86</c:v>
                </c:pt>
                <c:pt idx="261">
                  <c:v>87</c:v>
                </c:pt>
                <c:pt idx="262">
                  <c:v>63</c:v>
                </c:pt>
                <c:pt idx="263">
                  <c:v>49</c:v>
                </c:pt>
                <c:pt idx="264">
                  <c:v>89</c:v>
                </c:pt>
                <c:pt idx="265">
                  <c:v>86</c:v>
                </c:pt>
                <c:pt idx="266">
                  <c:v>86</c:v>
                </c:pt>
                <c:pt idx="267">
                  <c:v>88</c:v>
                </c:pt>
                <c:pt idx="268">
                  <c:v>87</c:v>
                </c:pt>
                <c:pt idx="269">
                  <c:v>86</c:v>
                </c:pt>
                <c:pt idx="270">
                  <c:v>89</c:v>
                </c:pt>
                <c:pt idx="271">
                  <c:v>92</c:v>
                </c:pt>
                <c:pt idx="272">
                  <c:v>56</c:v>
                </c:pt>
                <c:pt idx="273">
                  <c:v>91</c:v>
                </c:pt>
                <c:pt idx="274">
                  <c:v>40</c:v>
                </c:pt>
                <c:pt idx="275">
                  <c:v>69</c:v>
                </c:pt>
                <c:pt idx="276">
                  <c:v>82</c:v>
                </c:pt>
                <c:pt idx="277">
                  <c:v>75</c:v>
                </c:pt>
                <c:pt idx="278">
                  <c:v>84</c:v>
                </c:pt>
                <c:pt idx="279">
                  <c:v>83</c:v>
                </c:pt>
                <c:pt idx="280">
                  <c:v>92</c:v>
                </c:pt>
                <c:pt idx="281">
                  <c:v>86</c:v>
                </c:pt>
                <c:pt idx="282">
                  <c:v>88</c:v>
                </c:pt>
                <c:pt idx="283">
                  <c:v>64</c:v>
                </c:pt>
                <c:pt idx="284">
                  <c:v>92</c:v>
                </c:pt>
                <c:pt idx="285">
                  <c:v>88</c:v>
                </c:pt>
                <c:pt idx="286">
                  <c:v>85</c:v>
                </c:pt>
                <c:pt idx="287">
                  <c:v>67</c:v>
                </c:pt>
                <c:pt idx="288">
                  <c:v>86</c:v>
                </c:pt>
                <c:pt idx="289">
                  <c:v>84</c:v>
                </c:pt>
                <c:pt idx="290">
                  <c:v>87</c:v>
                </c:pt>
                <c:pt idx="291">
                  <c:v>90</c:v>
                </c:pt>
                <c:pt idx="292">
                  <c:v>96</c:v>
                </c:pt>
                <c:pt idx="293">
                  <c:v>56</c:v>
                </c:pt>
                <c:pt idx="294">
                  <c:v>95</c:v>
                </c:pt>
                <c:pt idx="295">
                  <c:v>82</c:v>
                </c:pt>
                <c:pt idx="296">
                  <c:v>93</c:v>
                </c:pt>
                <c:pt idx="297">
                  <c:v>94</c:v>
                </c:pt>
                <c:pt idx="298">
                  <c:v>88</c:v>
                </c:pt>
                <c:pt idx="299">
                  <c:v>94</c:v>
                </c:pt>
                <c:pt idx="300">
                  <c:v>93</c:v>
                </c:pt>
                <c:pt idx="301">
                  <c:v>90</c:v>
                </c:pt>
                <c:pt idx="302">
                  <c:v>83</c:v>
                </c:pt>
                <c:pt idx="303">
                  <c:v>82</c:v>
                </c:pt>
                <c:pt idx="304">
                  <c:v>91</c:v>
                </c:pt>
                <c:pt idx="305">
                  <c:v>91</c:v>
                </c:pt>
                <c:pt idx="306">
                  <c:v>90</c:v>
                </c:pt>
                <c:pt idx="307">
                  <c:v>88</c:v>
                </c:pt>
                <c:pt idx="308">
                  <c:v>88</c:v>
                </c:pt>
                <c:pt idx="309">
                  <c:v>90</c:v>
                </c:pt>
                <c:pt idx="310">
                  <c:v>91</c:v>
                </c:pt>
                <c:pt idx="311">
                  <c:v>47</c:v>
                </c:pt>
                <c:pt idx="312">
                  <c:v>92</c:v>
                </c:pt>
                <c:pt idx="313">
                  <c:v>89</c:v>
                </c:pt>
                <c:pt idx="314">
                  <c:v>85</c:v>
                </c:pt>
                <c:pt idx="315">
                  <c:v>90</c:v>
                </c:pt>
                <c:pt idx="316">
                  <c:v>87</c:v>
                </c:pt>
                <c:pt idx="317">
                  <c:v>89</c:v>
                </c:pt>
                <c:pt idx="318">
                  <c:v>91</c:v>
                </c:pt>
                <c:pt idx="319">
                  <c:v>100</c:v>
                </c:pt>
                <c:pt idx="320">
                  <c:v>87</c:v>
                </c:pt>
                <c:pt idx="321">
                  <c:v>86</c:v>
                </c:pt>
                <c:pt idx="322">
                  <c:v>88</c:v>
                </c:pt>
                <c:pt idx="323">
                  <c:v>82</c:v>
                </c:pt>
                <c:pt idx="324">
                  <c:v>88</c:v>
                </c:pt>
                <c:pt idx="325">
                  <c:v>84</c:v>
                </c:pt>
                <c:pt idx="326">
                  <c:v>85</c:v>
                </c:pt>
                <c:pt idx="327">
                  <c:v>92</c:v>
                </c:pt>
                <c:pt idx="328">
                  <c:v>86</c:v>
                </c:pt>
                <c:pt idx="329">
                  <c:v>89</c:v>
                </c:pt>
                <c:pt idx="330">
                  <c:v>79</c:v>
                </c:pt>
                <c:pt idx="331">
                  <c:v>92</c:v>
                </c:pt>
                <c:pt idx="332">
                  <c:v>91</c:v>
                </c:pt>
                <c:pt idx="333">
                  <c:v>95</c:v>
                </c:pt>
                <c:pt idx="334">
                  <c:v>92</c:v>
                </c:pt>
                <c:pt idx="335">
                  <c:v>95</c:v>
                </c:pt>
                <c:pt idx="336">
                  <c:v>94</c:v>
                </c:pt>
                <c:pt idx="337">
                  <c:v>103</c:v>
                </c:pt>
                <c:pt idx="338">
                  <c:v>107</c:v>
                </c:pt>
                <c:pt idx="339">
                  <c:v>101</c:v>
                </c:pt>
                <c:pt idx="340">
                  <c:v>101</c:v>
                </c:pt>
                <c:pt idx="341">
                  <c:v>114</c:v>
                </c:pt>
                <c:pt idx="342">
                  <c:v>99</c:v>
                </c:pt>
                <c:pt idx="343">
                  <c:v>102</c:v>
                </c:pt>
                <c:pt idx="344">
                  <c:v>108</c:v>
                </c:pt>
                <c:pt idx="345">
                  <c:v>101</c:v>
                </c:pt>
                <c:pt idx="346">
                  <c:v>107</c:v>
                </c:pt>
                <c:pt idx="347">
                  <c:v>69</c:v>
                </c:pt>
                <c:pt idx="348">
                  <c:v>70</c:v>
                </c:pt>
                <c:pt idx="349">
                  <c:v>86</c:v>
                </c:pt>
                <c:pt idx="350">
                  <c:v>107</c:v>
                </c:pt>
                <c:pt idx="351">
                  <c:v>80</c:v>
                </c:pt>
                <c:pt idx="352">
                  <c:v>101</c:v>
                </c:pt>
                <c:pt idx="353">
                  <c:v>24</c:v>
                </c:pt>
                <c:pt idx="354">
                  <c:v>101</c:v>
                </c:pt>
                <c:pt idx="355">
                  <c:v>79</c:v>
                </c:pt>
                <c:pt idx="356">
                  <c:v>103</c:v>
                </c:pt>
                <c:pt idx="357">
                  <c:v>106</c:v>
                </c:pt>
                <c:pt idx="358">
                  <c:v>104</c:v>
                </c:pt>
                <c:pt idx="359">
                  <c:v>108</c:v>
                </c:pt>
                <c:pt idx="360">
                  <c:v>109</c:v>
                </c:pt>
                <c:pt idx="361">
                  <c:v>108</c:v>
                </c:pt>
                <c:pt idx="362">
                  <c:v>100</c:v>
                </c:pt>
                <c:pt idx="363">
                  <c:v>102</c:v>
                </c:pt>
                <c:pt idx="364">
                  <c:v>101</c:v>
                </c:pt>
                <c:pt idx="365">
                  <c:v>105</c:v>
                </c:pt>
                <c:pt idx="366">
                  <c:v>87</c:v>
                </c:pt>
                <c:pt idx="367">
                  <c:v>99</c:v>
                </c:pt>
                <c:pt idx="368">
                  <c:v>102</c:v>
                </c:pt>
                <c:pt idx="369">
                  <c:v>94</c:v>
                </c:pt>
                <c:pt idx="370">
                  <c:v>94</c:v>
                </c:pt>
                <c:pt idx="371">
                  <c:v>100</c:v>
                </c:pt>
                <c:pt idx="372">
                  <c:v>95</c:v>
                </c:pt>
                <c:pt idx="373">
                  <c:v>94</c:v>
                </c:pt>
                <c:pt idx="374">
                  <c:v>64</c:v>
                </c:pt>
                <c:pt idx="375">
                  <c:v>104</c:v>
                </c:pt>
                <c:pt idx="376">
                  <c:v>96</c:v>
                </c:pt>
                <c:pt idx="377">
                  <c:v>108</c:v>
                </c:pt>
                <c:pt idx="378">
                  <c:v>102</c:v>
                </c:pt>
                <c:pt idx="379">
                  <c:v>48</c:v>
                </c:pt>
                <c:pt idx="380">
                  <c:v>86</c:v>
                </c:pt>
                <c:pt idx="381">
                  <c:v>93</c:v>
                </c:pt>
                <c:pt idx="382">
                  <c:v>99</c:v>
                </c:pt>
                <c:pt idx="383">
                  <c:v>94</c:v>
                </c:pt>
                <c:pt idx="384">
                  <c:v>102</c:v>
                </c:pt>
                <c:pt idx="385">
                  <c:v>103</c:v>
                </c:pt>
                <c:pt idx="386">
                  <c:v>60</c:v>
                </c:pt>
                <c:pt idx="387">
                  <c:v>102</c:v>
                </c:pt>
                <c:pt idx="388">
                  <c:v>109</c:v>
                </c:pt>
                <c:pt idx="389">
                  <c:v>107</c:v>
                </c:pt>
                <c:pt idx="390">
                  <c:v>76</c:v>
                </c:pt>
                <c:pt idx="391">
                  <c:v>105</c:v>
                </c:pt>
                <c:pt idx="392">
                  <c:v>102</c:v>
                </c:pt>
                <c:pt idx="393">
                  <c:v>104</c:v>
                </c:pt>
                <c:pt idx="394">
                  <c:v>98</c:v>
                </c:pt>
                <c:pt idx="395">
                  <c:v>103</c:v>
                </c:pt>
                <c:pt idx="396">
                  <c:v>96</c:v>
                </c:pt>
                <c:pt idx="397">
                  <c:v>67</c:v>
                </c:pt>
                <c:pt idx="398">
                  <c:v>90</c:v>
                </c:pt>
                <c:pt idx="399">
                  <c:v>102</c:v>
                </c:pt>
              </c:numCache>
            </c:numRef>
          </c:val>
        </c:ser>
        <c:ser>
          <c:idx val="5"/>
          <c:order val="2"/>
          <c:tx>
            <c:strRef>
              <c:f>Лист1!$F$1:$F$3</c:f>
              <c:strCache>
                <c:ptCount val="1"/>
                <c:pt idx="0">
                  <c:v>Wheels QuidrupleGeneLength Average</c:v>
                </c:pt>
              </c:strCache>
            </c:strRef>
          </c:tx>
          <c:marker>
            <c:symbol val="none"/>
          </c:marker>
          <c:val>
            <c:numRef>
              <c:f>Лист1!$F$4:$F$403</c:f>
              <c:numCache>
                <c:formatCode>General</c:formatCode>
                <c:ptCount val="400"/>
                <c:pt idx="0">
                  <c:v>183</c:v>
                </c:pt>
                <c:pt idx="1">
                  <c:v>247</c:v>
                </c:pt>
                <c:pt idx="2">
                  <c:v>242</c:v>
                </c:pt>
                <c:pt idx="3">
                  <c:v>266</c:v>
                </c:pt>
                <c:pt idx="4">
                  <c:v>254</c:v>
                </c:pt>
                <c:pt idx="5">
                  <c:v>251</c:v>
                </c:pt>
                <c:pt idx="6">
                  <c:v>293</c:v>
                </c:pt>
                <c:pt idx="7">
                  <c:v>266</c:v>
                </c:pt>
                <c:pt idx="8">
                  <c:v>237</c:v>
                </c:pt>
                <c:pt idx="9">
                  <c:v>253</c:v>
                </c:pt>
                <c:pt idx="10">
                  <c:v>263</c:v>
                </c:pt>
                <c:pt idx="11">
                  <c:v>256</c:v>
                </c:pt>
                <c:pt idx="12">
                  <c:v>265</c:v>
                </c:pt>
                <c:pt idx="13">
                  <c:v>275</c:v>
                </c:pt>
                <c:pt idx="14">
                  <c:v>250</c:v>
                </c:pt>
                <c:pt idx="15">
                  <c:v>280</c:v>
                </c:pt>
                <c:pt idx="16">
                  <c:v>282</c:v>
                </c:pt>
                <c:pt idx="17">
                  <c:v>252</c:v>
                </c:pt>
                <c:pt idx="18">
                  <c:v>273</c:v>
                </c:pt>
                <c:pt idx="19">
                  <c:v>268</c:v>
                </c:pt>
                <c:pt idx="20">
                  <c:v>276</c:v>
                </c:pt>
                <c:pt idx="21">
                  <c:v>240</c:v>
                </c:pt>
                <c:pt idx="22">
                  <c:v>273</c:v>
                </c:pt>
                <c:pt idx="23">
                  <c:v>266</c:v>
                </c:pt>
                <c:pt idx="24">
                  <c:v>195</c:v>
                </c:pt>
                <c:pt idx="25">
                  <c:v>267</c:v>
                </c:pt>
                <c:pt idx="26">
                  <c:v>241</c:v>
                </c:pt>
                <c:pt idx="27">
                  <c:v>273</c:v>
                </c:pt>
                <c:pt idx="28">
                  <c:v>257</c:v>
                </c:pt>
                <c:pt idx="29">
                  <c:v>252</c:v>
                </c:pt>
                <c:pt idx="30">
                  <c:v>160</c:v>
                </c:pt>
                <c:pt idx="31">
                  <c:v>262</c:v>
                </c:pt>
                <c:pt idx="32">
                  <c:v>290</c:v>
                </c:pt>
                <c:pt idx="33">
                  <c:v>253</c:v>
                </c:pt>
                <c:pt idx="34">
                  <c:v>276</c:v>
                </c:pt>
                <c:pt idx="35">
                  <c:v>266</c:v>
                </c:pt>
                <c:pt idx="36">
                  <c:v>278</c:v>
                </c:pt>
                <c:pt idx="37">
                  <c:v>274</c:v>
                </c:pt>
                <c:pt idx="38">
                  <c:v>272</c:v>
                </c:pt>
                <c:pt idx="39">
                  <c:v>270</c:v>
                </c:pt>
                <c:pt idx="40">
                  <c:v>276</c:v>
                </c:pt>
                <c:pt idx="41">
                  <c:v>272</c:v>
                </c:pt>
                <c:pt idx="42">
                  <c:v>279</c:v>
                </c:pt>
                <c:pt idx="43">
                  <c:v>276</c:v>
                </c:pt>
                <c:pt idx="44">
                  <c:v>273</c:v>
                </c:pt>
                <c:pt idx="45">
                  <c:v>266</c:v>
                </c:pt>
                <c:pt idx="46">
                  <c:v>342</c:v>
                </c:pt>
                <c:pt idx="47">
                  <c:v>356</c:v>
                </c:pt>
                <c:pt idx="48">
                  <c:v>392</c:v>
                </c:pt>
                <c:pt idx="49">
                  <c:v>398</c:v>
                </c:pt>
                <c:pt idx="50">
                  <c:v>388</c:v>
                </c:pt>
                <c:pt idx="51">
                  <c:v>392</c:v>
                </c:pt>
                <c:pt idx="52">
                  <c:v>404</c:v>
                </c:pt>
                <c:pt idx="53">
                  <c:v>410</c:v>
                </c:pt>
                <c:pt idx="54">
                  <c:v>411</c:v>
                </c:pt>
                <c:pt idx="55">
                  <c:v>369</c:v>
                </c:pt>
                <c:pt idx="56">
                  <c:v>361</c:v>
                </c:pt>
                <c:pt idx="57">
                  <c:v>361</c:v>
                </c:pt>
                <c:pt idx="58">
                  <c:v>379</c:v>
                </c:pt>
                <c:pt idx="59">
                  <c:v>355</c:v>
                </c:pt>
                <c:pt idx="60">
                  <c:v>407</c:v>
                </c:pt>
                <c:pt idx="61">
                  <c:v>398</c:v>
                </c:pt>
                <c:pt idx="62">
                  <c:v>403</c:v>
                </c:pt>
                <c:pt idx="63">
                  <c:v>391</c:v>
                </c:pt>
                <c:pt idx="64">
                  <c:v>398</c:v>
                </c:pt>
                <c:pt idx="65">
                  <c:v>397</c:v>
                </c:pt>
                <c:pt idx="66">
                  <c:v>400</c:v>
                </c:pt>
                <c:pt idx="67">
                  <c:v>393</c:v>
                </c:pt>
                <c:pt idx="68">
                  <c:v>417</c:v>
                </c:pt>
                <c:pt idx="69">
                  <c:v>417</c:v>
                </c:pt>
                <c:pt idx="70">
                  <c:v>382</c:v>
                </c:pt>
                <c:pt idx="71">
                  <c:v>389</c:v>
                </c:pt>
                <c:pt idx="72">
                  <c:v>404</c:v>
                </c:pt>
                <c:pt idx="73">
                  <c:v>213</c:v>
                </c:pt>
                <c:pt idx="74">
                  <c:v>426</c:v>
                </c:pt>
                <c:pt idx="75">
                  <c:v>416</c:v>
                </c:pt>
                <c:pt idx="76">
                  <c:v>423</c:v>
                </c:pt>
                <c:pt idx="77">
                  <c:v>417</c:v>
                </c:pt>
                <c:pt idx="78">
                  <c:v>426</c:v>
                </c:pt>
                <c:pt idx="79">
                  <c:v>412</c:v>
                </c:pt>
                <c:pt idx="80">
                  <c:v>421</c:v>
                </c:pt>
                <c:pt idx="81">
                  <c:v>419</c:v>
                </c:pt>
                <c:pt idx="82">
                  <c:v>300</c:v>
                </c:pt>
                <c:pt idx="83">
                  <c:v>410</c:v>
                </c:pt>
                <c:pt idx="84">
                  <c:v>407</c:v>
                </c:pt>
                <c:pt idx="85">
                  <c:v>419</c:v>
                </c:pt>
                <c:pt idx="86">
                  <c:v>387</c:v>
                </c:pt>
                <c:pt idx="87">
                  <c:v>407</c:v>
                </c:pt>
                <c:pt idx="88">
                  <c:v>410</c:v>
                </c:pt>
                <c:pt idx="89">
                  <c:v>344</c:v>
                </c:pt>
                <c:pt idx="90">
                  <c:v>415</c:v>
                </c:pt>
                <c:pt idx="91">
                  <c:v>407</c:v>
                </c:pt>
                <c:pt idx="92">
                  <c:v>398</c:v>
                </c:pt>
                <c:pt idx="93">
                  <c:v>392</c:v>
                </c:pt>
                <c:pt idx="94">
                  <c:v>411</c:v>
                </c:pt>
                <c:pt idx="95">
                  <c:v>396</c:v>
                </c:pt>
                <c:pt idx="96">
                  <c:v>380</c:v>
                </c:pt>
                <c:pt idx="97">
                  <c:v>365</c:v>
                </c:pt>
                <c:pt idx="98">
                  <c:v>386</c:v>
                </c:pt>
                <c:pt idx="99">
                  <c:v>422</c:v>
                </c:pt>
                <c:pt idx="100">
                  <c:v>410</c:v>
                </c:pt>
                <c:pt idx="101">
                  <c:v>376</c:v>
                </c:pt>
                <c:pt idx="102">
                  <c:v>409</c:v>
                </c:pt>
                <c:pt idx="103">
                  <c:v>411</c:v>
                </c:pt>
                <c:pt idx="104">
                  <c:v>410</c:v>
                </c:pt>
                <c:pt idx="105">
                  <c:v>416</c:v>
                </c:pt>
                <c:pt idx="106">
                  <c:v>422</c:v>
                </c:pt>
                <c:pt idx="107">
                  <c:v>412</c:v>
                </c:pt>
                <c:pt idx="108">
                  <c:v>413</c:v>
                </c:pt>
                <c:pt idx="109">
                  <c:v>351</c:v>
                </c:pt>
                <c:pt idx="110">
                  <c:v>415</c:v>
                </c:pt>
                <c:pt idx="111">
                  <c:v>429</c:v>
                </c:pt>
                <c:pt idx="112">
                  <c:v>428</c:v>
                </c:pt>
                <c:pt idx="113">
                  <c:v>413</c:v>
                </c:pt>
                <c:pt idx="114">
                  <c:v>427</c:v>
                </c:pt>
                <c:pt idx="115">
                  <c:v>426</c:v>
                </c:pt>
                <c:pt idx="116">
                  <c:v>430</c:v>
                </c:pt>
                <c:pt idx="117">
                  <c:v>427</c:v>
                </c:pt>
                <c:pt idx="118">
                  <c:v>411</c:v>
                </c:pt>
                <c:pt idx="119">
                  <c:v>426</c:v>
                </c:pt>
                <c:pt idx="120">
                  <c:v>432</c:v>
                </c:pt>
                <c:pt idx="121">
                  <c:v>306</c:v>
                </c:pt>
                <c:pt idx="122">
                  <c:v>428</c:v>
                </c:pt>
                <c:pt idx="123">
                  <c:v>427</c:v>
                </c:pt>
                <c:pt idx="124">
                  <c:v>419</c:v>
                </c:pt>
                <c:pt idx="125">
                  <c:v>424</c:v>
                </c:pt>
                <c:pt idx="126">
                  <c:v>431</c:v>
                </c:pt>
                <c:pt idx="127">
                  <c:v>404</c:v>
                </c:pt>
                <c:pt idx="128">
                  <c:v>359</c:v>
                </c:pt>
                <c:pt idx="129">
                  <c:v>420</c:v>
                </c:pt>
                <c:pt idx="130">
                  <c:v>419</c:v>
                </c:pt>
                <c:pt idx="131">
                  <c:v>417</c:v>
                </c:pt>
                <c:pt idx="132">
                  <c:v>430</c:v>
                </c:pt>
                <c:pt idx="133">
                  <c:v>419</c:v>
                </c:pt>
                <c:pt idx="134">
                  <c:v>408</c:v>
                </c:pt>
                <c:pt idx="135">
                  <c:v>333</c:v>
                </c:pt>
                <c:pt idx="136">
                  <c:v>433</c:v>
                </c:pt>
                <c:pt idx="137">
                  <c:v>416</c:v>
                </c:pt>
                <c:pt idx="138">
                  <c:v>433</c:v>
                </c:pt>
                <c:pt idx="139">
                  <c:v>428</c:v>
                </c:pt>
                <c:pt idx="140">
                  <c:v>416</c:v>
                </c:pt>
                <c:pt idx="141">
                  <c:v>394</c:v>
                </c:pt>
                <c:pt idx="142">
                  <c:v>419</c:v>
                </c:pt>
                <c:pt idx="143">
                  <c:v>425</c:v>
                </c:pt>
                <c:pt idx="144">
                  <c:v>425</c:v>
                </c:pt>
                <c:pt idx="145">
                  <c:v>381</c:v>
                </c:pt>
                <c:pt idx="146">
                  <c:v>369</c:v>
                </c:pt>
                <c:pt idx="147">
                  <c:v>434</c:v>
                </c:pt>
                <c:pt idx="148">
                  <c:v>418</c:v>
                </c:pt>
                <c:pt idx="149">
                  <c:v>433</c:v>
                </c:pt>
                <c:pt idx="150">
                  <c:v>427</c:v>
                </c:pt>
                <c:pt idx="151">
                  <c:v>421</c:v>
                </c:pt>
                <c:pt idx="152">
                  <c:v>415</c:v>
                </c:pt>
                <c:pt idx="153">
                  <c:v>431</c:v>
                </c:pt>
                <c:pt idx="154">
                  <c:v>359</c:v>
                </c:pt>
                <c:pt idx="155">
                  <c:v>373</c:v>
                </c:pt>
                <c:pt idx="156">
                  <c:v>433</c:v>
                </c:pt>
                <c:pt idx="157">
                  <c:v>445</c:v>
                </c:pt>
                <c:pt idx="158">
                  <c:v>423</c:v>
                </c:pt>
                <c:pt idx="159">
                  <c:v>448</c:v>
                </c:pt>
                <c:pt idx="160">
                  <c:v>391</c:v>
                </c:pt>
                <c:pt idx="161">
                  <c:v>425</c:v>
                </c:pt>
                <c:pt idx="162">
                  <c:v>424</c:v>
                </c:pt>
                <c:pt idx="163">
                  <c:v>441</c:v>
                </c:pt>
                <c:pt idx="164">
                  <c:v>426</c:v>
                </c:pt>
                <c:pt idx="165">
                  <c:v>449</c:v>
                </c:pt>
                <c:pt idx="166">
                  <c:v>234</c:v>
                </c:pt>
                <c:pt idx="167">
                  <c:v>438</c:v>
                </c:pt>
                <c:pt idx="168">
                  <c:v>402</c:v>
                </c:pt>
                <c:pt idx="169">
                  <c:v>437</c:v>
                </c:pt>
                <c:pt idx="170">
                  <c:v>432</c:v>
                </c:pt>
                <c:pt idx="171">
                  <c:v>438</c:v>
                </c:pt>
                <c:pt idx="172">
                  <c:v>267</c:v>
                </c:pt>
                <c:pt idx="173">
                  <c:v>431</c:v>
                </c:pt>
                <c:pt idx="174">
                  <c:v>444</c:v>
                </c:pt>
                <c:pt idx="175">
                  <c:v>385</c:v>
                </c:pt>
                <c:pt idx="176">
                  <c:v>326</c:v>
                </c:pt>
                <c:pt idx="177">
                  <c:v>245</c:v>
                </c:pt>
                <c:pt idx="178">
                  <c:v>361</c:v>
                </c:pt>
                <c:pt idx="179">
                  <c:v>353</c:v>
                </c:pt>
                <c:pt idx="180">
                  <c:v>372</c:v>
                </c:pt>
                <c:pt idx="181">
                  <c:v>358</c:v>
                </c:pt>
                <c:pt idx="182">
                  <c:v>375</c:v>
                </c:pt>
                <c:pt idx="183">
                  <c:v>380</c:v>
                </c:pt>
                <c:pt idx="184">
                  <c:v>381</c:v>
                </c:pt>
                <c:pt idx="185">
                  <c:v>346</c:v>
                </c:pt>
                <c:pt idx="186">
                  <c:v>359</c:v>
                </c:pt>
                <c:pt idx="187">
                  <c:v>346</c:v>
                </c:pt>
                <c:pt idx="188">
                  <c:v>361</c:v>
                </c:pt>
                <c:pt idx="189">
                  <c:v>360</c:v>
                </c:pt>
                <c:pt idx="190">
                  <c:v>352</c:v>
                </c:pt>
                <c:pt idx="191">
                  <c:v>320</c:v>
                </c:pt>
                <c:pt idx="192">
                  <c:v>378</c:v>
                </c:pt>
                <c:pt idx="193">
                  <c:v>374</c:v>
                </c:pt>
                <c:pt idx="194">
                  <c:v>383</c:v>
                </c:pt>
                <c:pt idx="195">
                  <c:v>415</c:v>
                </c:pt>
                <c:pt idx="196">
                  <c:v>416</c:v>
                </c:pt>
                <c:pt idx="197">
                  <c:v>410</c:v>
                </c:pt>
                <c:pt idx="198">
                  <c:v>402</c:v>
                </c:pt>
                <c:pt idx="199">
                  <c:v>416</c:v>
                </c:pt>
                <c:pt idx="200">
                  <c:v>84</c:v>
                </c:pt>
                <c:pt idx="201">
                  <c:v>38</c:v>
                </c:pt>
                <c:pt idx="202">
                  <c:v>54</c:v>
                </c:pt>
                <c:pt idx="203">
                  <c:v>51</c:v>
                </c:pt>
                <c:pt idx="204">
                  <c:v>53</c:v>
                </c:pt>
                <c:pt idx="205">
                  <c:v>87</c:v>
                </c:pt>
                <c:pt idx="206">
                  <c:v>80</c:v>
                </c:pt>
                <c:pt idx="207">
                  <c:v>71</c:v>
                </c:pt>
                <c:pt idx="208">
                  <c:v>89</c:v>
                </c:pt>
                <c:pt idx="209">
                  <c:v>93</c:v>
                </c:pt>
                <c:pt idx="210">
                  <c:v>83</c:v>
                </c:pt>
                <c:pt idx="211">
                  <c:v>83</c:v>
                </c:pt>
                <c:pt idx="212">
                  <c:v>82</c:v>
                </c:pt>
                <c:pt idx="213">
                  <c:v>87</c:v>
                </c:pt>
                <c:pt idx="214">
                  <c:v>83</c:v>
                </c:pt>
                <c:pt idx="215">
                  <c:v>87</c:v>
                </c:pt>
                <c:pt idx="216">
                  <c:v>76</c:v>
                </c:pt>
                <c:pt idx="217">
                  <c:v>62</c:v>
                </c:pt>
                <c:pt idx="218">
                  <c:v>75</c:v>
                </c:pt>
                <c:pt idx="219">
                  <c:v>84</c:v>
                </c:pt>
                <c:pt idx="220">
                  <c:v>77</c:v>
                </c:pt>
                <c:pt idx="221">
                  <c:v>78</c:v>
                </c:pt>
                <c:pt idx="222">
                  <c:v>70</c:v>
                </c:pt>
                <c:pt idx="223">
                  <c:v>83</c:v>
                </c:pt>
                <c:pt idx="224">
                  <c:v>70</c:v>
                </c:pt>
                <c:pt idx="225">
                  <c:v>82</c:v>
                </c:pt>
                <c:pt idx="226">
                  <c:v>77</c:v>
                </c:pt>
                <c:pt idx="227">
                  <c:v>80</c:v>
                </c:pt>
                <c:pt idx="228">
                  <c:v>77</c:v>
                </c:pt>
                <c:pt idx="229">
                  <c:v>77</c:v>
                </c:pt>
                <c:pt idx="230">
                  <c:v>73</c:v>
                </c:pt>
                <c:pt idx="231">
                  <c:v>89</c:v>
                </c:pt>
                <c:pt idx="232">
                  <c:v>70</c:v>
                </c:pt>
                <c:pt idx="233">
                  <c:v>70</c:v>
                </c:pt>
                <c:pt idx="234">
                  <c:v>63</c:v>
                </c:pt>
                <c:pt idx="235">
                  <c:v>53</c:v>
                </c:pt>
                <c:pt idx="236">
                  <c:v>78</c:v>
                </c:pt>
                <c:pt idx="237">
                  <c:v>57</c:v>
                </c:pt>
                <c:pt idx="238">
                  <c:v>83</c:v>
                </c:pt>
                <c:pt idx="239">
                  <c:v>90</c:v>
                </c:pt>
                <c:pt idx="240">
                  <c:v>94</c:v>
                </c:pt>
                <c:pt idx="241">
                  <c:v>96</c:v>
                </c:pt>
                <c:pt idx="242">
                  <c:v>74</c:v>
                </c:pt>
                <c:pt idx="243">
                  <c:v>93</c:v>
                </c:pt>
                <c:pt idx="244">
                  <c:v>83</c:v>
                </c:pt>
                <c:pt idx="245">
                  <c:v>97</c:v>
                </c:pt>
                <c:pt idx="246">
                  <c:v>91</c:v>
                </c:pt>
                <c:pt idx="247">
                  <c:v>92</c:v>
                </c:pt>
                <c:pt idx="248">
                  <c:v>98</c:v>
                </c:pt>
                <c:pt idx="249">
                  <c:v>116</c:v>
                </c:pt>
                <c:pt idx="250">
                  <c:v>134</c:v>
                </c:pt>
                <c:pt idx="251">
                  <c:v>174</c:v>
                </c:pt>
                <c:pt idx="252">
                  <c:v>177</c:v>
                </c:pt>
                <c:pt idx="253">
                  <c:v>184</c:v>
                </c:pt>
                <c:pt idx="254">
                  <c:v>167</c:v>
                </c:pt>
                <c:pt idx="255">
                  <c:v>177</c:v>
                </c:pt>
                <c:pt idx="256">
                  <c:v>39</c:v>
                </c:pt>
                <c:pt idx="257">
                  <c:v>174</c:v>
                </c:pt>
                <c:pt idx="258">
                  <c:v>156</c:v>
                </c:pt>
                <c:pt idx="259">
                  <c:v>139</c:v>
                </c:pt>
                <c:pt idx="260">
                  <c:v>185</c:v>
                </c:pt>
                <c:pt idx="261">
                  <c:v>157</c:v>
                </c:pt>
                <c:pt idx="262">
                  <c:v>180</c:v>
                </c:pt>
                <c:pt idx="263">
                  <c:v>144</c:v>
                </c:pt>
                <c:pt idx="264">
                  <c:v>179</c:v>
                </c:pt>
                <c:pt idx="265">
                  <c:v>177</c:v>
                </c:pt>
                <c:pt idx="266">
                  <c:v>181</c:v>
                </c:pt>
                <c:pt idx="267">
                  <c:v>184</c:v>
                </c:pt>
                <c:pt idx="268">
                  <c:v>171</c:v>
                </c:pt>
                <c:pt idx="269">
                  <c:v>95</c:v>
                </c:pt>
                <c:pt idx="270">
                  <c:v>185</c:v>
                </c:pt>
                <c:pt idx="271">
                  <c:v>176</c:v>
                </c:pt>
                <c:pt idx="272">
                  <c:v>185</c:v>
                </c:pt>
                <c:pt idx="273">
                  <c:v>178</c:v>
                </c:pt>
                <c:pt idx="274">
                  <c:v>130</c:v>
                </c:pt>
                <c:pt idx="275">
                  <c:v>172</c:v>
                </c:pt>
                <c:pt idx="276">
                  <c:v>175</c:v>
                </c:pt>
                <c:pt idx="277">
                  <c:v>184</c:v>
                </c:pt>
                <c:pt idx="278">
                  <c:v>169</c:v>
                </c:pt>
                <c:pt idx="279">
                  <c:v>166</c:v>
                </c:pt>
                <c:pt idx="280">
                  <c:v>174</c:v>
                </c:pt>
                <c:pt idx="281">
                  <c:v>185</c:v>
                </c:pt>
                <c:pt idx="282">
                  <c:v>149</c:v>
                </c:pt>
                <c:pt idx="283">
                  <c:v>177</c:v>
                </c:pt>
                <c:pt idx="284">
                  <c:v>151</c:v>
                </c:pt>
                <c:pt idx="285">
                  <c:v>181</c:v>
                </c:pt>
                <c:pt idx="286">
                  <c:v>178</c:v>
                </c:pt>
                <c:pt idx="287">
                  <c:v>180</c:v>
                </c:pt>
                <c:pt idx="288">
                  <c:v>171</c:v>
                </c:pt>
                <c:pt idx="289">
                  <c:v>175</c:v>
                </c:pt>
                <c:pt idx="290">
                  <c:v>187</c:v>
                </c:pt>
                <c:pt idx="291">
                  <c:v>189</c:v>
                </c:pt>
                <c:pt idx="292">
                  <c:v>178</c:v>
                </c:pt>
                <c:pt idx="293">
                  <c:v>182</c:v>
                </c:pt>
                <c:pt idx="294">
                  <c:v>187</c:v>
                </c:pt>
                <c:pt idx="295">
                  <c:v>193</c:v>
                </c:pt>
                <c:pt idx="296">
                  <c:v>172</c:v>
                </c:pt>
                <c:pt idx="297">
                  <c:v>155</c:v>
                </c:pt>
                <c:pt idx="298">
                  <c:v>181</c:v>
                </c:pt>
                <c:pt idx="299">
                  <c:v>174</c:v>
                </c:pt>
                <c:pt idx="300">
                  <c:v>180</c:v>
                </c:pt>
                <c:pt idx="301">
                  <c:v>176</c:v>
                </c:pt>
                <c:pt idx="302">
                  <c:v>160</c:v>
                </c:pt>
                <c:pt idx="303">
                  <c:v>172</c:v>
                </c:pt>
                <c:pt idx="304">
                  <c:v>165</c:v>
                </c:pt>
                <c:pt idx="305">
                  <c:v>169</c:v>
                </c:pt>
                <c:pt idx="306">
                  <c:v>179</c:v>
                </c:pt>
                <c:pt idx="307">
                  <c:v>174</c:v>
                </c:pt>
                <c:pt idx="308">
                  <c:v>177</c:v>
                </c:pt>
                <c:pt idx="309">
                  <c:v>162</c:v>
                </c:pt>
                <c:pt idx="310">
                  <c:v>177</c:v>
                </c:pt>
                <c:pt idx="311">
                  <c:v>175</c:v>
                </c:pt>
                <c:pt idx="312">
                  <c:v>176</c:v>
                </c:pt>
                <c:pt idx="313">
                  <c:v>163</c:v>
                </c:pt>
                <c:pt idx="314">
                  <c:v>173</c:v>
                </c:pt>
                <c:pt idx="315">
                  <c:v>175</c:v>
                </c:pt>
                <c:pt idx="316">
                  <c:v>176</c:v>
                </c:pt>
                <c:pt idx="317">
                  <c:v>162</c:v>
                </c:pt>
                <c:pt idx="318">
                  <c:v>175</c:v>
                </c:pt>
                <c:pt idx="319">
                  <c:v>181</c:v>
                </c:pt>
                <c:pt idx="320">
                  <c:v>179</c:v>
                </c:pt>
                <c:pt idx="321">
                  <c:v>162</c:v>
                </c:pt>
                <c:pt idx="322">
                  <c:v>168</c:v>
                </c:pt>
                <c:pt idx="323">
                  <c:v>147</c:v>
                </c:pt>
                <c:pt idx="324">
                  <c:v>180</c:v>
                </c:pt>
                <c:pt idx="325">
                  <c:v>176</c:v>
                </c:pt>
                <c:pt idx="326">
                  <c:v>165</c:v>
                </c:pt>
                <c:pt idx="327">
                  <c:v>165</c:v>
                </c:pt>
                <c:pt idx="328">
                  <c:v>165</c:v>
                </c:pt>
                <c:pt idx="329">
                  <c:v>173</c:v>
                </c:pt>
                <c:pt idx="330">
                  <c:v>171</c:v>
                </c:pt>
                <c:pt idx="331">
                  <c:v>168</c:v>
                </c:pt>
                <c:pt idx="332">
                  <c:v>167</c:v>
                </c:pt>
                <c:pt idx="333">
                  <c:v>173</c:v>
                </c:pt>
                <c:pt idx="334">
                  <c:v>137</c:v>
                </c:pt>
                <c:pt idx="335">
                  <c:v>171</c:v>
                </c:pt>
                <c:pt idx="336">
                  <c:v>180</c:v>
                </c:pt>
                <c:pt idx="337">
                  <c:v>183</c:v>
                </c:pt>
                <c:pt idx="338">
                  <c:v>185</c:v>
                </c:pt>
                <c:pt idx="339">
                  <c:v>199</c:v>
                </c:pt>
                <c:pt idx="340">
                  <c:v>109</c:v>
                </c:pt>
                <c:pt idx="341">
                  <c:v>159</c:v>
                </c:pt>
                <c:pt idx="342">
                  <c:v>202</c:v>
                </c:pt>
                <c:pt idx="343">
                  <c:v>151</c:v>
                </c:pt>
                <c:pt idx="344">
                  <c:v>194</c:v>
                </c:pt>
                <c:pt idx="345">
                  <c:v>201</c:v>
                </c:pt>
                <c:pt idx="346">
                  <c:v>201</c:v>
                </c:pt>
                <c:pt idx="347">
                  <c:v>142</c:v>
                </c:pt>
                <c:pt idx="348">
                  <c:v>193</c:v>
                </c:pt>
                <c:pt idx="349">
                  <c:v>168</c:v>
                </c:pt>
                <c:pt idx="350">
                  <c:v>200</c:v>
                </c:pt>
                <c:pt idx="351">
                  <c:v>167</c:v>
                </c:pt>
                <c:pt idx="352">
                  <c:v>190</c:v>
                </c:pt>
                <c:pt idx="353">
                  <c:v>196</c:v>
                </c:pt>
                <c:pt idx="354">
                  <c:v>192</c:v>
                </c:pt>
                <c:pt idx="355">
                  <c:v>175</c:v>
                </c:pt>
                <c:pt idx="356">
                  <c:v>202</c:v>
                </c:pt>
                <c:pt idx="357">
                  <c:v>213</c:v>
                </c:pt>
                <c:pt idx="358">
                  <c:v>187</c:v>
                </c:pt>
                <c:pt idx="359">
                  <c:v>200</c:v>
                </c:pt>
                <c:pt idx="360">
                  <c:v>205</c:v>
                </c:pt>
                <c:pt idx="361">
                  <c:v>196</c:v>
                </c:pt>
                <c:pt idx="362">
                  <c:v>212</c:v>
                </c:pt>
                <c:pt idx="363">
                  <c:v>155</c:v>
                </c:pt>
                <c:pt idx="364">
                  <c:v>173</c:v>
                </c:pt>
                <c:pt idx="365">
                  <c:v>210</c:v>
                </c:pt>
                <c:pt idx="366">
                  <c:v>210</c:v>
                </c:pt>
                <c:pt idx="367">
                  <c:v>152</c:v>
                </c:pt>
                <c:pt idx="368">
                  <c:v>201</c:v>
                </c:pt>
                <c:pt idx="369">
                  <c:v>207</c:v>
                </c:pt>
                <c:pt idx="370">
                  <c:v>213</c:v>
                </c:pt>
                <c:pt idx="371">
                  <c:v>194</c:v>
                </c:pt>
                <c:pt idx="372">
                  <c:v>201</c:v>
                </c:pt>
                <c:pt idx="373">
                  <c:v>207</c:v>
                </c:pt>
                <c:pt idx="374">
                  <c:v>214</c:v>
                </c:pt>
                <c:pt idx="375">
                  <c:v>190</c:v>
                </c:pt>
                <c:pt idx="376">
                  <c:v>199</c:v>
                </c:pt>
                <c:pt idx="377">
                  <c:v>152</c:v>
                </c:pt>
                <c:pt idx="378">
                  <c:v>199</c:v>
                </c:pt>
                <c:pt idx="379">
                  <c:v>197</c:v>
                </c:pt>
                <c:pt idx="380">
                  <c:v>197</c:v>
                </c:pt>
                <c:pt idx="381">
                  <c:v>160</c:v>
                </c:pt>
                <c:pt idx="382">
                  <c:v>208</c:v>
                </c:pt>
                <c:pt idx="383">
                  <c:v>204</c:v>
                </c:pt>
                <c:pt idx="384">
                  <c:v>205</c:v>
                </c:pt>
                <c:pt idx="385">
                  <c:v>208</c:v>
                </c:pt>
                <c:pt idx="386">
                  <c:v>210</c:v>
                </c:pt>
                <c:pt idx="387">
                  <c:v>212</c:v>
                </c:pt>
                <c:pt idx="388">
                  <c:v>189</c:v>
                </c:pt>
                <c:pt idx="389">
                  <c:v>185</c:v>
                </c:pt>
                <c:pt idx="390">
                  <c:v>209</c:v>
                </c:pt>
                <c:pt idx="391">
                  <c:v>202</c:v>
                </c:pt>
                <c:pt idx="392">
                  <c:v>169</c:v>
                </c:pt>
                <c:pt idx="393">
                  <c:v>205</c:v>
                </c:pt>
                <c:pt idx="394">
                  <c:v>155</c:v>
                </c:pt>
                <c:pt idx="395">
                  <c:v>191</c:v>
                </c:pt>
                <c:pt idx="396">
                  <c:v>185</c:v>
                </c:pt>
                <c:pt idx="397">
                  <c:v>172</c:v>
                </c:pt>
                <c:pt idx="398">
                  <c:v>201</c:v>
                </c:pt>
                <c:pt idx="399">
                  <c:v>205</c:v>
                </c:pt>
              </c:numCache>
            </c:numRef>
          </c:val>
        </c:ser>
        <c:ser>
          <c:idx val="7"/>
          <c:order val="3"/>
          <c:tx>
            <c:strRef>
              <c:f>Лист1!$H$1:$H$3</c:f>
              <c:strCache>
                <c:ptCount val="1"/>
                <c:pt idx="0">
                  <c:v>Wheels HalfGeneLength Average</c:v>
                </c:pt>
              </c:strCache>
            </c:strRef>
          </c:tx>
          <c:marker>
            <c:symbol val="none"/>
          </c:marker>
          <c:val>
            <c:numRef>
              <c:f>Лист1!$H$4:$H$403</c:f>
              <c:numCache>
                <c:formatCode>General</c:formatCode>
                <c:ptCount val="400"/>
                <c:pt idx="0">
                  <c:v>184</c:v>
                </c:pt>
                <c:pt idx="1">
                  <c:v>356</c:v>
                </c:pt>
                <c:pt idx="2">
                  <c:v>360</c:v>
                </c:pt>
                <c:pt idx="3">
                  <c:v>389</c:v>
                </c:pt>
                <c:pt idx="4">
                  <c:v>336</c:v>
                </c:pt>
                <c:pt idx="5">
                  <c:v>322</c:v>
                </c:pt>
                <c:pt idx="6">
                  <c:v>390</c:v>
                </c:pt>
                <c:pt idx="7">
                  <c:v>201</c:v>
                </c:pt>
                <c:pt idx="8">
                  <c:v>392</c:v>
                </c:pt>
                <c:pt idx="9">
                  <c:v>400</c:v>
                </c:pt>
                <c:pt idx="10">
                  <c:v>403</c:v>
                </c:pt>
                <c:pt idx="11">
                  <c:v>401</c:v>
                </c:pt>
                <c:pt idx="12">
                  <c:v>227</c:v>
                </c:pt>
                <c:pt idx="13">
                  <c:v>368</c:v>
                </c:pt>
                <c:pt idx="14">
                  <c:v>396</c:v>
                </c:pt>
                <c:pt idx="15">
                  <c:v>367</c:v>
                </c:pt>
                <c:pt idx="16">
                  <c:v>367</c:v>
                </c:pt>
                <c:pt idx="17">
                  <c:v>414</c:v>
                </c:pt>
                <c:pt idx="18">
                  <c:v>388</c:v>
                </c:pt>
                <c:pt idx="19">
                  <c:v>377</c:v>
                </c:pt>
                <c:pt idx="20">
                  <c:v>406</c:v>
                </c:pt>
                <c:pt idx="21">
                  <c:v>420</c:v>
                </c:pt>
                <c:pt idx="22">
                  <c:v>417</c:v>
                </c:pt>
                <c:pt idx="23">
                  <c:v>388</c:v>
                </c:pt>
                <c:pt idx="24">
                  <c:v>328</c:v>
                </c:pt>
                <c:pt idx="25">
                  <c:v>235</c:v>
                </c:pt>
                <c:pt idx="26">
                  <c:v>374</c:v>
                </c:pt>
                <c:pt idx="27">
                  <c:v>406</c:v>
                </c:pt>
                <c:pt idx="28">
                  <c:v>421</c:v>
                </c:pt>
                <c:pt idx="29">
                  <c:v>405</c:v>
                </c:pt>
                <c:pt idx="30">
                  <c:v>419</c:v>
                </c:pt>
                <c:pt idx="31">
                  <c:v>388</c:v>
                </c:pt>
                <c:pt idx="32">
                  <c:v>342</c:v>
                </c:pt>
                <c:pt idx="33">
                  <c:v>424</c:v>
                </c:pt>
                <c:pt idx="34">
                  <c:v>418</c:v>
                </c:pt>
                <c:pt idx="35">
                  <c:v>413</c:v>
                </c:pt>
                <c:pt idx="36">
                  <c:v>331</c:v>
                </c:pt>
                <c:pt idx="37">
                  <c:v>352</c:v>
                </c:pt>
                <c:pt idx="38">
                  <c:v>217</c:v>
                </c:pt>
                <c:pt idx="39">
                  <c:v>400</c:v>
                </c:pt>
                <c:pt idx="40">
                  <c:v>410</c:v>
                </c:pt>
                <c:pt idx="41">
                  <c:v>429</c:v>
                </c:pt>
                <c:pt idx="42">
                  <c:v>415</c:v>
                </c:pt>
                <c:pt idx="43">
                  <c:v>401</c:v>
                </c:pt>
                <c:pt idx="44">
                  <c:v>398</c:v>
                </c:pt>
                <c:pt idx="45">
                  <c:v>225</c:v>
                </c:pt>
                <c:pt idx="46">
                  <c:v>406</c:v>
                </c:pt>
                <c:pt idx="47">
                  <c:v>427</c:v>
                </c:pt>
                <c:pt idx="48">
                  <c:v>336</c:v>
                </c:pt>
                <c:pt idx="49">
                  <c:v>391</c:v>
                </c:pt>
                <c:pt idx="50">
                  <c:v>432</c:v>
                </c:pt>
                <c:pt idx="51">
                  <c:v>364</c:v>
                </c:pt>
                <c:pt idx="52">
                  <c:v>240</c:v>
                </c:pt>
                <c:pt idx="53">
                  <c:v>420</c:v>
                </c:pt>
                <c:pt idx="54">
                  <c:v>372</c:v>
                </c:pt>
                <c:pt idx="55">
                  <c:v>417</c:v>
                </c:pt>
                <c:pt idx="56">
                  <c:v>282</c:v>
                </c:pt>
                <c:pt idx="57">
                  <c:v>427</c:v>
                </c:pt>
                <c:pt idx="58">
                  <c:v>317</c:v>
                </c:pt>
                <c:pt idx="59">
                  <c:v>427</c:v>
                </c:pt>
                <c:pt idx="60">
                  <c:v>327</c:v>
                </c:pt>
                <c:pt idx="61">
                  <c:v>365</c:v>
                </c:pt>
                <c:pt idx="62">
                  <c:v>243</c:v>
                </c:pt>
                <c:pt idx="63">
                  <c:v>416</c:v>
                </c:pt>
                <c:pt idx="64">
                  <c:v>423</c:v>
                </c:pt>
                <c:pt idx="65">
                  <c:v>413</c:v>
                </c:pt>
                <c:pt idx="66">
                  <c:v>375</c:v>
                </c:pt>
                <c:pt idx="67">
                  <c:v>398</c:v>
                </c:pt>
                <c:pt idx="68">
                  <c:v>406</c:v>
                </c:pt>
                <c:pt idx="69">
                  <c:v>420</c:v>
                </c:pt>
                <c:pt idx="70">
                  <c:v>419</c:v>
                </c:pt>
                <c:pt idx="71">
                  <c:v>208</c:v>
                </c:pt>
                <c:pt idx="72">
                  <c:v>412</c:v>
                </c:pt>
                <c:pt idx="73">
                  <c:v>418</c:v>
                </c:pt>
                <c:pt idx="74">
                  <c:v>368</c:v>
                </c:pt>
                <c:pt idx="75">
                  <c:v>421</c:v>
                </c:pt>
                <c:pt idx="76">
                  <c:v>405</c:v>
                </c:pt>
                <c:pt idx="77">
                  <c:v>223</c:v>
                </c:pt>
                <c:pt idx="78">
                  <c:v>420</c:v>
                </c:pt>
                <c:pt idx="79">
                  <c:v>425</c:v>
                </c:pt>
                <c:pt idx="80">
                  <c:v>190</c:v>
                </c:pt>
                <c:pt idx="81">
                  <c:v>351</c:v>
                </c:pt>
                <c:pt idx="82">
                  <c:v>405</c:v>
                </c:pt>
                <c:pt idx="83">
                  <c:v>429</c:v>
                </c:pt>
                <c:pt idx="84">
                  <c:v>431</c:v>
                </c:pt>
                <c:pt idx="85">
                  <c:v>424</c:v>
                </c:pt>
                <c:pt idx="86">
                  <c:v>423</c:v>
                </c:pt>
                <c:pt idx="87">
                  <c:v>433</c:v>
                </c:pt>
                <c:pt idx="88">
                  <c:v>316</c:v>
                </c:pt>
                <c:pt idx="89">
                  <c:v>245</c:v>
                </c:pt>
                <c:pt idx="90">
                  <c:v>417</c:v>
                </c:pt>
                <c:pt idx="91">
                  <c:v>373</c:v>
                </c:pt>
                <c:pt idx="92">
                  <c:v>40</c:v>
                </c:pt>
                <c:pt idx="93">
                  <c:v>38</c:v>
                </c:pt>
                <c:pt idx="94">
                  <c:v>33</c:v>
                </c:pt>
                <c:pt idx="95">
                  <c:v>34</c:v>
                </c:pt>
                <c:pt idx="96">
                  <c:v>40</c:v>
                </c:pt>
                <c:pt idx="97">
                  <c:v>65</c:v>
                </c:pt>
                <c:pt idx="98">
                  <c:v>188</c:v>
                </c:pt>
                <c:pt idx="99">
                  <c:v>229</c:v>
                </c:pt>
                <c:pt idx="100">
                  <c:v>255</c:v>
                </c:pt>
                <c:pt idx="101">
                  <c:v>257</c:v>
                </c:pt>
                <c:pt idx="102">
                  <c:v>290</c:v>
                </c:pt>
                <c:pt idx="103">
                  <c:v>275</c:v>
                </c:pt>
                <c:pt idx="104">
                  <c:v>307</c:v>
                </c:pt>
                <c:pt idx="105">
                  <c:v>205</c:v>
                </c:pt>
                <c:pt idx="106">
                  <c:v>297</c:v>
                </c:pt>
                <c:pt idx="107">
                  <c:v>300</c:v>
                </c:pt>
                <c:pt idx="108">
                  <c:v>309</c:v>
                </c:pt>
                <c:pt idx="109">
                  <c:v>302</c:v>
                </c:pt>
                <c:pt idx="110">
                  <c:v>291</c:v>
                </c:pt>
                <c:pt idx="111">
                  <c:v>275</c:v>
                </c:pt>
                <c:pt idx="112">
                  <c:v>281</c:v>
                </c:pt>
                <c:pt idx="113">
                  <c:v>274</c:v>
                </c:pt>
                <c:pt idx="114">
                  <c:v>299</c:v>
                </c:pt>
                <c:pt idx="115">
                  <c:v>251</c:v>
                </c:pt>
                <c:pt idx="116">
                  <c:v>264</c:v>
                </c:pt>
                <c:pt idx="117">
                  <c:v>268</c:v>
                </c:pt>
                <c:pt idx="118">
                  <c:v>262</c:v>
                </c:pt>
                <c:pt idx="119">
                  <c:v>272</c:v>
                </c:pt>
                <c:pt idx="120">
                  <c:v>292</c:v>
                </c:pt>
                <c:pt idx="121">
                  <c:v>277</c:v>
                </c:pt>
                <c:pt idx="122">
                  <c:v>289</c:v>
                </c:pt>
                <c:pt idx="123">
                  <c:v>277</c:v>
                </c:pt>
                <c:pt idx="124">
                  <c:v>270</c:v>
                </c:pt>
                <c:pt idx="125">
                  <c:v>271</c:v>
                </c:pt>
                <c:pt idx="126">
                  <c:v>296</c:v>
                </c:pt>
                <c:pt idx="127">
                  <c:v>297</c:v>
                </c:pt>
                <c:pt idx="128">
                  <c:v>280</c:v>
                </c:pt>
                <c:pt idx="129">
                  <c:v>279</c:v>
                </c:pt>
                <c:pt idx="130">
                  <c:v>257</c:v>
                </c:pt>
                <c:pt idx="131">
                  <c:v>272</c:v>
                </c:pt>
                <c:pt idx="132">
                  <c:v>260</c:v>
                </c:pt>
                <c:pt idx="133">
                  <c:v>255</c:v>
                </c:pt>
                <c:pt idx="134">
                  <c:v>269</c:v>
                </c:pt>
                <c:pt idx="135">
                  <c:v>179</c:v>
                </c:pt>
                <c:pt idx="136">
                  <c:v>265</c:v>
                </c:pt>
                <c:pt idx="137">
                  <c:v>218</c:v>
                </c:pt>
                <c:pt idx="138">
                  <c:v>257</c:v>
                </c:pt>
                <c:pt idx="139">
                  <c:v>256</c:v>
                </c:pt>
                <c:pt idx="140">
                  <c:v>247</c:v>
                </c:pt>
                <c:pt idx="141">
                  <c:v>272</c:v>
                </c:pt>
                <c:pt idx="142">
                  <c:v>258</c:v>
                </c:pt>
                <c:pt idx="143">
                  <c:v>249</c:v>
                </c:pt>
                <c:pt idx="144">
                  <c:v>239</c:v>
                </c:pt>
                <c:pt idx="145">
                  <c:v>279</c:v>
                </c:pt>
                <c:pt idx="146">
                  <c:v>275</c:v>
                </c:pt>
                <c:pt idx="147">
                  <c:v>300</c:v>
                </c:pt>
                <c:pt idx="148">
                  <c:v>264</c:v>
                </c:pt>
                <c:pt idx="149">
                  <c:v>259</c:v>
                </c:pt>
                <c:pt idx="150">
                  <c:v>267</c:v>
                </c:pt>
                <c:pt idx="151">
                  <c:v>288</c:v>
                </c:pt>
                <c:pt idx="152">
                  <c:v>296</c:v>
                </c:pt>
                <c:pt idx="153">
                  <c:v>291</c:v>
                </c:pt>
                <c:pt idx="154">
                  <c:v>295</c:v>
                </c:pt>
                <c:pt idx="155">
                  <c:v>195</c:v>
                </c:pt>
                <c:pt idx="156">
                  <c:v>290</c:v>
                </c:pt>
                <c:pt idx="157">
                  <c:v>289</c:v>
                </c:pt>
                <c:pt idx="158">
                  <c:v>290</c:v>
                </c:pt>
                <c:pt idx="159">
                  <c:v>285</c:v>
                </c:pt>
                <c:pt idx="160">
                  <c:v>280</c:v>
                </c:pt>
                <c:pt idx="161">
                  <c:v>306</c:v>
                </c:pt>
                <c:pt idx="162">
                  <c:v>278</c:v>
                </c:pt>
                <c:pt idx="163">
                  <c:v>200</c:v>
                </c:pt>
                <c:pt idx="164">
                  <c:v>282</c:v>
                </c:pt>
                <c:pt idx="165">
                  <c:v>295</c:v>
                </c:pt>
                <c:pt idx="166">
                  <c:v>290</c:v>
                </c:pt>
                <c:pt idx="167">
                  <c:v>275</c:v>
                </c:pt>
                <c:pt idx="168">
                  <c:v>209</c:v>
                </c:pt>
                <c:pt idx="169">
                  <c:v>301</c:v>
                </c:pt>
                <c:pt idx="170">
                  <c:v>318</c:v>
                </c:pt>
                <c:pt idx="171">
                  <c:v>299</c:v>
                </c:pt>
                <c:pt idx="172">
                  <c:v>260</c:v>
                </c:pt>
                <c:pt idx="173">
                  <c:v>293</c:v>
                </c:pt>
                <c:pt idx="174">
                  <c:v>300</c:v>
                </c:pt>
                <c:pt idx="175">
                  <c:v>296</c:v>
                </c:pt>
                <c:pt idx="176">
                  <c:v>298</c:v>
                </c:pt>
                <c:pt idx="177">
                  <c:v>292</c:v>
                </c:pt>
                <c:pt idx="178">
                  <c:v>310</c:v>
                </c:pt>
                <c:pt idx="179">
                  <c:v>247</c:v>
                </c:pt>
                <c:pt idx="180">
                  <c:v>304</c:v>
                </c:pt>
                <c:pt idx="181">
                  <c:v>300</c:v>
                </c:pt>
                <c:pt idx="182">
                  <c:v>157</c:v>
                </c:pt>
                <c:pt idx="183">
                  <c:v>302</c:v>
                </c:pt>
                <c:pt idx="184">
                  <c:v>254</c:v>
                </c:pt>
                <c:pt idx="185">
                  <c:v>223</c:v>
                </c:pt>
                <c:pt idx="186">
                  <c:v>226</c:v>
                </c:pt>
                <c:pt idx="187">
                  <c:v>167</c:v>
                </c:pt>
                <c:pt idx="188">
                  <c:v>304</c:v>
                </c:pt>
                <c:pt idx="189">
                  <c:v>221</c:v>
                </c:pt>
                <c:pt idx="190">
                  <c:v>240</c:v>
                </c:pt>
                <c:pt idx="191">
                  <c:v>293</c:v>
                </c:pt>
                <c:pt idx="192">
                  <c:v>283</c:v>
                </c:pt>
                <c:pt idx="193">
                  <c:v>171</c:v>
                </c:pt>
                <c:pt idx="194">
                  <c:v>206</c:v>
                </c:pt>
                <c:pt idx="195">
                  <c:v>297</c:v>
                </c:pt>
                <c:pt idx="196">
                  <c:v>245</c:v>
                </c:pt>
                <c:pt idx="197">
                  <c:v>265</c:v>
                </c:pt>
                <c:pt idx="198">
                  <c:v>286</c:v>
                </c:pt>
                <c:pt idx="199">
                  <c:v>300</c:v>
                </c:pt>
                <c:pt idx="200">
                  <c:v>0</c:v>
                </c:pt>
                <c:pt idx="201">
                  <c:v>4</c:v>
                </c:pt>
                <c:pt idx="202">
                  <c:v>0</c:v>
                </c:pt>
                <c:pt idx="203">
                  <c:v>3</c:v>
                </c:pt>
                <c:pt idx="204">
                  <c:v>1</c:v>
                </c:pt>
                <c:pt idx="205">
                  <c:v>15</c:v>
                </c:pt>
                <c:pt idx="206">
                  <c:v>-1</c:v>
                </c:pt>
                <c:pt idx="207">
                  <c:v>4</c:v>
                </c:pt>
                <c:pt idx="208">
                  <c:v>5</c:v>
                </c:pt>
                <c:pt idx="209">
                  <c:v>-1</c:v>
                </c:pt>
                <c:pt idx="210">
                  <c:v>1</c:v>
                </c:pt>
                <c:pt idx="211">
                  <c:v>7</c:v>
                </c:pt>
                <c:pt idx="212">
                  <c:v>-8</c:v>
                </c:pt>
                <c:pt idx="213">
                  <c:v>-7</c:v>
                </c:pt>
                <c:pt idx="214">
                  <c:v>20</c:v>
                </c:pt>
                <c:pt idx="215">
                  <c:v>1</c:v>
                </c:pt>
                <c:pt idx="216">
                  <c:v>7</c:v>
                </c:pt>
                <c:pt idx="217">
                  <c:v>3</c:v>
                </c:pt>
                <c:pt idx="218">
                  <c:v>4</c:v>
                </c:pt>
                <c:pt idx="219">
                  <c:v>5</c:v>
                </c:pt>
                <c:pt idx="220">
                  <c:v>0</c:v>
                </c:pt>
                <c:pt idx="221">
                  <c:v>13</c:v>
                </c:pt>
                <c:pt idx="222">
                  <c:v>1</c:v>
                </c:pt>
                <c:pt idx="223">
                  <c:v>-1</c:v>
                </c:pt>
                <c:pt idx="224">
                  <c:v>9</c:v>
                </c:pt>
                <c:pt idx="225">
                  <c:v>21</c:v>
                </c:pt>
                <c:pt idx="226">
                  <c:v>15</c:v>
                </c:pt>
                <c:pt idx="227">
                  <c:v>13</c:v>
                </c:pt>
                <c:pt idx="228">
                  <c:v>17</c:v>
                </c:pt>
                <c:pt idx="229">
                  <c:v>8</c:v>
                </c:pt>
                <c:pt idx="230">
                  <c:v>9</c:v>
                </c:pt>
                <c:pt idx="231">
                  <c:v>18</c:v>
                </c:pt>
                <c:pt idx="232">
                  <c:v>12</c:v>
                </c:pt>
                <c:pt idx="233">
                  <c:v>21</c:v>
                </c:pt>
                <c:pt idx="234">
                  <c:v>24</c:v>
                </c:pt>
                <c:pt idx="235">
                  <c:v>20</c:v>
                </c:pt>
                <c:pt idx="236">
                  <c:v>5</c:v>
                </c:pt>
                <c:pt idx="237">
                  <c:v>11</c:v>
                </c:pt>
                <c:pt idx="238">
                  <c:v>23</c:v>
                </c:pt>
                <c:pt idx="239">
                  <c:v>18</c:v>
                </c:pt>
                <c:pt idx="240">
                  <c:v>17</c:v>
                </c:pt>
                <c:pt idx="241">
                  <c:v>20</c:v>
                </c:pt>
                <c:pt idx="242">
                  <c:v>10</c:v>
                </c:pt>
                <c:pt idx="243">
                  <c:v>3</c:v>
                </c:pt>
                <c:pt idx="244">
                  <c:v>7</c:v>
                </c:pt>
                <c:pt idx="245">
                  <c:v>17</c:v>
                </c:pt>
                <c:pt idx="246">
                  <c:v>11</c:v>
                </c:pt>
                <c:pt idx="247">
                  <c:v>13</c:v>
                </c:pt>
                <c:pt idx="248">
                  <c:v>20</c:v>
                </c:pt>
                <c:pt idx="249">
                  <c:v>16</c:v>
                </c:pt>
                <c:pt idx="250">
                  <c:v>15</c:v>
                </c:pt>
                <c:pt idx="251">
                  <c:v>13</c:v>
                </c:pt>
                <c:pt idx="252">
                  <c:v>15</c:v>
                </c:pt>
                <c:pt idx="253">
                  <c:v>16</c:v>
                </c:pt>
                <c:pt idx="254">
                  <c:v>15</c:v>
                </c:pt>
                <c:pt idx="255">
                  <c:v>22</c:v>
                </c:pt>
                <c:pt idx="256">
                  <c:v>16</c:v>
                </c:pt>
                <c:pt idx="257">
                  <c:v>26</c:v>
                </c:pt>
                <c:pt idx="258">
                  <c:v>9</c:v>
                </c:pt>
                <c:pt idx="259">
                  <c:v>16</c:v>
                </c:pt>
                <c:pt idx="260">
                  <c:v>14</c:v>
                </c:pt>
                <c:pt idx="261">
                  <c:v>21</c:v>
                </c:pt>
                <c:pt idx="262">
                  <c:v>19</c:v>
                </c:pt>
                <c:pt idx="263">
                  <c:v>18</c:v>
                </c:pt>
                <c:pt idx="264">
                  <c:v>19</c:v>
                </c:pt>
                <c:pt idx="265">
                  <c:v>29</c:v>
                </c:pt>
                <c:pt idx="266">
                  <c:v>20</c:v>
                </c:pt>
                <c:pt idx="267">
                  <c:v>25</c:v>
                </c:pt>
                <c:pt idx="268">
                  <c:v>12</c:v>
                </c:pt>
                <c:pt idx="269">
                  <c:v>17</c:v>
                </c:pt>
                <c:pt idx="270">
                  <c:v>20</c:v>
                </c:pt>
                <c:pt idx="271">
                  <c:v>14</c:v>
                </c:pt>
                <c:pt idx="272">
                  <c:v>20</c:v>
                </c:pt>
                <c:pt idx="273">
                  <c:v>5</c:v>
                </c:pt>
                <c:pt idx="274">
                  <c:v>22</c:v>
                </c:pt>
                <c:pt idx="275">
                  <c:v>27</c:v>
                </c:pt>
                <c:pt idx="276">
                  <c:v>8</c:v>
                </c:pt>
                <c:pt idx="277">
                  <c:v>20</c:v>
                </c:pt>
                <c:pt idx="278">
                  <c:v>22</c:v>
                </c:pt>
                <c:pt idx="279">
                  <c:v>24</c:v>
                </c:pt>
                <c:pt idx="280">
                  <c:v>20</c:v>
                </c:pt>
                <c:pt idx="281">
                  <c:v>23</c:v>
                </c:pt>
                <c:pt idx="282">
                  <c:v>28</c:v>
                </c:pt>
                <c:pt idx="283">
                  <c:v>20</c:v>
                </c:pt>
                <c:pt idx="284">
                  <c:v>14</c:v>
                </c:pt>
                <c:pt idx="285">
                  <c:v>11</c:v>
                </c:pt>
                <c:pt idx="286">
                  <c:v>23</c:v>
                </c:pt>
                <c:pt idx="287">
                  <c:v>19</c:v>
                </c:pt>
                <c:pt idx="288">
                  <c:v>25</c:v>
                </c:pt>
                <c:pt idx="289">
                  <c:v>13</c:v>
                </c:pt>
                <c:pt idx="290">
                  <c:v>28</c:v>
                </c:pt>
                <c:pt idx="291">
                  <c:v>23</c:v>
                </c:pt>
                <c:pt idx="292">
                  <c:v>19</c:v>
                </c:pt>
                <c:pt idx="293">
                  <c:v>23</c:v>
                </c:pt>
                <c:pt idx="294">
                  <c:v>25</c:v>
                </c:pt>
                <c:pt idx="295">
                  <c:v>6</c:v>
                </c:pt>
                <c:pt idx="296">
                  <c:v>22</c:v>
                </c:pt>
                <c:pt idx="297">
                  <c:v>20</c:v>
                </c:pt>
                <c:pt idx="298">
                  <c:v>3</c:v>
                </c:pt>
                <c:pt idx="299">
                  <c:v>30</c:v>
                </c:pt>
                <c:pt idx="300">
                  <c:v>20</c:v>
                </c:pt>
                <c:pt idx="301">
                  <c:v>11</c:v>
                </c:pt>
                <c:pt idx="302">
                  <c:v>10</c:v>
                </c:pt>
                <c:pt idx="303">
                  <c:v>8</c:v>
                </c:pt>
                <c:pt idx="304">
                  <c:v>14</c:v>
                </c:pt>
                <c:pt idx="305">
                  <c:v>0</c:v>
                </c:pt>
                <c:pt idx="306">
                  <c:v>9</c:v>
                </c:pt>
                <c:pt idx="307">
                  <c:v>28</c:v>
                </c:pt>
                <c:pt idx="308">
                  <c:v>25</c:v>
                </c:pt>
                <c:pt idx="309">
                  <c:v>31</c:v>
                </c:pt>
                <c:pt idx="310">
                  <c:v>30</c:v>
                </c:pt>
                <c:pt idx="311">
                  <c:v>21</c:v>
                </c:pt>
                <c:pt idx="312">
                  <c:v>32</c:v>
                </c:pt>
                <c:pt idx="313">
                  <c:v>26</c:v>
                </c:pt>
                <c:pt idx="314">
                  <c:v>25</c:v>
                </c:pt>
                <c:pt idx="315">
                  <c:v>32</c:v>
                </c:pt>
                <c:pt idx="316">
                  <c:v>4</c:v>
                </c:pt>
                <c:pt idx="317">
                  <c:v>9</c:v>
                </c:pt>
                <c:pt idx="318">
                  <c:v>19</c:v>
                </c:pt>
                <c:pt idx="319">
                  <c:v>8</c:v>
                </c:pt>
                <c:pt idx="320">
                  <c:v>19</c:v>
                </c:pt>
                <c:pt idx="321">
                  <c:v>35</c:v>
                </c:pt>
                <c:pt idx="322">
                  <c:v>27</c:v>
                </c:pt>
                <c:pt idx="323">
                  <c:v>45</c:v>
                </c:pt>
                <c:pt idx="324">
                  <c:v>52</c:v>
                </c:pt>
                <c:pt idx="325">
                  <c:v>53</c:v>
                </c:pt>
                <c:pt idx="326">
                  <c:v>62</c:v>
                </c:pt>
                <c:pt idx="327">
                  <c:v>48</c:v>
                </c:pt>
                <c:pt idx="328">
                  <c:v>30</c:v>
                </c:pt>
                <c:pt idx="329">
                  <c:v>49</c:v>
                </c:pt>
                <c:pt idx="330">
                  <c:v>76</c:v>
                </c:pt>
                <c:pt idx="331">
                  <c:v>64</c:v>
                </c:pt>
                <c:pt idx="332">
                  <c:v>74</c:v>
                </c:pt>
                <c:pt idx="333">
                  <c:v>27</c:v>
                </c:pt>
                <c:pt idx="334">
                  <c:v>13</c:v>
                </c:pt>
                <c:pt idx="335">
                  <c:v>9</c:v>
                </c:pt>
                <c:pt idx="336">
                  <c:v>48</c:v>
                </c:pt>
                <c:pt idx="337">
                  <c:v>82</c:v>
                </c:pt>
                <c:pt idx="338">
                  <c:v>67</c:v>
                </c:pt>
                <c:pt idx="339">
                  <c:v>70</c:v>
                </c:pt>
                <c:pt idx="340">
                  <c:v>33</c:v>
                </c:pt>
                <c:pt idx="341">
                  <c:v>50</c:v>
                </c:pt>
                <c:pt idx="342">
                  <c:v>47</c:v>
                </c:pt>
                <c:pt idx="343">
                  <c:v>50</c:v>
                </c:pt>
                <c:pt idx="344">
                  <c:v>44</c:v>
                </c:pt>
                <c:pt idx="345">
                  <c:v>60</c:v>
                </c:pt>
                <c:pt idx="346">
                  <c:v>65</c:v>
                </c:pt>
                <c:pt idx="347">
                  <c:v>61</c:v>
                </c:pt>
                <c:pt idx="348">
                  <c:v>45</c:v>
                </c:pt>
                <c:pt idx="349">
                  <c:v>73</c:v>
                </c:pt>
                <c:pt idx="350">
                  <c:v>65</c:v>
                </c:pt>
                <c:pt idx="351">
                  <c:v>70</c:v>
                </c:pt>
                <c:pt idx="352">
                  <c:v>1</c:v>
                </c:pt>
                <c:pt idx="353">
                  <c:v>65</c:v>
                </c:pt>
                <c:pt idx="354">
                  <c:v>92</c:v>
                </c:pt>
                <c:pt idx="355">
                  <c:v>70</c:v>
                </c:pt>
                <c:pt idx="356">
                  <c:v>87</c:v>
                </c:pt>
                <c:pt idx="357">
                  <c:v>71</c:v>
                </c:pt>
                <c:pt idx="358">
                  <c:v>66</c:v>
                </c:pt>
                <c:pt idx="359">
                  <c:v>73</c:v>
                </c:pt>
                <c:pt idx="360">
                  <c:v>61</c:v>
                </c:pt>
                <c:pt idx="361">
                  <c:v>56</c:v>
                </c:pt>
                <c:pt idx="362">
                  <c:v>57</c:v>
                </c:pt>
                <c:pt idx="363">
                  <c:v>76</c:v>
                </c:pt>
                <c:pt idx="364">
                  <c:v>55</c:v>
                </c:pt>
                <c:pt idx="365">
                  <c:v>89</c:v>
                </c:pt>
                <c:pt idx="366">
                  <c:v>28</c:v>
                </c:pt>
                <c:pt idx="367">
                  <c:v>93</c:v>
                </c:pt>
                <c:pt idx="368">
                  <c:v>57</c:v>
                </c:pt>
                <c:pt idx="369">
                  <c:v>95</c:v>
                </c:pt>
                <c:pt idx="370">
                  <c:v>85</c:v>
                </c:pt>
                <c:pt idx="371">
                  <c:v>53</c:v>
                </c:pt>
                <c:pt idx="372">
                  <c:v>14</c:v>
                </c:pt>
                <c:pt idx="373">
                  <c:v>55</c:v>
                </c:pt>
                <c:pt idx="374">
                  <c:v>60</c:v>
                </c:pt>
                <c:pt idx="375">
                  <c:v>95</c:v>
                </c:pt>
                <c:pt idx="376">
                  <c:v>84</c:v>
                </c:pt>
                <c:pt idx="377">
                  <c:v>94</c:v>
                </c:pt>
                <c:pt idx="378">
                  <c:v>91</c:v>
                </c:pt>
                <c:pt idx="379">
                  <c:v>109</c:v>
                </c:pt>
                <c:pt idx="380">
                  <c:v>43</c:v>
                </c:pt>
                <c:pt idx="381">
                  <c:v>79</c:v>
                </c:pt>
                <c:pt idx="382">
                  <c:v>98</c:v>
                </c:pt>
                <c:pt idx="383">
                  <c:v>102</c:v>
                </c:pt>
                <c:pt idx="384">
                  <c:v>47</c:v>
                </c:pt>
                <c:pt idx="385">
                  <c:v>40</c:v>
                </c:pt>
                <c:pt idx="386">
                  <c:v>89</c:v>
                </c:pt>
                <c:pt idx="387">
                  <c:v>74</c:v>
                </c:pt>
                <c:pt idx="388">
                  <c:v>60</c:v>
                </c:pt>
                <c:pt idx="389">
                  <c:v>52</c:v>
                </c:pt>
                <c:pt idx="390">
                  <c:v>75</c:v>
                </c:pt>
                <c:pt idx="391">
                  <c:v>54</c:v>
                </c:pt>
                <c:pt idx="392">
                  <c:v>33</c:v>
                </c:pt>
                <c:pt idx="393">
                  <c:v>81</c:v>
                </c:pt>
                <c:pt idx="394">
                  <c:v>43</c:v>
                </c:pt>
                <c:pt idx="395">
                  <c:v>47</c:v>
                </c:pt>
                <c:pt idx="396">
                  <c:v>78</c:v>
                </c:pt>
                <c:pt idx="397">
                  <c:v>68</c:v>
                </c:pt>
                <c:pt idx="398">
                  <c:v>52</c:v>
                </c:pt>
                <c:pt idx="399">
                  <c:v>75</c:v>
                </c:pt>
              </c:numCache>
            </c:numRef>
          </c:val>
        </c:ser>
        <c:ser>
          <c:idx val="9"/>
          <c:order val="4"/>
          <c:tx>
            <c:strRef>
              <c:f>Лист1!$J$1:$J$3</c:f>
              <c:strCache>
                <c:ptCount val="1"/>
                <c:pt idx="0">
                  <c:v>Wheels HighMutationRate Average</c:v>
                </c:pt>
              </c:strCache>
            </c:strRef>
          </c:tx>
          <c:spPr>
            <a:ln>
              <a:solidFill>
                <a:srgbClr val="EB641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Лист1!$J$4:$J$403</c:f>
              <c:numCache>
                <c:formatCode>General</c:formatCode>
                <c:ptCount val="400"/>
                <c:pt idx="0">
                  <c:v>220</c:v>
                </c:pt>
                <c:pt idx="1">
                  <c:v>248</c:v>
                </c:pt>
                <c:pt idx="2">
                  <c:v>264</c:v>
                </c:pt>
                <c:pt idx="3">
                  <c:v>281</c:v>
                </c:pt>
                <c:pt idx="4">
                  <c:v>275</c:v>
                </c:pt>
                <c:pt idx="5">
                  <c:v>242</c:v>
                </c:pt>
                <c:pt idx="6">
                  <c:v>291</c:v>
                </c:pt>
                <c:pt idx="7">
                  <c:v>404</c:v>
                </c:pt>
                <c:pt idx="8">
                  <c:v>394</c:v>
                </c:pt>
                <c:pt idx="9">
                  <c:v>368</c:v>
                </c:pt>
                <c:pt idx="10">
                  <c:v>416</c:v>
                </c:pt>
                <c:pt idx="11">
                  <c:v>133</c:v>
                </c:pt>
                <c:pt idx="12">
                  <c:v>367</c:v>
                </c:pt>
                <c:pt idx="13">
                  <c:v>400</c:v>
                </c:pt>
                <c:pt idx="14">
                  <c:v>286</c:v>
                </c:pt>
                <c:pt idx="15">
                  <c:v>361</c:v>
                </c:pt>
                <c:pt idx="16">
                  <c:v>323</c:v>
                </c:pt>
                <c:pt idx="17">
                  <c:v>374</c:v>
                </c:pt>
                <c:pt idx="18">
                  <c:v>251</c:v>
                </c:pt>
                <c:pt idx="19">
                  <c:v>400</c:v>
                </c:pt>
                <c:pt idx="20">
                  <c:v>404</c:v>
                </c:pt>
                <c:pt idx="21">
                  <c:v>341</c:v>
                </c:pt>
                <c:pt idx="22">
                  <c:v>330</c:v>
                </c:pt>
                <c:pt idx="23">
                  <c:v>366</c:v>
                </c:pt>
                <c:pt idx="24">
                  <c:v>111</c:v>
                </c:pt>
                <c:pt idx="25">
                  <c:v>298</c:v>
                </c:pt>
                <c:pt idx="26">
                  <c:v>406</c:v>
                </c:pt>
                <c:pt idx="27">
                  <c:v>306</c:v>
                </c:pt>
                <c:pt idx="28">
                  <c:v>183</c:v>
                </c:pt>
                <c:pt idx="29">
                  <c:v>364</c:v>
                </c:pt>
                <c:pt idx="30">
                  <c:v>371</c:v>
                </c:pt>
                <c:pt idx="31">
                  <c:v>198</c:v>
                </c:pt>
                <c:pt idx="32">
                  <c:v>407</c:v>
                </c:pt>
                <c:pt idx="33">
                  <c:v>416</c:v>
                </c:pt>
                <c:pt idx="34">
                  <c:v>407</c:v>
                </c:pt>
                <c:pt idx="35">
                  <c:v>416</c:v>
                </c:pt>
                <c:pt idx="36">
                  <c:v>379</c:v>
                </c:pt>
                <c:pt idx="37">
                  <c:v>151</c:v>
                </c:pt>
                <c:pt idx="38">
                  <c:v>222</c:v>
                </c:pt>
                <c:pt idx="39">
                  <c:v>365</c:v>
                </c:pt>
                <c:pt idx="40">
                  <c:v>363</c:v>
                </c:pt>
                <c:pt idx="41">
                  <c:v>292</c:v>
                </c:pt>
                <c:pt idx="42">
                  <c:v>344</c:v>
                </c:pt>
                <c:pt idx="43">
                  <c:v>407</c:v>
                </c:pt>
                <c:pt idx="44">
                  <c:v>320</c:v>
                </c:pt>
                <c:pt idx="45">
                  <c:v>409</c:v>
                </c:pt>
                <c:pt idx="46">
                  <c:v>358</c:v>
                </c:pt>
                <c:pt idx="47">
                  <c:v>322</c:v>
                </c:pt>
                <c:pt idx="48">
                  <c:v>365</c:v>
                </c:pt>
                <c:pt idx="49">
                  <c:v>395</c:v>
                </c:pt>
                <c:pt idx="50">
                  <c:v>230</c:v>
                </c:pt>
                <c:pt idx="51">
                  <c:v>38</c:v>
                </c:pt>
                <c:pt idx="52">
                  <c:v>150</c:v>
                </c:pt>
                <c:pt idx="53">
                  <c:v>290</c:v>
                </c:pt>
                <c:pt idx="54">
                  <c:v>282</c:v>
                </c:pt>
                <c:pt idx="55">
                  <c:v>219</c:v>
                </c:pt>
                <c:pt idx="56">
                  <c:v>170</c:v>
                </c:pt>
                <c:pt idx="57">
                  <c:v>292</c:v>
                </c:pt>
                <c:pt idx="58">
                  <c:v>326</c:v>
                </c:pt>
                <c:pt idx="59">
                  <c:v>225</c:v>
                </c:pt>
                <c:pt idx="60">
                  <c:v>327</c:v>
                </c:pt>
                <c:pt idx="61">
                  <c:v>323</c:v>
                </c:pt>
                <c:pt idx="62">
                  <c:v>320</c:v>
                </c:pt>
                <c:pt idx="63">
                  <c:v>218</c:v>
                </c:pt>
                <c:pt idx="64">
                  <c:v>129</c:v>
                </c:pt>
                <c:pt idx="65">
                  <c:v>222</c:v>
                </c:pt>
                <c:pt idx="66">
                  <c:v>291</c:v>
                </c:pt>
                <c:pt idx="67">
                  <c:v>315</c:v>
                </c:pt>
                <c:pt idx="68">
                  <c:v>258</c:v>
                </c:pt>
                <c:pt idx="69">
                  <c:v>336</c:v>
                </c:pt>
                <c:pt idx="70">
                  <c:v>70</c:v>
                </c:pt>
                <c:pt idx="71">
                  <c:v>314</c:v>
                </c:pt>
                <c:pt idx="72">
                  <c:v>333</c:v>
                </c:pt>
                <c:pt idx="73">
                  <c:v>317</c:v>
                </c:pt>
                <c:pt idx="74">
                  <c:v>332</c:v>
                </c:pt>
                <c:pt idx="75">
                  <c:v>179</c:v>
                </c:pt>
                <c:pt idx="76">
                  <c:v>104</c:v>
                </c:pt>
                <c:pt idx="77">
                  <c:v>272</c:v>
                </c:pt>
                <c:pt idx="78">
                  <c:v>311</c:v>
                </c:pt>
                <c:pt idx="79">
                  <c:v>120</c:v>
                </c:pt>
                <c:pt idx="80">
                  <c:v>311</c:v>
                </c:pt>
                <c:pt idx="81">
                  <c:v>312</c:v>
                </c:pt>
                <c:pt idx="82">
                  <c:v>318</c:v>
                </c:pt>
                <c:pt idx="83">
                  <c:v>307</c:v>
                </c:pt>
                <c:pt idx="84">
                  <c:v>307</c:v>
                </c:pt>
                <c:pt idx="85">
                  <c:v>314</c:v>
                </c:pt>
                <c:pt idx="86">
                  <c:v>320</c:v>
                </c:pt>
                <c:pt idx="87">
                  <c:v>169</c:v>
                </c:pt>
                <c:pt idx="88">
                  <c:v>326</c:v>
                </c:pt>
                <c:pt idx="89">
                  <c:v>225</c:v>
                </c:pt>
                <c:pt idx="90">
                  <c:v>175</c:v>
                </c:pt>
                <c:pt idx="91">
                  <c:v>248</c:v>
                </c:pt>
                <c:pt idx="92">
                  <c:v>323</c:v>
                </c:pt>
                <c:pt idx="93">
                  <c:v>315</c:v>
                </c:pt>
                <c:pt idx="94">
                  <c:v>179</c:v>
                </c:pt>
                <c:pt idx="95">
                  <c:v>316</c:v>
                </c:pt>
                <c:pt idx="96">
                  <c:v>295</c:v>
                </c:pt>
                <c:pt idx="97">
                  <c:v>150</c:v>
                </c:pt>
                <c:pt idx="98">
                  <c:v>287</c:v>
                </c:pt>
                <c:pt idx="99">
                  <c:v>221</c:v>
                </c:pt>
                <c:pt idx="100">
                  <c:v>307</c:v>
                </c:pt>
                <c:pt idx="101">
                  <c:v>285</c:v>
                </c:pt>
                <c:pt idx="102">
                  <c:v>273</c:v>
                </c:pt>
                <c:pt idx="103">
                  <c:v>312</c:v>
                </c:pt>
                <c:pt idx="104">
                  <c:v>298</c:v>
                </c:pt>
                <c:pt idx="105">
                  <c:v>325</c:v>
                </c:pt>
                <c:pt idx="106">
                  <c:v>162</c:v>
                </c:pt>
                <c:pt idx="107">
                  <c:v>311</c:v>
                </c:pt>
                <c:pt idx="108">
                  <c:v>307</c:v>
                </c:pt>
                <c:pt idx="109">
                  <c:v>295</c:v>
                </c:pt>
                <c:pt idx="110">
                  <c:v>359</c:v>
                </c:pt>
                <c:pt idx="111">
                  <c:v>419</c:v>
                </c:pt>
                <c:pt idx="112">
                  <c:v>407</c:v>
                </c:pt>
                <c:pt idx="113">
                  <c:v>421</c:v>
                </c:pt>
                <c:pt idx="114">
                  <c:v>262</c:v>
                </c:pt>
                <c:pt idx="115">
                  <c:v>422</c:v>
                </c:pt>
                <c:pt idx="116">
                  <c:v>429</c:v>
                </c:pt>
                <c:pt idx="117">
                  <c:v>421</c:v>
                </c:pt>
                <c:pt idx="118">
                  <c:v>399</c:v>
                </c:pt>
                <c:pt idx="119">
                  <c:v>419</c:v>
                </c:pt>
                <c:pt idx="120">
                  <c:v>406</c:v>
                </c:pt>
                <c:pt idx="121">
                  <c:v>324</c:v>
                </c:pt>
                <c:pt idx="122">
                  <c:v>402</c:v>
                </c:pt>
                <c:pt idx="123">
                  <c:v>409</c:v>
                </c:pt>
                <c:pt idx="124">
                  <c:v>304</c:v>
                </c:pt>
                <c:pt idx="125">
                  <c:v>195</c:v>
                </c:pt>
                <c:pt idx="126">
                  <c:v>415</c:v>
                </c:pt>
                <c:pt idx="127">
                  <c:v>243</c:v>
                </c:pt>
                <c:pt idx="128">
                  <c:v>389</c:v>
                </c:pt>
                <c:pt idx="129">
                  <c:v>417</c:v>
                </c:pt>
                <c:pt idx="130">
                  <c:v>406</c:v>
                </c:pt>
                <c:pt idx="131">
                  <c:v>411</c:v>
                </c:pt>
                <c:pt idx="132">
                  <c:v>410</c:v>
                </c:pt>
                <c:pt idx="133">
                  <c:v>376</c:v>
                </c:pt>
                <c:pt idx="134">
                  <c:v>236</c:v>
                </c:pt>
                <c:pt idx="135">
                  <c:v>394</c:v>
                </c:pt>
                <c:pt idx="136">
                  <c:v>304</c:v>
                </c:pt>
                <c:pt idx="137">
                  <c:v>293</c:v>
                </c:pt>
                <c:pt idx="138">
                  <c:v>231</c:v>
                </c:pt>
                <c:pt idx="139">
                  <c:v>354</c:v>
                </c:pt>
                <c:pt idx="140">
                  <c:v>352</c:v>
                </c:pt>
                <c:pt idx="141">
                  <c:v>370</c:v>
                </c:pt>
                <c:pt idx="142">
                  <c:v>372</c:v>
                </c:pt>
                <c:pt idx="143">
                  <c:v>363</c:v>
                </c:pt>
                <c:pt idx="144">
                  <c:v>313</c:v>
                </c:pt>
                <c:pt idx="145">
                  <c:v>401</c:v>
                </c:pt>
                <c:pt idx="146">
                  <c:v>390</c:v>
                </c:pt>
                <c:pt idx="147">
                  <c:v>393</c:v>
                </c:pt>
                <c:pt idx="148">
                  <c:v>326</c:v>
                </c:pt>
                <c:pt idx="149">
                  <c:v>404</c:v>
                </c:pt>
                <c:pt idx="150">
                  <c:v>407</c:v>
                </c:pt>
                <c:pt idx="151">
                  <c:v>401</c:v>
                </c:pt>
                <c:pt idx="152">
                  <c:v>255</c:v>
                </c:pt>
                <c:pt idx="153">
                  <c:v>393</c:v>
                </c:pt>
                <c:pt idx="154">
                  <c:v>400</c:v>
                </c:pt>
                <c:pt idx="155">
                  <c:v>326</c:v>
                </c:pt>
                <c:pt idx="156">
                  <c:v>380</c:v>
                </c:pt>
                <c:pt idx="157">
                  <c:v>406</c:v>
                </c:pt>
                <c:pt idx="158">
                  <c:v>260</c:v>
                </c:pt>
                <c:pt idx="159">
                  <c:v>403</c:v>
                </c:pt>
                <c:pt idx="160">
                  <c:v>402</c:v>
                </c:pt>
                <c:pt idx="161">
                  <c:v>380</c:v>
                </c:pt>
                <c:pt idx="162">
                  <c:v>301</c:v>
                </c:pt>
                <c:pt idx="163">
                  <c:v>402</c:v>
                </c:pt>
                <c:pt idx="164">
                  <c:v>399</c:v>
                </c:pt>
                <c:pt idx="165">
                  <c:v>403</c:v>
                </c:pt>
                <c:pt idx="166">
                  <c:v>378</c:v>
                </c:pt>
                <c:pt idx="167">
                  <c:v>407</c:v>
                </c:pt>
                <c:pt idx="168">
                  <c:v>393</c:v>
                </c:pt>
                <c:pt idx="169">
                  <c:v>396</c:v>
                </c:pt>
                <c:pt idx="170">
                  <c:v>400</c:v>
                </c:pt>
                <c:pt idx="171">
                  <c:v>216</c:v>
                </c:pt>
                <c:pt idx="172">
                  <c:v>307</c:v>
                </c:pt>
                <c:pt idx="173">
                  <c:v>349</c:v>
                </c:pt>
                <c:pt idx="174">
                  <c:v>404</c:v>
                </c:pt>
                <c:pt idx="175">
                  <c:v>277</c:v>
                </c:pt>
                <c:pt idx="176">
                  <c:v>421</c:v>
                </c:pt>
                <c:pt idx="177">
                  <c:v>410</c:v>
                </c:pt>
                <c:pt idx="178">
                  <c:v>410</c:v>
                </c:pt>
                <c:pt idx="179">
                  <c:v>416</c:v>
                </c:pt>
                <c:pt idx="180">
                  <c:v>412</c:v>
                </c:pt>
                <c:pt idx="181">
                  <c:v>417</c:v>
                </c:pt>
                <c:pt idx="182">
                  <c:v>378</c:v>
                </c:pt>
                <c:pt idx="183">
                  <c:v>246</c:v>
                </c:pt>
                <c:pt idx="184">
                  <c:v>382</c:v>
                </c:pt>
                <c:pt idx="185">
                  <c:v>414</c:v>
                </c:pt>
                <c:pt idx="186">
                  <c:v>405</c:v>
                </c:pt>
                <c:pt idx="187">
                  <c:v>413</c:v>
                </c:pt>
                <c:pt idx="188">
                  <c:v>425</c:v>
                </c:pt>
                <c:pt idx="189">
                  <c:v>412</c:v>
                </c:pt>
                <c:pt idx="190">
                  <c:v>414</c:v>
                </c:pt>
                <c:pt idx="191">
                  <c:v>414</c:v>
                </c:pt>
                <c:pt idx="192">
                  <c:v>285</c:v>
                </c:pt>
                <c:pt idx="193">
                  <c:v>135</c:v>
                </c:pt>
                <c:pt idx="194">
                  <c:v>378</c:v>
                </c:pt>
                <c:pt idx="195">
                  <c:v>417</c:v>
                </c:pt>
                <c:pt idx="196">
                  <c:v>367</c:v>
                </c:pt>
                <c:pt idx="197">
                  <c:v>409</c:v>
                </c:pt>
                <c:pt idx="198">
                  <c:v>413</c:v>
                </c:pt>
                <c:pt idx="199">
                  <c:v>351</c:v>
                </c:pt>
                <c:pt idx="200">
                  <c:v>62</c:v>
                </c:pt>
                <c:pt idx="201">
                  <c:v>67</c:v>
                </c:pt>
                <c:pt idx="202">
                  <c:v>41</c:v>
                </c:pt>
                <c:pt idx="203">
                  <c:v>69</c:v>
                </c:pt>
                <c:pt idx="204">
                  <c:v>64</c:v>
                </c:pt>
                <c:pt idx="205">
                  <c:v>41</c:v>
                </c:pt>
                <c:pt idx="206">
                  <c:v>42</c:v>
                </c:pt>
                <c:pt idx="207">
                  <c:v>65</c:v>
                </c:pt>
                <c:pt idx="208">
                  <c:v>58</c:v>
                </c:pt>
                <c:pt idx="209">
                  <c:v>66</c:v>
                </c:pt>
                <c:pt idx="210">
                  <c:v>47</c:v>
                </c:pt>
                <c:pt idx="211">
                  <c:v>66</c:v>
                </c:pt>
                <c:pt idx="212">
                  <c:v>59</c:v>
                </c:pt>
                <c:pt idx="213">
                  <c:v>65</c:v>
                </c:pt>
                <c:pt idx="214">
                  <c:v>67</c:v>
                </c:pt>
                <c:pt idx="215">
                  <c:v>31</c:v>
                </c:pt>
                <c:pt idx="216">
                  <c:v>58</c:v>
                </c:pt>
                <c:pt idx="217">
                  <c:v>60</c:v>
                </c:pt>
                <c:pt idx="218">
                  <c:v>66</c:v>
                </c:pt>
                <c:pt idx="219">
                  <c:v>64</c:v>
                </c:pt>
                <c:pt idx="220">
                  <c:v>70</c:v>
                </c:pt>
                <c:pt idx="221">
                  <c:v>64</c:v>
                </c:pt>
                <c:pt idx="222">
                  <c:v>69</c:v>
                </c:pt>
                <c:pt idx="223">
                  <c:v>68</c:v>
                </c:pt>
                <c:pt idx="224">
                  <c:v>65</c:v>
                </c:pt>
                <c:pt idx="225">
                  <c:v>64</c:v>
                </c:pt>
                <c:pt idx="226">
                  <c:v>48</c:v>
                </c:pt>
                <c:pt idx="227">
                  <c:v>45</c:v>
                </c:pt>
                <c:pt idx="228">
                  <c:v>41</c:v>
                </c:pt>
                <c:pt idx="229">
                  <c:v>50</c:v>
                </c:pt>
                <c:pt idx="230">
                  <c:v>65</c:v>
                </c:pt>
                <c:pt idx="231">
                  <c:v>60</c:v>
                </c:pt>
                <c:pt idx="232">
                  <c:v>43</c:v>
                </c:pt>
                <c:pt idx="233">
                  <c:v>64</c:v>
                </c:pt>
                <c:pt idx="234">
                  <c:v>55</c:v>
                </c:pt>
                <c:pt idx="235">
                  <c:v>55</c:v>
                </c:pt>
                <c:pt idx="236">
                  <c:v>53</c:v>
                </c:pt>
                <c:pt idx="237">
                  <c:v>51</c:v>
                </c:pt>
                <c:pt idx="238">
                  <c:v>43</c:v>
                </c:pt>
                <c:pt idx="239">
                  <c:v>54</c:v>
                </c:pt>
                <c:pt idx="240">
                  <c:v>62</c:v>
                </c:pt>
                <c:pt idx="241">
                  <c:v>34</c:v>
                </c:pt>
                <c:pt idx="242">
                  <c:v>70</c:v>
                </c:pt>
                <c:pt idx="243">
                  <c:v>62</c:v>
                </c:pt>
                <c:pt idx="244">
                  <c:v>67</c:v>
                </c:pt>
                <c:pt idx="245">
                  <c:v>61</c:v>
                </c:pt>
                <c:pt idx="246">
                  <c:v>62</c:v>
                </c:pt>
                <c:pt idx="247">
                  <c:v>57</c:v>
                </c:pt>
                <c:pt idx="248">
                  <c:v>63</c:v>
                </c:pt>
                <c:pt idx="249">
                  <c:v>48</c:v>
                </c:pt>
                <c:pt idx="250">
                  <c:v>47</c:v>
                </c:pt>
                <c:pt idx="251">
                  <c:v>60</c:v>
                </c:pt>
                <c:pt idx="252">
                  <c:v>49</c:v>
                </c:pt>
                <c:pt idx="253">
                  <c:v>55</c:v>
                </c:pt>
                <c:pt idx="254">
                  <c:v>44</c:v>
                </c:pt>
                <c:pt idx="255">
                  <c:v>61</c:v>
                </c:pt>
                <c:pt idx="256">
                  <c:v>55</c:v>
                </c:pt>
                <c:pt idx="257">
                  <c:v>55</c:v>
                </c:pt>
                <c:pt idx="258">
                  <c:v>60</c:v>
                </c:pt>
                <c:pt idx="259">
                  <c:v>55</c:v>
                </c:pt>
                <c:pt idx="260">
                  <c:v>47</c:v>
                </c:pt>
                <c:pt idx="261">
                  <c:v>46</c:v>
                </c:pt>
                <c:pt idx="262">
                  <c:v>54</c:v>
                </c:pt>
                <c:pt idx="263">
                  <c:v>45</c:v>
                </c:pt>
                <c:pt idx="264">
                  <c:v>49</c:v>
                </c:pt>
                <c:pt idx="265">
                  <c:v>30</c:v>
                </c:pt>
                <c:pt idx="266">
                  <c:v>27</c:v>
                </c:pt>
                <c:pt idx="267">
                  <c:v>41</c:v>
                </c:pt>
                <c:pt idx="268">
                  <c:v>65</c:v>
                </c:pt>
                <c:pt idx="269">
                  <c:v>57</c:v>
                </c:pt>
                <c:pt idx="270">
                  <c:v>64</c:v>
                </c:pt>
                <c:pt idx="271">
                  <c:v>64</c:v>
                </c:pt>
                <c:pt idx="272">
                  <c:v>21</c:v>
                </c:pt>
                <c:pt idx="273">
                  <c:v>54</c:v>
                </c:pt>
                <c:pt idx="274">
                  <c:v>50</c:v>
                </c:pt>
                <c:pt idx="275">
                  <c:v>55</c:v>
                </c:pt>
                <c:pt idx="276">
                  <c:v>29</c:v>
                </c:pt>
                <c:pt idx="277">
                  <c:v>65</c:v>
                </c:pt>
                <c:pt idx="278">
                  <c:v>65</c:v>
                </c:pt>
                <c:pt idx="279">
                  <c:v>62</c:v>
                </c:pt>
                <c:pt idx="280">
                  <c:v>65</c:v>
                </c:pt>
                <c:pt idx="281">
                  <c:v>63</c:v>
                </c:pt>
                <c:pt idx="282">
                  <c:v>66</c:v>
                </c:pt>
                <c:pt idx="283">
                  <c:v>65</c:v>
                </c:pt>
                <c:pt idx="284">
                  <c:v>62</c:v>
                </c:pt>
                <c:pt idx="285">
                  <c:v>58</c:v>
                </c:pt>
                <c:pt idx="286">
                  <c:v>61</c:v>
                </c:pt>
                <c:pt idx="287">
                  <c:v>48</c:v>
                </c:pt>
                <c:pt idx="288">
                  <c:v>61</c:v>
                </c:pt>
                <c:pt idx="289">
                  <c:v>70</c:v>
                </c:pt>
                <c:pt idx="290">
                  <c:v>63</c:v>
                </c:pt>
                <c:pt idx="291">
                  <c:v>66</c:v>
                </c:pt>
                <c:pt idx="292">
                  <c:v>68</c:v>
                </c:pt>
                <c:pt idx="293">
                  <c:v>69</c:v>
                </c:pt>
                <c:pt idx="294">
                  <c:v>62</c:v>
                </c:pt>
                <c:pt idx="295">
                  <c:v>65</c:v>
                </c:pt>
                <c:pt idx="296">
                  <c:v>57</c:v>
                </c:pt>
                <c:pt idx="297">
                  <c:v>71</c:v>
                </c:pt>
                <c:pt idx="298">
                  <c:v>59</c:v>
                </c:pt>
                <c:pt idx="299">
                  <c:v>67</c:v>
                </c:pt>
                <c:pt idx="300">
                  <c:v>59</c:v>
                </c:pt>
                <c:pt idx="301">
                  <c:v>41</c:v>
                </c:pt>
                <c:pt idx="302">
                  <c:v>47</c:v>
                </c:pt>
                <c:pt idx="303">
                  <c:v>61</c:v>
                </c:pt>
                <c:pt idx="304">
                  <c:v>55</c:v>
                </c:pt>
                <c:pt idx="305">
                  <c:v>60</c:v>
                </c:pt>
                <c:pt idx="306">
                  <c:v>59</c:v>
                </c:pt>
                <c:pt idx="307">
                  <c:v>63</c:v>
                </c:pt>
                <c:pt idx="308">
                  <c:v>65</c:v>
                </c:pt>
                <c:pt idx="309">
                  <c:v>57</c:v>
                </c:pt>
                <c:pt idx="310">
                  <c:v>65</c:v>
                </c:pt>
                <c:pt idx="311">
                  <c:v>35</c:v>
                </c:pt>
                <c:pt idx="312">
                  <c:v>66</c:v>
                </c:pt>
                <c:pt idx="313">
                  <c:v>66</c:v>
                </c:pt>
                <c:pt idx="314">
                  <c:v>63</c:v>
                </c:pt>
                <c:pt idx="315">
                  <c:v>69</c:v>
                </c:pt>
                <c:pt idx="316">
                  <c:v>75</c:v>
                </c:pt>
                <c:pt idx="317">
                  <c:v>59</c:v>
                </c:pt>
                <c:pt idx="318">
                  <c:v>49</c:v>
                </c:pt>
                <c:pt idx="319">
                  <c:v>62</c:v>
                </c:pt>
                <c:pt idx="320">
                  <c:v>43</c:v>
                </c:pt>
                <c:pt idx="321">
                  <c:v>53</c:v>
                </c:pt>
                <c:pt idx="322">
                  <c:v>56</c:v>
                </c:pt>
                <c:pt idx="323">
                  <c:v>60</c:v>
                </c:pt>
                <c:pt idx="324">
                  <c:v>61</c:v>
                </c:pt>
                <c:pt idx="325">
                  <c:v>66</c:v>
                </c:pt>
                <c:pt idx="326">
                  <c:v>69</c:v>
                </c:pt>
                <c:pt idx="327">
                  <c:v>70</c:v>
                </c:pt>
                <c:pt idx="328">
                  <c:v>53</c:v>
                </c:pt>
                <c:pt idx="329">
                  <c:v>90</c:v>
                </c:pt>
                <c:pt idx="330">
                  <c:v>88</c:v>
                </c:pt>
                <c:pt idx="331">
                  <c:v>108</c:v>
                </c:pt>
                <c:pt idx="332">
                  <c:v>100</c:v>
                </c:pt>
                <c:pt idx="333">
                  <c:v>95</c:v>
                </c:pt>
                <c:pt idx="334">
                  <c:v>60</c:v>
                </c:pt>
                <c:pt idx="335">
                  <c:v>100</c:v>
                </c:pt>
                <c:pt idx="336">
                  <c:v>62</c:v>
                </c:pt>
                <c:pt idx="337">
                  <c:v>42</c:v>
                </c:pt>
                <c:pt idx="338">
                  <c:v>106</c:v>
                </c:pt>
                <c:pt idx="339">
                  <c:v>89</c:v>
                </c:pt>
                <c:pt idx="340">
                  <c:v>74</c:v>
                </c:pt>
                <c:pt idx="341">
                  <c:v>101</c:v>
                </c:pt>
                <c:pt idx="342">
                  <c:v>66</c:v>
                </c:pt>
                <c:pt idx="343">
                  <c:v>104</c:v>
                </c:pt>
                <c:pt idx="344">
                  <c:v>108</c:v>
                </c:pt>
                <c:pt idx="345">
                  <c:v>57</c:v>
                </c:pt>
                <c:pt idx="346">
                  <c:v>72</c:v>
                </c:pt>
                <c:pt idx="347">
                  <c:v>107</c:v>
                </c:pt>
                <c:pt idx="348">
                  <c:v>109</c:v>
                </c:pt>
                <c:pt idx="349">
                  <c:v>70</c:v>
                </c:pt>
                <c:pt idx="350">
                  <c:v>118</c:v>
                </c:pt>
                <c:pt idx="351">
                  <c:v>63</c:v>
                </c:pt>
                <c:pt idx="352">
                  <c:v>114</c:v>
                </c:pt>
                <c:pt idx="353">
                  <c:v>120</c:v>
                </c:pt>
                <c:pt idx="354">
                  <c:v>131</c:v>
                </c:pt>
                <c:pt idx="355">
                  <c:v>93</c:v>
                </c:pt>
                <c:pt idx="356">
                  <c:v>106</c:v>
                </c:pt>
                <c:pt idx="357">
                  <c:v>101</c:v>
                </c:pt>
                <c:pt idx="358">
                  <c:v>56</c:v>
                </c:pt>
                <c:pt idx="359">
                  <c:v>94</c:v>
                </c:pt>
                <c:pt idx="360">
                  <c:v>123</c:v>
                </c:pt>
                <c:pt idx="361">
                  <c:v>53</c:v>
                </c:pt>
                <c:pt idx="362">
                  <c:v>107</c:v>
                </c:pt>
                <c:pt idx="363">
                  <c:v>108</c:v>
                </c:pt>
                <c:pt idx="364">
                  <c:v>111</c:v>
                </c:pt>
                <c:pt idx="365">
                  <c:v>107</c:v>
                </c:pt>
                <c:pt idx="366">
                  <c:v>100</c:v>
                </c:pt>
                <c:pt idx="367">
                  <c:v>88</c:v>
                </c:pt>
                <c:pt idx="368">
                  <c:v>113</c:v>
                </c:pt>
                <c:pt idx="369">
                  <c:v>103</c:v>
                </c:pt>
                <c:pt idx="370">
                  <c:v>52</c:v>
                </c:pt>
                <c:pt idx="371">
                  <c:v>120</c:v>
                </c:pt>
                <c:pt idx="372">
                  <c:v>114</c:v>
                </c:pt>
                <c:pt idx="373">
                  <c:v>120</c:v>
                </c:pt>
                <c:pt idx="374">
                  <c:v>123</c:v>
                </c:pt>
                <c:pt idx="375">
                  <c:v>109</c:v>
                </c:pt>
                <c:pt idx="376">
                  <c:v>90</c:v>
                </c:pt>
                <c:pt idx="377">
                  <c:v>100</c:v>
                </c:pt>
                <c:pt idx="378">
                  <c:v>109</c:v>
                </c:pt>
                <c:pt idx="379">
                  <c:v>112</c:v>
                </c:pt>
                <c:pt idx="380">
                  <c:v>102</c:v>
                </c:pt>
                <c:pt idx="381">
                  <c:v>109</c:v>
                </c:pt>
                <c:pt idx="382">
                  <c:v>101</c:v>
                </c:pt>
                <c:pt idx="383">
                  <c:v>96</c:v>
                </c:pt>
                <c:pt idx="384">
                  <c:v>115</c:v>
                </c:pt>
                <c:pt idx="385">
                  <c:v>113</c:v>
                </c:pt>
                <c:pt idx="386">
                  <c:v>114</c:v>
                </c:pt>
                <c:pt idx="387">
                  <c:v>109</c:v>
                </c:pt>
                <c:pt idx="388">
                  <c:v>93</c:v>
                </c:pt>
                <c:pt idx="389">
                  <c:v>83</c:v>
                </c:pt>
                <c:pt idx="390">
                  <c:v>94</c:v>
                </c:pt>
                <c:pt idx="391">
                  <c:v>96</c:v>
                </c:pt>
                <c:pt idx="392">
                  <c:v>100</c:v>
                </c:pt>
                <c:pt idx="393">
                  <c:v>88</c:v>
                </c:pt>
                <c:pt idx="394">
                  <c:v>93</c:v>
                </c:pt>
                <c:pt idx="395">
                  <c:v>34</c:v>
                </c:pt>
                <c:pt idx="396">
                  <c:v>37</c:v>
                </c:pt>
                <c:pt idx="397">
                  <c:v>80</c:v>
                </c:pt>
                <c:pt idx="398">
                  <c:v>100</c:v>
                </c:pt>
                <c:pt idx="399">
                  <c:v>96</c:v>
                </c:pt>
              </c:numCache>
            </c:numRef>
          </c:val>
        </c:ser>
        <c:ser>
          <c:idx val="11"/>
          <c:order val="5"/>
          <c:tx>
            <c:strRef>
              <c:f>Лист1!$L$1:$L$3</c:f>
              <c:strCache>
                <c:ptCount val="1"/>
                <c:pt idx="0">
                  <c:v>Wheels LowMutationRate Average</c:v>
                </c:pt>
              </c:strCache>
            </c:strRef>
          </c:tx>
          <c:marker>
            <c:symbol val="none"/>
          </c:marker>
          <c:val>
            <c:numRef>
              <c:f>Лист1!$L$4:$L$403</c:f>
              <c:numCache>
                <c:formatCode>General</c:formatCode>
                <c:ptCount val="400"/>
                <c:pt idx="0">
                  <c:v>126</c:v>
                </c:pt>
                <c:pt idx="1">
                  <c:v>299</c:v>
                </c:pt>
                <c:pt idx="2">
                  <c:v>311</c:v>
                </c:pt>
                <c:pt idx="3">
                  <c:v>344</c:v>
                </c:pt>
                <c:pt idx="4">
                  <c:v>263</c:v>
                </c:pt>
                <c:pt idx="5">
                  <c:v>321</c:v>
                </c:pt>
                <c:pt idx="6">
                  <c:v>337</c:v>
                </c:pt>
                <c:pt idx="7">
                  <c:v>312</c:v>
                </c:pt>
                <c:pt idx="8">
                  <c:v>318</c:v>
                </c:pt>
                <c:pt idx="9">
                  <c:v>336</c:v>
                </c:pt>
                <c:pt idx="10">
                  <c:v>319</c:v>
                </c:pt>
                <c:pt idx="11">
                  <c:v>329</c:v>
                </c:pt>
                <c:pt idx="12">
                  <c:v>329</c:v>
                </c:pt>
                <c:pt idx="13">
                  <c:v>331</c:v>
                </c:pt>
                <c:pt idx="14">
                  <c:v>336</c:v>
                </c:pt>
                <c:pt idx="15">
                  <c:v>324</c:v>
                </c:pt>
                <c:pt idx="16">
                  <c:v>318</c:v>
                </c:pt>
                <c:pt idx="17">
                  <c:v>204</c:v>
                </c:pt>
                <c:pt idx="18">
                  <c:v>313</c:v>
                </c:pt>
                <c:pt idx="19">
                  <c:v>330</c:v>
                </c:pt>
                <c:pt idx="20">
                  <c:v>321</c:v>
                </c:pt>
                <c:pt idx="21">
                  <c:v>323</c:v>
                </c:pt>
                <c:pt idx="22">
                  <c:v>319</c:v>
                </c:pt>
                <c:pt idx="23">
                  <c:v>329</c:v>
                </c:pt>
                <c:pt idx="24">
                  <c:v>320</c:v>
                </c:pt>
                <c:pt idx="25">
                  <c:v>347</c:v>
                </c:pt>
                <c:pt idx="26">
                  <c:v>345</c:v>
                </c:pt>
                <c:pt idx="27">
                  <c:v>325</c:v>
                </c:pt>
                <c:pt idx="28">
                  <c:v>314</c:v>
                </c:pt>
                <c:pt idx="29">
                  <c:v>326</c:v>
                </c:pt>
                <c:pt idx="30">
                  <c:v>300</c:v>
                </c:pt>
                <c:pt idx="31">
                  <c:v>308</c:v>
                </c:pt>
                <c:pt idx="32">
                  <c:v>321</c:v>
                </c:pt>
                <c:pt idx="33">
                  <c:v>331</c:v>
                </c:pt>
                <c:pt idx="34">
                  <c:v>308</c:v>
                </c:pt>
                <c:pt idx="35">
                  <c:v>307</c:v>
                </c:pt>
                <c:pt idx="36">
                  <c:v>315</c:v>
                </c:pt>
                <c:pt idx="37">
                  <c:v>332</c:v>
                </c:pt>
                <c:pt idx="38">
                  <c:v>315</c:v>
                </c:pt>
                <c:pt idx="39">
                  <c:v>338</c:v>
                </c:pt>
                <c:pt idx="40">
                  <c:v>313</c:v>
                </c:pt>
                <c:pt idx="41">
                  <c:v>325</c:v>
                </c:pt>
                <c:pt idx="42">
                  <c:v>320</c:v>
                </c:pt>
                <c:pt idx="43">
                  <c:v>310</c:v>
                </c:pt>
                <c:pt idx="44">
                  <c:v>335</c:v>
                </c:pt>
                <c:pt idx="45">
                  <c:v>342</c:v>
                </c:pt>
                <c:pt idx="46">
                  <c:v>342</c:v>
                </c:pt>
                <c:pt idx="47">
                  <c:v>315</c:v>
                </c:pt>
                <c:pt idx="48">
                  <c:v>320</c:v>
                </c:pt>
                <c:pt idx="49">
                  <c:v>337</c:v>
                </c:pt>
                <c:pt idx="50">
                  <c:v>329</c:v>
                </c:pt>
                <c:pt idx="51">
                  <c:v>308</c:v>
                </c:pt>
                <c:pt idx="52">
                  <c:v>336</c:v>
                </c:pt>
                <c:pt idx="53">
                  <c:v>312</c:v>
                </c:pt>
                <c:pt idx="54">
                  <c:v>314</c:v>
                </c:pt>
                <c:pt idx="55">
                  <c:v>317</c:v>
                </c:pt>
                <c:pt idx="56">
                  <c:v>310</c:v>
                </c:pt>
                <c:pt idx="57">
                  <c:v>329</c:v>
                </c:pt>
                <c:pt idx="58">
                  <c:v>318</c:v>
                </c:pt>
                <c:pt idx="59">
                  <c:v>315</c:v>
                </c:pt>
                <c:pt idx="60">
                  <c:v>315</c:v>
                </c:pt>
                <c:pt idx="61">
                  <c:v>344</c:v>
                </c:pt>
                <c:pt idx="62">
                  <c:v>330</c:v>
                </c:pt>
                <c:pt idx="63">
                  <c:v>309</c:v>
                </c:pt>
                <c:pt idx="64">
                  <c:v>315</c:v>
                </c:pt>
                <c:pt idx="65">
                  <c:v>330</c:v>
                </c:pt>
                <c:pt idx="66">
                  <c:v>311</c:v>
                </c:pt>
                <c:pt idx="67">
                  <c:v>328</c:v>
                </c:pt>
                <c:pt idx="68">
                  <c:v>317</c:v>
                </c:pt>
                <c:pt idx="69">
                  <c:v>337</c:v>
                </c:pt>
                <c:pt idx="70">
                  <c:v>323</c:v>
                </c:pt>
                <c:pt idx="71">
                  <c:v>376</c:v>
                </c:pt>
                <c:pt idx="72">
                  <c:v>361</c:v>
                </c:pt>
                <c:pt idx="73">
                  <c:v>360</c:v>
                </c:pt>
                <c:pt idx="74">
                  <c:v>371</c:v>
                </c:pt>
                <c:pt idx="75">
                  <c:v>360</c:v>
                </c:pt>
                <c:pt idx="76">
                  <c:v>370</c:v>
                </c:pt>
                <c:pt idx="77">
                  <c:v>341</c:v>
                </c:pt>
                <c:pt idx="78">
                  <c:v>360</c:v>
                </c:pt>
                <c:pt idx="79">
                  <c:v>367</c:v>
                </c:pt>
                <c:pt idx="80">
                  <c:v>361</c:v>
                </c:pt>
                <c:pt idx="81">
                  <c:v>363</c:v>
                </c:pt>
                <c:pt idx="82">
                  <c:v>318</c:v>
                </c:pt>
                <c:pt idx="83">
                  <c:v>364</c:v>
                </c:pt>
                <c:pt idx="84">
                  <c:v>360</c:v>
                </c:pt>
                <c:pt idx="85">
                  <c:v>53</c:v>
                </c:pt>
                <c:pt idx="86">
                  <c:v>303</c:v>
                </c:pt>
                <c:pt idx="87">
                  <c:v>309</c:v>
                </c:pt>
                <c:pt idx="88">
                  <c:v>217</c:v>
                </c:pt>
                <c:pt idx="89">
                  <c:v>368</c:v>
                </c:pt>
                <c:pt idx="90">
                  <c:v>364</c:v>
                </c:pt>
                <c:pt idx="91">
                  <c:v>367</c:v>
                </c:pt>
                <c:pt idx="92">
                  <c:v>360</c:v>
                </c:pt>
                <c:pt idx="93">
                  <c:v>349</c:v>
                </c:pt>
                <c:pt idx="94">
                  <c:v>372</c:v>
                </c:pt>
                <c:pt idx="95">
                  <c:v>372</c:v>
                </c:pt>
                <c:pt idx="96">
                  <c:v>363</c:v>
                </c:pt>
                <c:pt idx="97">
                  <c:v>365</c:v>
                </c:pt>
                <c:pt idx="98">
                  <c:v>319</c:v>
                </c:pt>
                <c:pt idx="99">
                  <c:v>359</c:v>
                </c:pt>
                <c:pt idx="100">
                  <c:v>371</c:v>
                </c:pt>
                <c:pt idx="101">
                  <c:v>366</c:v>
                </c:pt>
                <c:pt idx="102">
                  <c:v>370</c:v>
                </c:pt>
                <c:pt idx="103">
                  <c:v>365</c:v>
                </c:pt>
                <c:pt idx="104">
                  <c:v>285</c:v>
                </c:pt>
                <c:pt idx="105">
                  <c:v>380</c:v>
                </c:pt>
                <c:pt idx="106">
                  <c:v>370</c:v>
                </c:pt>
                <c:pt idx="107">
                  <c:v>359</c:v>
                </c:pt>
                <c:pt idx="108">
                  <c:v>364</c:v>
                </c:pt>
                <c:pt idx="109">
                  <c:v>377</c:v>
                </c:pt>
                <c:pt idx="110">
                  <c:v>366</c:v>
                </c:pt>
                <c:pt idx="111">
                  <c:v>361</c:v>
                </c:pt>
                <c:pt idx="112">
                  <c:v>229</c:v>
                </c:pt>
                <c:pt idx="113">
                  <c:v>348</c:v>
                </c:pt>
                <c:pt idx="114">
                  <c:v>368</c:v>
                </c:pt>
                <c:pt idx="115">
                  <c:v>353</c:v>
                </c:pt>
                <c:pt idx="116">
                  <c:v>359</c:v>
                </c:pt>
                <c:pt idx="117">
                  <c:v>370</c:v>
                </c:pt>
                <c:pt idx="118">
                  <c:v>367</c:v>
                </c:pt>
                <c:pt idx="119">
                  <c:v>366</c:v>
                </c:pt>
                <c:pt idx="120">
                  <c:v>383</c:v>
                </c:pt>
                <c:pt idx="121">
                  <c:v>371</c:v>
                </c:pt>
                <c:pt idx="122">
                  <c:v>362</c:v>
                </c:pt>
                <c:pt idx="123">
                  <c:v>363</c:v>
                </c:pt>
                <c:pt idx="124">
                  <c:v>364</c:v>
                </c:pt>
                <c:pt idx="125">
                  <c:v>364</c:v>
                </c:pt>
                <c:pt idx="126">
                  <c:v>385</c:v>
                </c:pt>
                <c:pt idx="127">
                  <c:v>373</c:v>
                </c:pt>
                <c:pt idx="128">
                  <c:v>373</c:v>
                </c:pt>
                <c:pt idx="129">
                  <c:v>368</c:v>
                </c:pt>
                <c:pt idx="130">
                  <c:v>363</c:v>
                </c:pt>
                <c:pt idx="131">
                  <c:v>392</c:v>
                </c:pt>
                <c:pt idx="132">
                  <c:v>375</c:v>
                </c:pt>
                <c:pt idx="133">
                  <c:v>377</c:v>
                </c:pt>
                <c:pt idx="134">
                  <c:v>132</c:v>
                </c:pt>
                <c:pt idx="135">
                  <c:v>357</c:v>
                </c:pt>
                <c:pt idx="136">
                  <c:v>346</c:v>
                </c:pt>
                <c:pt idx="137">
                  <c:v>363</c:v>
                </c:pt>
                <c:pt idx="138">
                  <c:v>377</c:v>
                </c:pt>
                <c:pt idx="139">
                  <c:v>366</c:v>
                </c:pt>
                <c:pt idx="140">
                  <c:v>369</c:v>
                </c:pt>
                <c:pt idx="141">
                  <c:v>376</c:v>
                </c:pt>
                <c:pt idx="142">
                  <c:v>220</c:v>
                </c:pt>
                <c:pt idx="143">
                  <c:v>368</c:v>
                </c:pt>
                <c:pt idx="144">
                  <c:v>383</c:v>
                </c:pt>
                <c:pt idx="145">
                  <c:v>359</c:v>
                </c:pt>
                <c:pt idx="146">
                  <c:v>368</c:v>
                </c:pt>
                <c:pt idx="147">
                  <c:v>364</c:v>
                </c:pt>
                <c:pt idx="148">
                  <c:v>369</c:v>
                </c:pt>
                <c:pt idx="149">
                  <c:v>367</c:v>
                </c:pt>
                <c:pt idx="150">
                  <c:v>209</c:v>
                </c:pt>
                <c:pt idx="151">
                  <c:v>371</c:v>
                </c:pt>
                <c:pt idx="152">
                  <c:v>378</c:v>
                </c:pt>
                <c:pt idx="153">
                  <c:v>360</c:v>
                </c:pt>
                <c:pt idx="154">
                  <c:v>375</c:v>
                </c:pt>
                <c:pt idx="155">
                  <c:v>363</c:v>
                </c:pt>
                <c:pt idx="156">
                  <c:v>371</c:v>
                </c:pt>
                <c:pt idx="157">
                  <c:v>355</c:v>
                </c:pt>
                <c:pt idx="158">
                  <c:v>370</c:v>
                </c:pt>
                <c:pt idx="159">
                  <c:v>358</c:v>
                </c:pt>
                <c:pt idx="160">
                  <c:v>378</c:v>
                </c:pt>
                <c:pt idx="161">
                  <c:v>363</c:v>
                </c:pt>
                <c:pt idx="162">
                  <c:v>365</c:v>
                </c:pt>
                <c:pt idx="163">
                  <c:v>353</c:v>
                </c:pt>
                <c:pt idx="164">
                  <c:v>387</c:v>
                </c:pt>
                <c:pt idx="165">
                  <c:v>378</c:v>
                </c:pt>
                <c:pt idx="166">
                  <c:v>369</c:v>
                </c:pt>
                <c:pt idx="167">
                  <c:v>372</c:v>
                </c:pt>
                <c:pt idx="168">
                  <c:v>366</c:v>
                </c:pt>
                <c:pt idx="169">
                  <c:v>371</c:v>
                </c:pt>
                <c:pt idx="170">
                  <c:v>323</c:v>
                </c:pt>
                <c:pt idx="171">
                  <c:v>377</c:v>
                </c:pt>
                <c:pt idx="172">
                  <c:v>368</c:v>
                </c:pt>
                <c:pt idx="173">
                  <c:v>380</c:v>
                </c:pt>
                <c:pt idx="174">
                  <c:v>374</c:v>
                </c:pt>
                <c:pt idx="175">
                  <c:v>370</c:v>
                </c:pt>
                <c:pt idx="176">
                  <c:v>364</c:v>
                </c:pt>
                <c:pt idx="177">
                  <c:v>362</c:v>
                </c:pt>
                <c:pt idx="178">
                  <c:v>362</c:v>
                </c:pt>
                <c:pt idx="179">
                  <c:v>354</c:v>
                </c:pt>
                <c:pt idx="180">
                  <c:v>356</c:v>
                </c:pt>
                <c:pt idx="181">
                  <c:v>348</c:v>
                </c:pt>
                <c:pt idx="182">
                  <c:v>360</c:v>
                </c:pt>
                <c:pt idx="183">
                  <c:v>361</c:v>
                </c:pt>
                <c:pt idx="184">
                  <c:v>374</c:v>
                </c:pt>
                <c:pt idx="185">
                  <c:v>378</c:v>
                </c:pt>
                <c:pt idx="186">
                  <c:v>366</c:v>
                </c:pt>
                <c:pt idx="187">
                  <c:v>365</c:v>
                </c:pt>
                <c:pt idx="188">
                  <c:v>355</c:v>
                </c:pt>
                <c:pt idx="189">
                  <c:v>220</c:v>
                </c:pt>
                <c:pt idx="190">
                  <c:v>341</c:v>
                </c:pt>
                <c:pt idx="191">
                  <c:v>359</c:v>
                </c:pt>
                <c:pt idx="192">
                  <c:v>377</c:v>
                </c:pt>
                <c:pt idx="193">
                  <c:v>358</c:v>
                </c:pt>
                <c:pt idx="194">
                  <c:v>356</c:v>
                </c:pt>
                <c:pt idx="195">
                  <c:v>352</c:v>
                </c:pt>
                <c:pt idx="196">
                  <c:v>366</c:v>
                </c:pt>
                <c:pt idx="197">
                  <c:v>348</c:v>
                </c:pt>
                <c:pt idx="198">
                  <c:v>191</c:v>
                </c:pt>
                <c:pt idx="199">
                  <c:v>241</c:v>
                </c:pt>
                <c:pt idx="200">
                  <c:v>60</c:v>
                </c:pt>
                <c:pt idx="201">
                  <c:v>46</c:v>
                </c:pt>
                <c:pt idx="202">
                  <c:v>53</c:v>
                </c:pt>
                <c:pt idx="203">
                  <c:v>49</c:v>
                </c:pt>
                <c:pt idx="204">
                  <c:v>55</c:v>
                </c:pt>
                <c:pt idx="205">
                  <c:v>52</c:v>
                </c:pt>
                <c:pt idx="206">
                  <c:v>56</c:v>
                </c:pt>
                <c:pt idx="207">
                  <c:v>49</c:v>
                </c:pt>
                <c:pt idx="208">
                  <c:v>56</c:v>
                </c:pt>
                <c:pt idx="209">
                  <c:v>55</c:v>
                </c:pt>
                <c:pt idx="210">
                  <c:v>53</c:v>
                </c:pt>
                <c:pt idx="211">
                  <c:v>56</c:v>
                </c:pt>
                <c:pt idx="212">
                  <c:v>49</c:v>
                </c:pt>
                <c:pt idx="213">
                  <c:v>48</c:v>
                </c:pt>
                <c:pt idx="214">
                  <c:v>46</c:v>
                </c:pt>
                <c:pt idx="215">
                  <c:v>46</c:v>
                </c:pt>
                <c:pt idx="216">
                  <c:v>51</c:v>
                </c:pt>
                <c:pt idx="217">
                  <c:v>45</c:v>
                </c:pt>
                <c:pt idx="218">
                  <c:v>51</c:v>
                </c:pt>
                <c:pt idx="219">
                  <c:v>38</c:v>
                </c:pt>
                <c:pt idx="220">
                  <c:v>36</c:v>
                </c:pt>
                <c:pt idx="221">
                  <c:v>57</c:v>
                </c:pt>
                <c:pt idx="222">
                  <c:v>52</c:v>
                </c:pt>
                <c:pt idx="223">
                  <c:v>53</c:v>
                </c:pt>
                <c:pt idx="224">
                  <c:v>53</c:v>
                </c:pt>
                <c:pt idx="225">
                  <c:v>60</c:v>
                </c:pt>
                <c:pt idx="226">
                  <c:v>51</c:v>
                </c:pt>
                <c:pt idx="227">
                  <c:v>51</c:v>
                </c:pt>
                <c:pt idx="228">
                  <c:v>55</c:v>
                </c:pt>
                <c:pt idx="229">
                  <c:v>51</c:v>
                </c:pt>
                <c:pt idx="230">
                  <c:v>48</c:v>
                </c:pt>
                <c:pt idx="231">
                  <c:v>46</c:v>
                </c:pt>
                <c:pt idx="232">
                  <c:v>48</c:v>
                </c:pt>
                <c:pt idx="233">
                  <c:v>47</c:v>
                </c:pt>
                <c:pt idx="234">
                  <c:v>53</c:v>
                </c:pt>
                <c:pt idx="235">
                  <c:v>48</c:v>
                </c:pt>
                <c:pt idx="236">
                  <c:v>45</c:v>
                </c:pt>
                <c:pt idx="237">
                  <c:v>46</c:v>
                </c:pt>
                <c:pt idx="238">
                  <c:v>52</c:v>
                </c:pt>
                <c:pt idx="239">
                  <c:v>61</c:v>
                </c:pt>
                <c:pt idx="240">
                  <c:v>57</c:v>
                </c:pt>
                <c:pt idx="241">
                  <c:v>53</c:v>
                </c:pt>
                <c:pt idx="242">
                  <c:v>40</c:v>
                </c:pt>
                <c:pt idx="243">
                  <c:v>50</c:v>
                </c:pt>
                <c:pt idx="244">
                  <c:v>41</c:v>
                </c:pt>
                <c:pt idx="245">
                  <c:v>54</c:v>
                </c:pt>
                <c:pt idx="246">
                  <c:v>48</c:v>
                </c:pt>
                <c:pt idx="247">
                  <c:v>47</c:v>
                </c:pt>
                <c:pt idx="248">
                  <c:v>50</c:v>
                </c:pt>
                <c:pt idx="249">
                  <c:v>52</c:v>
                </c:pt>
                <c:pt idx="250">
                  <c:v>49</c:v>
                </c:pt>
                <c:pt idx="251">
                  <c:v>46</c:v>
                </c:pt>
                <c:pt idx="252">
                  <c:v>60</c:v>
                </c:pt>
                <c:pt idx="253">
                  <c:v>51</c:v>
                </c:pt>
                <c:pt idx="254">
                  <c:v>47</c:v>
                </c:pt>
                <c:pt idx="255">
                  <c:v>34</c:v>
                </c:pt>
                <c:pt idx="256">
                  <c:v>42</c:v>
                </c:pt>
                <c:pt idx="257">
                  <c:v>58</c:v>
                </c:pt>
                <c:pt idx="258">
                  <c:v>42</c:v>
                </c:pt>
                <c:pt idx="259">
                  <c:v>59</c:v>
                </c:pt>
                <c:pt idx="260">
                  <c:v>29</c:v>
                </c:pt>
                <c:pt idx="261">
                  <c:v>51</c:v>
                </c:pt>
                <c:pt idx="262">
                  <c:v>41</c:v>
                </c:pt>
                <c:pt idx="263">
                  <c:v>45</c:v>
                </c:pt>
                <c:pt idx="264">
                  <c:v>48</c:v>
                </c:pt>
                <c:pt idx="265">
                  <c:v>44</c:v>
                </c:pt>
                <c:pt idx="266">
                  <c:v>49</c:v>
                </c:pt>
                <c:pt idx="267">
                  <c:v>48</c:v>
                </c:pt>
                <c:pt idx="268">
                  <c:v>50</c:v>
                </c:pt>
                <c:pt idx="269">
                  <c:v>47</c:v>
                </c:pt>
                <c:pt idx="270">
                  <c:v>55</c:v>
                </c:pt>
                <c:pt idx="271">
                  <c:v>55</c:v>
                </c:pt>
                <c:pt idx="272">
                  <c:v>53</c:v>
                </c:pt>
                <c:pt idx="273">
                  <c:v>51</c:v>
                </c:pt>
                <c:pt idx="274">
                  <c:v>48</c:v>
                </c:pt>
                <c:pt idx="275">
                  <c:v>50</c:v>
                </c:pt>
                <c:pt idx="276">
                  <c:v>49</c:v>
                </c:pt>
                <c:pt idx="277">
                  <c:v>52</c:v>
                </c:pt>
                <c:pt idx="278">
                  <c:v>33</c:v>
                </c:pt>
                <c:pt idx="279">
                  <c:v>47</c:v>
                </c:pt>
                <c:pt idx="280">
                  <c:v>55</c:v>
                </c:pt>
                <c:pt idx="281">
                  <c:v>54</c:v>
                </c:pt>
                <c:pt idx="282">
                  <c:v>59</c:v>
                </c:pt>
                <c:pt idx="283">
                  <c:v>51</c:v>
                </c:pt>
                <c:pt idx="284">
                  <c:v>57</c:v>
                </c:pt>
                <c:pt idx="285">
                  <c:v>47</c:v>
                </c:pt>
                <c:pt idx="286">
                  <c:v>41</c:v>
                </c:pt>
                <c:pt idx="287">
                  <c:v>51</c:v>
                </c:pt>
                <c:pt idx="288">
                  <c:v>49</c:v>
                </c:pt>
                <c:pt idx="289">
                  <c:v>64</c:v>
                </c:pt>
                <c:pt idx="290">
                  <c:v>54</c:v>
                </c:pt>
                <c:pt idx="291">
                  <c:v>60</c:v>
                </c:pt>
                <c:pt idx="292">
                  <c:v>49</c:v>
                </c:pt>
                <c:pt idx="293">
                  <c:v>60</c:v>
                </c:pt>
                <c:pt idx="294">
                  <c:v>50</c:v>
                </c:pt>
                <c:pt idx="295">
                  <c:v>52</c:v>
                </c:pt>
                <c:pt idx="296">
                  <c:v>53</c:v>
                </c:pt>
                <c:pt idx="297">
                  <c:v>52</c:v>
                </c:pt>
                <c:pt idx="298">
                  <c:v>52</c:v>
                </c:pt>
                <c:pt idx="299">
                  <c:v>63</c:v>
                </c:pt>
                <c:pt idx="300">
                  <c:v>51</c:v>
                </c:pt>
                <c:pt idx="301">
                  <c:v>53</c:v>
                </c:pt>
                <c:pt idx="302">
                  <c:v>57</c:v>
                </c:pt>
                <c:pt idx="303">
                  <c:v>54</c:v>
                </c:pt>
                <c:pt idx="304">
                  <c:v>52</c:v>
                </c:pt>
                <c:pt idx="305">
                  <c:v>66</c:v>
                </c:pt>
                <c:pt idx="306">
                  <c:v>45</c:v>
                </c:pt>
                <c:pt idx="307">
                  <c:v>61</c:v>
                </c:pt>
                <c:pt idx="308">
                  <c:v>49</c:v>
                </c:pt>
                <c:pt idx="309">
                  <c:v>53</c:v>
                </c:pt>
                <c:pt idx="310">
                  <c:v>57</c:v>
                </c:pt>
                <c:pt idx="311">
                  <c:v>61</c:v>
                </c:pt>
                <c:pt idx="312">
                  <c:v>54</c:v>
                </c:pt>
                <c:pt idx="313">
                  <c:v>55</c:v>
                </c:pt>
                <c:pt idx="314">
                  <c:v>55</c:v>
                </c:pt>
                <c:pt idx="315">
                  <c:v>57</c:v>
                </c:pt>
                <c:pt idx="316">
                  <c:v>50</c:v>
                </c:pt>
                <c:pt idx="317">
                  <c:v>56</c:v>
                </c:pt>
                <c:pt idx="318">
                  <c:v>54</c:v>
                </c:pt>
                <c:pt idx="319">
                  <c:v>50</c:v>
                </c:pt>
                <c:pt idx="320">
                  <c:v>51</c:v>
                </c:pt>
                <c:pt idx="321">
                  <c:v>43</c:v>
                </c:pt>
                <c:pt idx="322">
                  <c:v>49</c:v>
                </c:pt>
                <c:pt idx="323">
                  <c:v>58</c:v>
                </c:pt>
                <c:pt idx="324">
                  <c:v>57</c:v>
                </c:pt>
                <c:pt idx="325">
                  <c:v>49</c:v>
                </c:pt>
                <c:pt idx="326">
                  <c:v>54</c:v>
                </c:pt>
                <c:pt idx="327">
                  <c:v>47</c:v>
                </c:pt>
                <c:pt idx="328">
                  <c:v>56</c:v>
                </c:pt>
                <c:pt idx="329">
                  <c:v>60</c:v>
                </c:pt>
                <c:pt idx="330">
                  <c:v>57</c:v>
                </c:pt>
                <c:pt idx="331">
                  <c:v>51</c:v>
                </c:pt>
                <c:pt idx="332">
                  <c:v>50</c:v>
                </c:pt>
                <c:pt idx="333">
                  <c:v>26</c:v>
                </c:pt>
                <c:pt idx="334">
                  <c:v>47</c:v>
                </c:pt>
                <c:pt idx="335">
                  <c:v>44</c:v>
                </c:pt>
                <c:pt idx="336">
                  <c:v>46</c:v>
                </c:pt>
                <c:pt idx="337">
                  <c:v>51</c:v>
                </c:pt>
                <c:pt idx="338">
                  <c:v>50</c:v>
                </c:pt>
                <c:pt idx="339">
                  <c:v>53</c:v>
                </c:pt>
                <c:pt idx="340">
                  <c:v>59</c:v>
                </c:pt>
                <c:pt idx="341">
                  <c:v>54</c:v>
                </c:pt>
                <c:pt idx="342">
                  <c:v>59</c:v>
                </c:pt>
                <c:pt idx="343">
                  <c:v>54</c:v>
                </c:pt>
                <c:pt idx="344">
                  <c:v>53</c:v>
                </c:pt>
                <c:pt idx="345">
                  <c:v>49</c:v>
                </c:pt>
                <c:pt idx="346">
                  <c:v>47</c:v>
                </c:pt>
                <c:pt idx="347">
                  <c:v>46</c:v>
                </c:pt>
                <c:pt idx="348">
                  <c:v>48</c:v>
                </c:pt>
                <c:pt idx="349">
                  <c:v>56</c:v>
                </c:pt>
                <c:pt idx="350">
                  <c:v>45</c:v>
                </c:pt>
                <c:pt idx="351">
                  <c:v>62</c:v>
                </c:pt>
                <c:pt idx="352">
                  <c:v>47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47</c:v>
                </c:pt>
                <c:pt idx="357">
                  <c:v>59</c:v>
                </c:pt>
                <c:pt idx="358">
                  <c:v>53</c:v>
                </c:pt>
                <c:pt idx="359">
                  <c:v>60</c:v>
                </c:pt>
                <c:pt idx="360">
                  <c:v>50</c:v>
                </c:pt>
                <c:pt idx="361">
                  <c:v>59</c:v>
                </c:pt>
                <c:pt idx="362">
                  <c:v>51</c:v>
                </c:pt>
                <c:pt idx="363">
                  <c:v>50</c:v>
                </c:pt>
                <c:pt idx="364">
                  <c:v>50</c:v>
                </c:pt>
                <c:pt idx="365">
                  <c:v>37</c:v>
                </c:pt>
                <c:pt idx="366">
                  <c:v>52</c:v>
                </c:pt>
                <c:pt idx="367">
                  <c:v>58</c:v>
                </c:pt>
                <c:pt idx="368">
                  <c:v>55</c:v>
                </c:pt>
                <c:pt idx="369">
                  <c:v>48</c:v>
                </c:pt>
                <c:pt idx="370">
                  <c:v>20</c:v>
                </c:pt>
                <c:pt idx="371">
                  <c:v>52</c:v>
                </c:pt>
                <c:pt idx="372">
                  <c:v>55</c:v>
                </c:pt>
                <c:pt idx="373">
                  <c:v>53</c:v>
                </c:pt>
                <c:pt idx="374">
                  <c:v>50</c:v>
                </c:pt>
                <c:pt idx="375">
                  <c:v>53</c:v>
                </c:pt>
                <c:pt idx="376">
                  <c:v>53</c:v>
                </c:pt>
                <c:pt idx="377">
                  <c:v>58</c:v>
                </c:pt>
                <c:pt idx="378">
                  <c:v>60</c:v>
                </c:pt>
                <c:pt idx="379">
                  <c:v>48</c:v>
                </c:pt>
                <c:pt idx="380">
                  <c:v>65</c:v>
                </c:pt>
                <c:pt idx="381">
                  <c:v>45</c:v>
                </c:pt>
                <c:pt idx="382">
                  <c:v>31</c:v>
                </c:pt>
                <c:pt idx="383">
                  <c:v>58</c:v>
                </c:pt>
                <c:pt idx="384">
                  <c:v>53</c:v>
                </c:pt>
                <c:pt idx="385">
                  <c:v>47</c:v>
                </c:pt>
                <c:pt idx="386">
                  <c:v>54</c:v>
                </c:pt>
                <c:pt idx="387">
                  <c:v>52</c:v>
                </c:pt>
                <c:pt idx="388">
                  <c:v>55</c:v>
                </c:pt>
                <c:pt idx="389">
                  <c:v>52</c:v>
                </c:pt>
                <c:pt idx="390">
                  <c:v>61</c:v>
                </c:pt>
                <c:pt idx="391">
                  <c:v>50</c:v>
                </c:pt>
                <c:pt idx="392">
                  <c:v>45</c:v>
                </c:pt>
                <c:pt idx="393">
                  <c:v>54</c:v>
                </c:pt>
                <c:pt idx="394">
                  <c:v>52</c:v>
                </c:pt>
                <c:pt idx="395">
                  <c:v>58</c:v>
                </c:pt>
                <c:pt idx="396">
                  <c:v>62</c:v>
                </c:pt>
                <c:pt idx="397">
                  <c:v>53</c:v>
                </c:pt>
                <c:pt idx="398">
                  <c:v>55</c:v>
                </c:pt>
                <c:pt idx="399">
                  <c:v>52</c:v>
                </c:pt>
              </c:numCache>
            </c:numRef>
          </c:val>
        </c:ser>
        <c:marker val="1"/>
        <c:axId val="225741440"/>
        <c:axId val="225972992"/>
      </c:lineChart>
      <c:catAx>
        <c:axId val="225741440"/>
        <c:scaling>
          <c:orientation val="minMax"/>
        </c:scaling>
        <c:axPos val="b"/>
        <c:tickLblPos val="nextTo"/>
        <c:crossAx val="225972992"/>
        <c:crosses val="autoZero"/>
        <c:auto val="1"/>
        <c:lblAlgn val="ctr"/>
        <c:lblOffset val="100"/>
      </c:catAx>
      <c:valAx>
        <c:axId val="225972992"/>
        <c:scaling>
          <c:orientation val="minMax"/>
        </c:scaling>
        <c:axPos val="l"/>
        <c:majorGridlines/>
        <c:numFmt formatCode="General" sourceLinked="1"/>
        <c:tickLblPos val="nextTo"/>
        <c:crossAx val="225741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018428851944403"/>
          <c:y val="0"/>
          <c:w val="0.17922847192300698"/>
          <c:h val="0.99764602530909452"/>
        </c:manualLayout>
      </c:layout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3.3868699056614535E-2"/>
          <c:y val="9.8572277815552247E-3"/>
          <c:w val="0.71239294740935166"/>
          <c:h val="0.92474715909307725"/>
        </c:manualLayout>
      </c:layout>
      <c:lineChart>
        <c:grouping val="standard"/>
        <c:ser>
          <c:idx val="12"/>
          <c:order val="6"/>
          <c:tx>
            <c:strRef>
              <c:f>Лист1!$A$1:$A$3</c:f>
              <c:strCache>
                <c:ptCount val="1"/>
                <c:pt idx="0">
                  <c:v>Wheels Default Best</c:v>
                </c:pt>
              </c:strCache>
            </c:strRef>
          </c:tx>
          <c:marker>
            <c:symbol val="none"/>
          </c:marker>
          <c:val>
            <c:numRef>
              <c:f>Лист1!$A$4:$A$403</c:f>
              <c:numCache>
                <c:formatCode>General</c:formatCode>
                <c:ptCount val="400"/>
                <c:pt idx="0">
                  <c:v>418</c:v>
                </c:pt>
                <c:pt idx="1">
                  <c:v>387</c:v>
                </c:pt>
                <c:pt idx="2">
                  <c:v>448</c:v>
                </c:pt>
                <c:pt idx="3">
                  <c:v>412</c:v>
                </c:pt>
                <c:pt idx="4">
                  <c:v>414</c:v>
                </c:pt>
                <c:pt idx="5">
                  <c:v>418</c:v>
                </c:pt>
                <c:pt idx="6">
                  <c:v>429</c:v>
                </c:pt>
                <c:pt idx="7">
                  <c:v>431</c:v>
                </c:pt>
                <c:pt idx="8">
                  <c:v>438</c:v>
                </c:pt>
                <c:pt idx="9">
                  <c:v>403</c:v>
                </c:pt>
                <c:pt idx="10">
                  <c:v>454</c:v>
                </c:pt>
                <c:pt idx="11">
                  <c:v>439</c:v>
                </c:pt>
                <c:pt idx="12">
                  <c:v>421</c:v>
                </c:pt>
                <c:pt idx="13">
                  <c:v>461</c:v>
                </c:pt>
                <c:pt idx="14">
                  <c:v>440</c:v>
                </c:pt>
                <c:pt idx="15">
                  <c:v>429</c:v>
                </c:pt>
                <c:pt idx="16">
                  <c:v>438</c:v>
                </c:pt>
                <c:pt idx="17">
                  <c:v>422</c:v>
                </c:pt>
                <c:pt idx="18">
                  <c:v>419</c:v>
                </c:pt>
                <c:pt idx="19">
                  <c:v>419</c:v>
                </c:pt>
                <c:pt idx="20">
                  <c:v>376</c:v>
                </c:pt>
                <c:pt idx="21">
                  <c:v>433</c:v>
                </c:pt>
                <c:pt idx="22">
                  <c:v>416</c:v>
                </c:pt>
                <c:pt idx="23">
                  <c:v>409</c:v>
                </c:pt>
                <c:pt idx="24">
                  <c:v>388</c:v>
                </c:pt>
                <c:pt idx="25">
                  <c:v>422</c:v>
                </c:pt>
                <c:pt idx="26">
                  <c:v>428</c:v>
                </c:pt>
                <c:pt idx="27">
                  <c:v>422</c:v>
                </c:pt>
                <c:pt idx="28">
                  <c:v>419</c:v>
                </c:pt>
                <c:pt idx="29">
                  <c:v>405</c:v>
                </c:pt>
                <c:pt idx="30">
                  <c:v>399</c:v>
                </c:pt>
                <c:pt idx="31">
                  <c:v>440</c:v>
                </c:pt>
                <c:pt idx="32">
                  <c:v>425</c:v>
                </c:pt>
                <c:pt idx="33">
                  <c:v>452</c:v>
                </c:pt>
                <c:pt idx="34">
                  <c:v>400</c:v>
                </c:pt>
                <c:pt idx="35">
                  <c:v>427</c:v>
                </c:pt>
                <c:pt idx="36">
                  <c:v>403</c:v>
                </c:pt>
                <c:pt idx="37">
                  <c:v>420</c:v>
                </c:pt>
                <c:pt idx="38">
                  <c:v>422</c:v>
                </c:pt>
                <c:pt idx="39">
                  <c:v>448</c:v>
                </c:pt>
                <c:pt idx="40">
                  <c:v>380</c:v>
                </c:pt>
                <c:pt idx="41">
                  <c:v>405</c:v>
                </c:pt>
                <c:pt idx="42">
                  <c:v>417</c:v>
                </c:pt>
                <c:pt idx="43">
                  <c:v>373</c:v>
                </c:pt>
                <c:pt idx="44">
                  <c:v>449</c:v>
                </c:pt>
                <c:pt idx="45">
                  <c:v>419</c:v>
                </c:pt>
                <c:pt idx="46">
                  <c:v>430</c:v>
                </c:pt>
                <c:pt idx="47">
                  <c:v>440</c:v>
                </c:pt>
                <c:pt idx="48">
                  <c:v>406</c:v>
                </c:pt>
                <c:pt idx="49">
                  <c:v>421</c:v>
                </c:pt>
                <c:pt idx="50">
                  <c:v>443</c:v>
                </c:pt>
                <c:pt idx="51">
                  <c:v>429</c:v>
                </c:pt>
                <c:pt idx="52">
                  <c:v>434</c:v>
                </c:pt>
                <c:pt idx="53">
                  <c:v>426</c:v>
                </c:pt>
                <c:pt idx="54">
                  <c:v>408</c:v>
                </c:pt>
                <c:pt idx="55">
                  <c:v>412</c:v>
                </c:pt>
                <c:pt idx="56">
                  <c:v>442</c:v>
                </c:pt>
                <c:pt idx="57">
                  <c:v>445</c:v>
                </c:pt>
                <c:pt idx="58">
                  <c:v>431</c:v>
                </c:pt>
                <c:pt idx="59">
                  <c:v>435</c:v>
                </c:pt>
                <c:pt idx="60">
                  <c:v>432</c:v>
                </c:pt>
                <c:pt idx="61">
                  <c:v>417</c:v>
                </c:pt>
                <c:pt idx="62">
                  <c:v>431</c:v>
                </c:pt>
                <c:pt idx="63">
                  <c:v>430</c:v>
                </c:pt>
                <c:pt idx="64">
                  <c:v>457</c:v>
                </c:pt>
                <c:pt idx="65">
                  <c:v>448</c:v>
                </c:pt>
                <c:pt idx="66">
                  <c:v>411</c:v>
                </c:pt>
                <c:pt idx="67">
                  <c:v>435</c:v>
                </c:pt>
                <c:pt idx="68">
                  <c:v>450</c:v>
                </c:pt>
                <c:pt idx="69">
                  <c:v>425</c:v>
                </c:pt>
                <c:pt idx="70">
                  <c:v>465</c:v>
                </c:pt>
                <c:pt idx="71">
                  <c:v>434</c:v>
                </c:pt>
                <c:pt idx="72">
                  <c:v>434</c:v>
                </c:pt>
                <c:pt idx="73">
                  <c:v>455</c:v>
                </c:pt>
                <c:pt idx="74">
                  <c:v>419</c:v>
                </c:pt>
                <c:pt idx="75">
                  <c:v>450</c:v>
                </c:pt>
                <c:pt idx="76">
                  <c:v>426</c:v>
                </c:pt>
                <c:pt idx="77">
                  <c:v>438</c:v>
                </c:pt>
                <c:pt idx="78">
                  <c:v>441</c:v>
                </c:pt>
                <c:pt idx="79">
                  <c:v>441</c:v>
                </c:pt>
                <c:pt idx="80">
                  <c:v>421</c:v>
                </c:pt>
                <c:pt idx="81">
                  <c:v>414</c:v>
                </c:pt>
                <c:pt idx="82">
                  <c:v>449</c:v>
                </c:pt>
                <c:pt idx="83">
                  <c:v>429</c:v>
                </c:pt>
                <c:pt idx="84">
                  <c:v>420</c:v>
                </c:pt>
                <c:pt idx="85">
                  <c:v>439</c:v>
                </c:pt>
                <c:pt idx="86">
                  <c:v>449</c:v>
                </c:pt>
                <c:pt idx="87">
                  <c:v>429</c:v>
                </c:pt>
                <c:pt idx="88">
                  <c:v>453</c:v>
                </c:pt>
                <c:pt idx="89">
                  <c:v>421</c:v>
                </c:pt>
                <c:pt idx="90">
                  <c:v>422</c:v>
                </c:pt>
                <c:pt idx="91">
                  <c:v>426</c:v>
                </c:pt>
                <c:pt idx="92">
                  <c:v>438</c:v>
                </c:pt>
                <c:pt idx="93">
                  <c:v>423</c:v>
                </c:pt>
                <c:pt idx="94">
                  <c:v>439</c:v>
                </c:pt>
                <c:pt idx="95">
                  <c:v>452</c:v>
                </c:pt>
                <c:pt idx="96">
                  <c:v>458</c:v>
                </c:pt>
                <c:pt idx="97">
                  <c:v>459</c:v>
                </c:pt>
                <c:pt idx="98">
                  <c:v>466</c:v>
                </c:pt>
                <c:pt idx="99">
                  <c:v>484</c:v>
                </c:pt>
                <c:pt idx="100">
                  <c:v>497</c:v>
                </c:pt>
                <c:pt idx="101">
                  <c:v>468</c:v>
                </c:pt>
                <c:pt idx="102">
                  <c:v>461</c:v>
                </c:pt>
                <c:pt idx="103">
                  <c:v>478</c:v>
                </c:pt>
                <c:pt idx="104">
                  <c:v>496</c:v>
                </c:pt>
                <c:pt idx="105">
                  <c:v>497</c:v>
                </c:pt>
                <c:pt idx="106">
                  <c:v>468</c:v>
                </c:pt>
                <c:pt idx="107">
                  <c:v>469</c:v>
                </c:pt>
                <c:pt idx="108">
                  <c:v>468</c:v>
                </c:pt>
                <c:pt idx="109">
                  <c:v>478</c:v>
                </c:pt>
                <c:pt idx="110">
                  <c:v>470</c:v>
                </c:pt>
                <c:pt idx="111">
                  <c:v>480</c:v>
                </c:pt>
                <c:pt idx="112">
                  <c:v>473</c:v>
                </c:pt>
                <c:pt idx="113">
                  <c:v>475</c:v>
                </c:pt>
                <c:pt idx="114">
                  <c:v>465</c:v>
                </c:pt>
                <c:pt idx="115">
                  <c:v>491</c:v>
                </c:pt>
                <c:pt idx="116">
                  <c:v>487</c:v>
                </c:pt>
                <c:pt idx="117">
                  <c:v>484</c:v>
                </c:pt>
                <c:pt idx="118">
                  <c:v>480</c:v>
                </c:pt>
                <c:pt idx="119">
                  <c:v>480</c:v>
                </c:pt>
                <c:pt idx="120">
                  <c:v>469</c:v>
                </c:pt>
                <c:pt idx="121">
                  <c:v>445</c:v>
                </c:pt>
                <c:pt idx="122">
                  <c:v>478</c:v>
                </c:pt>
                <c:pt idx="123">
                  <c:v>487</c:v>
                </c:pt>
                <c:pt idx="124">
                  <c:v>477</c:v>
                </c:pt>
                <c:pt idx="125">
                  <c:v>469</c:v>
                </c:pt>
                <c:pt idx="126">
                  <c:v>457</c:v>
                </c:pt>
                <c:pt idx="127">
                  <c:v>472</c:v>
                </c:pt>
                <c:pt idx="128">
                  <c:v>454</c:v>
                </c:pt>
                <c:pt idx="129">
                  <c:v>453</c:v>
                </c:pt>
                <c:pt idx="130">
                  <c:v>431</c:v>
                </c:pt>
                <c:pt idx="131">
                  <c:v>414</c:v>
                </c:pt>
                <c:pt idx="132">
                  <c:v>412</c:v>
                </c:pt>
                <c:pt idx="133">
                  <c:v>404</c:v>
                </c:pt>
                <c:pt idx="134">
                  <c:v>426</c:v>
                </c:pt>
                <c:pt idx="135">
                  <c:v>432</c:v>
                </c:pt>
                <c:pt idx="136">
                  <c:v>421</c:v>
                </c:pt>
                <c:pt idx="137">
                  <c:v>406</c:v>
                </c:pt>
                <c:pt idx="138">
                  <c:v>451</c:v>
                </c:pt>
                <c:pt idx="139">
                  <c:v>428</c:v>
                </c:pt>
                <c:pt idx="140">
                  <c:v>474</c:v>
                </c:pt>
                <c:pt idx="141">
                  <c:v>495</c:v>
                </c:pt>
                <c:pt idx="142">
                  <c:v>458</c:v>
                </c:pt>
                <c:pt idx="143">
                  <c:v>479</c:v>
                </c:pt>
                <c:pt idx="144">
                  <c:v>481</c:v>
                </c:pt>
                <c:pt idx="145">
                  <c:v>491</c:v>
                </c:pt>
                <c:pt idx="146">
                  <c:v>475</c:v>
                </c:pt>
                <c:pt idx="147">
                  <c:v>469</c:v>
                </c:pt>
                <c:pt idx="148">
                  <c:v>482</c:v>
                </c:pt>
                <c:pt idx="149">
                  <c:v>481</c:v>
                </c:pt>
                <c:pt idx="150">
                  <c:v>470</c:v>
                </c:pt>
                <c:pt idx="151">
                  <c:v>498</c:v>
                </c:pt>
                <c:pt idx="152">
                  <c:v>465</c:v>
                </c:pt>
                <c:pt idx="153">
                  <c:v>467</c:v>
                </c:pt>
                <c:pt idx="154">
                  <c:v>492</c:v>
                </c:pt>
                <c:pt idx="155">
                  <c:v>474</c:v>
                </c:pt>
                <c:pt idx="156">
                  <c:v>481</c:v>
                </c:pt>
                <c:pt idx="157">
                  <c:v>510</c:v>
                </c:pt>
                <c:pt idx="158">
                  <c:v>460</c:v>
                </c:pt>
                <c:pt idx="159">
                  <c:v>464</c:v>
                </c:pt>
                <c:pt idx="160">
                  <c:v>478</c:v>
                </c:pt>
                <c:pt idx="161">
                  <c:v>478</c:v>
                </c:pt>
                <c:pt idx="162">
                  <c:v>494</c:v>
                </c:pt>
                <c:pt idx="163">
                  <c:v>477</c:v>
                </c:pt>
                <c:pt idx="164">
                  <c:v>494</c:v>
                </c:pt>
                <c:pt idx="165">
                  <c:v>488</c:v>
                </c:pt>
                <c:pt idx="166">
                  <c:v>477</c:v>
                </c:pt>
                <c:pt idx="167">
                  <c:v>474</c:v>
                </c:pt>
                <c:pt idx="168">
                  <c:v>515</c:v>
                </c:pt>
                <c:pt idx="169">
                  <c:v>475</c:v>
                </c:pt>
                <c:pt idx="170">
                  <c:v>515</c:v>
                </c:pt>
                <c:pt idx="171">
                  <c:v>502</c:v>
                </c:pt>
                <c:pt idx="172">
                  <c:v>482</c:v>
                </c:pt>
                <c:pt idx="173">
                  <c:v>491</c:v>
                </c:pt>
                <c:pt idx="174">
                  <c:v>504</c:v>
                </c:pt>
                <c:pt idx="175">
                  <c:v>459</c:v>
                </c:pt>
                <c:pt idx="176">
                  <c:v>489</c:v>
                </c:pt>
                <c:pt idx="177">
                  <c:v>493</c:v>
                </c:pt>
                <c:pt idx="178">
                  <c:v>476</c:v>
                </c:pt>
                <c:pt idx="179">
                  <c:v>477</c:v>
                </c:pt>
                <c:pt idx="180">
                  <c:v>492</c:v>
                </c:pt>
                <c:pt idx="181">
                  <c:v>499</c:v>
                </c:pt>
                <c:pt idx="182">
                  <c:v>482</c:v>
                </c:pt>
                <c:pt idx="183">
                  <c:v>512</c:v>
                </c:pt>
                <c:pt idx="184">
                  <c:v>475</c:v>
                </c:pt>
                <c:pt idx="185">
                  <c:v>468</c:v>
                </c:pt>
                <c:pt idx="186">
                  <c:v>482</c:v>
                </c:pt>
                <c:pt idx="187">
                  <c:v>482</c:v>
                </c:pt>
                <c:pt idx="188">
                  <c:v>498</c:v>
                </c:pt>
                <c:pt idx="189">
                  <c:v>498</c:v>
                </c:pt>
                <c:pt idx="190">
                  <c:v>487</c:v>
                </c:pt>
                <c:pt idx="191">
                  <c:v>484</c:v>
                </c:pt>
                <c:pt idx="192">
                  <c:v>500</c:v>
                </c:pt>
                <c:pt idx="193">
                  <c:v>473</c:v>
                </c:pt>
                <c:pt idx="194">
                  <c:v>485</c:v>
                </c:pt>
                <c:pt idx="195">
                  <c:v>494</c:v>
                </c:pt>
                <c:pt idx="196">
                  <c:v>471</c:v>
                </c:pt>
                <c:pt idx="197">
                  <c:v>481</c:v>
                </c:pt>
                <c:pt idx="198">
                  <c:v>467</c:v>
                </c:pt>
                <c:pt idx="199">
                  <c:v>482</c:v>
                </c:pt>
                <c:pt idx="200">
                  <c:v>100</c:v>
                </c:pt>
                <c:pt idx="201">
                  <c:v>80</c:v>
                </c:pt>
                <c:pt idx="202">
                  <c:v>110</c:v>
                </c:pt>
                <c:pt idx="203">
                  <c:v>100</c:v>
                </c:pt>
                <c:pt idx="204">
                  <c:v>130</c:v>
                </c:pt>
                <c:pt idx="205">
                  <c:v>120</c:v>
                </c:pt>
                <c:pt idx="206">
                  <c:v>135</c:v>
                </c:pt>
                <c:pt idx="207">
                  <c:v>130</c:v>
                </c:pt>
                <c:pt idx="208">
                  <c:v>160</c:v>
                </c:pt>
                <c:pt idx="209">
                  <c:v>140</c:v>
                </c:pt>
                <c:pt idx="210">
                  <c:v>110</c:v>
                </c:pt>
                <c:pt idx="211">
                  <c:v>125</c:v>
                </c:pt>
                <c:pt idx="212">
                  <c:v>105</c:v>
                </c:pt>
                <c:pt idx="213">
                  <c:v>125</c:v>
                </c:pt>
                <c:pt idx="214">
                  <c:v>135</c:v>
                </c:pt>
                <c:pt idx="215">
                  <c:v>115</c:v>
                </c:pt>
                <c:pt idx="216">
                  <c:v>150</c:v>
                </c:pt>
                <c:pt idx="217">
                  <c:v>125</c:v>
                </c:pt>
                <c:pt idx="218">
                  <c:v>140</c:v>
                </c:pt>
                <c:pt idx="219">
                  <c:v>105</c:v>
                </c:pt>
                <c:pt idx="220">
                  <c:v>120</c:v>
                </c:pt>
                <c:pt idx="221">
                  <c:v>135</c:v>
                </c:pt>
                <c:pt idx="222">
                  <c:v>125</c:v>
                </c:pt>
                <c:pt idx="223">
                  <c:v>130</c:v>
                </c:pt>
                <c:pt idx="224">
                  <c:v>125</c:v>
                </c:pt>
                <c:pt idx="225">
                  <c:v>105</c:v>
                </c:pt>
                <c:pt idx="226">
                  <c:v>125</c:v>
                </c:pt>
                <c:pt idx="227">
                  <c:v>115</c:v>
                </c:pt>
                <c:pt idx="228">
                  <c:v>130</c:v>
                </c:pt>
                <c:pt idx="229">
                  <c:v>130</c:v>
                </c:pt>
                <c:pt idx="230">
                  <c:v>135</c:v>
                </c:pt>
                <c:pt idx="231">
                  <c:v>135</c:v>
                </c:pt>
                <c:pt idx="232">
                  <c:v>145</c:v>
                </c:pt>
                <c:pt idx="233">
                  <c:v>125</c:v>
                </c:pt>
                <c:pt idx="234">
                  <c:v>150</c:v>
                </c:pt>
                <c:pt idx="235">
                  <c:v>115</c:v>
                </c:pt>
                <c:pt idx="236">
                  <c:v>130</c:v>
                </c:pt>
                <c:pt idx="237">
                  <c:v>135</c:v>
                </c:pt>
                <c:pt idx="238">
                  <c:v>155</c:v>
                </c:pt>
                <c:pt idx="239">
                  <c:v>150</c:v>
                </c:pt>
                <c:pt idx="240">
                  <c:v>160</c:v>
                </c:pt>
                <c:pt idx="241">
                  <c:v>165</c:v>
                </c:pt>
                <c:pt idx="242">
                  <c:v>165</c:v>
                </c:pt>
                <c:pt idx="243">
                  <c:v>125</c:v>
                </c:pt>
                <c:pt idx="244">
                  <c:v>110</c:v>
                </c:pt>
                <c:pt idx="245">
                  <c:v>155</c:v>
                </c:pt>
                <c:pt idx="246">
                  <c:v>145</c:v>
                </c:pt>
                <c:pt idx="247">
                  <c:v>160</c:v>
                </c:pt>
                <c:pt idx="248">
                  <c:v>150</c:v>
                </c:pt>
                <c:pt idx="249">
                  <c:v>135</c:v>
                </c:pt>
                <c:pt idx="250">
                  <c:v>140</c:v>
                </c:pt>
                <c:pt idx="251">
                  <c:v>155</c:v>
                </c:pt>
                <c:pt idx="252">
                  <c:v>145</c:v>
                </c:pt>
                <c:pt idx="253">
                  <c:v>140</c:v>
                </c:pt>
                <c:pt idx="254">
                  <c:v>155</c:v>
                </c:pt>
                <c:pt idx="255">
                  <c:v>145</c:v>
                </c:pt>
                <c:pt idx="256">
                  <c:v>140</c:v>
                </c:pt>
                <c:pt idx="257">
                  <c:v>140</c:v>
                </c:pt>
                <c:pt idx="258">
                  <c:v>145</c:v>
                </c:pt>
                <c:pt idx="259">
                  <c:v>130</c:v>
                </c:pt>
                <c:pt idx="260">
                  <c:v>165</c:v>
                </c:pt>
                <c:pt idx="261">
                  <c:v>140</c:v>
                </c:pt>
                <c:pt idx="262">
                  <c:v>115</c:v>
                </c:pt>
                <c:pt idx="263">
                  <c:v>155</c:v>
                </c:pt>
                <c:pt idx="264">
                  <c:v>150</c:v>
                </c:pt>
                <c:pt idx="265">
                  <c:v>155</c:v>
                </c:pt>
                <c:pt idx="266">
                  <c:v>180</c:v>
                </c:pt>
                <c:pt idx="267">
                  <c:v>140</c:v>
                </c:pt>
                <c:pt idx="268">
                  <c:v>130</c:v>
                </c:pt>
                <c:pt idx="269">
                  <c:v>125</c:v>
                </c:pt>
                <c:pt idx="270">
                  <c:v>170</c:v>
                </c:pt>
                <c:pt idx="271">
                  <c:v>150</c:v>
                </c:pt>
                <c:pt idx="272">
                  <c:v>120</c:v>
                </c:pt>
                <c:pt idx="273">
                  <c:v>155</c:v>
                </c:pt>
                <c:pt idx="274">
                  <c:v>130</c:v>
                </c:pt>
                <c:pt idx="275">
                  <c:v>150</c:v>
                </c:pt>
                <c:pt idx="276">
                  <c:v>155</c:v>
                </c:pt>
                <c:pt idx="277">
                  <c:v>135</c:v>
                </c:pt>
                <c:pt idx="278">
                  <c:v>155</c:v>
                </c:pt>
                <c:pt idx="279">
                  <c:v>145</c:v>
                </c:pt>
                <c:pt idx="280">
                  <c:v>205</c:v>
                </c:pt>
                <c:pt idx="281">
                  <c:v>200</c:v>
                </c:pt>
                <c:pt idx="282">
                  <c:v>170</c:v>
                </c:pt>
                <c:pt idx="283">
                  <c:v>195</c:v>
                </c:pt>
                <c:pt idx="284">
                  <c:v>160</c:v>
                </c:pt>
                <c:pt idx="285">
                  <c:v>205</c:v>
                </c:pt>
                <c:pt idx="286">
                  <c:v>160</c:v>
                </c:pt>
                <c:pt idx="287">
                  <c:v>185</c:v>
                </c:pt>
                <c:pt idx="288">
                  <c:v>195</c:v>
                </c:pt>
                <c:pt idx="289">
                  <c:v>185</c:v>
                </c:pt>
                <c:pt idx="290">
                  <c:v>185</c:v>
                </c:pt>
                <c:pt idx="291">
                  <c:v>175</c:v>
                </c:pt>
                <c:pt idx="292">
                  <c:v>175</c:v>
                </c:pt>
                <c:pt idx="293">
                  <c:v>165</c:v>
                </c:pt>
                <c:pt idx="294">
                  <c:v>150</c:v>
                </c:pt>
                <c:pt idx="295">
                  <c:v>210</c:v>
                </c:pt>
                <c:pt idx="296">
                  <c:v>170</c:v>
                </c:pt>
                <c:pt idx="297">
                  <c:v>165</c:v>
                </c:pt>
                <c:pt idx="298">
                  <c:v>180</c:v>
                </c:pt>
                <c:pt idx="299">
                  <c:v>185</c:v>
                </c:pt>
                <c:pt idx="300">
                  <c:v>200</c:v>
                </c:pt>
                <c:pt idx="301">
                  <c:v>165</c:v>
                </c:pt>
                <c:pt idx="302">
                  <c:v>215</c:v>
                </c:pt>
                <c:pt idx="303">
                  <c:v>160</c:v>
                </c:pt>
                <c:pt idx="304">
                  <c:v>220</c:v>
                </c:pt>
                <c:pt idx="305">
                  <c:v>165</c:v>
                </c:pt>
                <c:pt idx="306">
                  <c:v>200</c:v>
                </c:pt>
                <c:pt idx="307">
                  <c:v>165</c:v>
                </c:pt>
                <c:pt idx="308">
                  <c:v>180</c:v>
                </c:pt>
                <c:pt idx="309">
                  <c:v>165</c:v>
                </c:pt>
                <c:pt idx="310">
                  <c:v>165</c:v>
                </c:pt>
                <c:pt idx="311">
                  <c:v>180</c:v>
                </c:pt>
                <c:pt idx="312">
                  <c:v>170</c:v>
                </c:pt>
                <c:pt idx="313">
                  <c:v>190</c:v>
                </c:pt>
                <c:pt idx="314">
                  <c:v>170</c:v>
                </c:pt>
                <c:pt idx="315">
                  <c:v>175</c:v>
                </c:pt>
                <c:pt idx="316">
                  <c:v>140</c:v>
                </c:pt>
                <c:pt idx="317">
                  <c:v>170</c:v>
                </c:pt>
                <c:pt idx="318">
                  <c:v>225</c:v>
                </c:pt>
                <c:pt idx="319">
                  <c:v>190</c:v>
                </c:pt>
                <c:pt idx="320">
                  <c:v>175</c:v>
                </c:pt>
                <c:pt idx="321">
                  <c:v>165</c:v>
                </c:pt>
                <c:pt idx="322">
                  <c:v>200</c:v>
                </c:pt>
                <c:pt idx="323">
                  <c:v>155</c:v>
                </c:pt>
                <c:pt idx="324">
                  <c:v>175</c:v>
                </c:pt>
                <c:pt idx="325">
                  <c:v>175</c:v>
                </c:pt>
                <c:pt idx="326">
                  <c:v>120</c:v>
                </c:pt>
                <c:pt idx="327">
                  <c:v>130</c:v>
                </c:pt>
                <c:pt idx="328">
                  <c:v>140</c:v>
                </c:pt>
                <c:pt idx="329">
                  <c:v>150</c:v>
                </c:pt>
                <c:pt idx="330">
                  <c:v>145</c:v>
                </c:pt>
                <c:pt idx="331">
                  <c:v>135</c:v>
                </c:pt>
                <c:pt idx="332">
                  <c:v>135</c:v>
                </c:pt>
                <c:pt idx="333">
                  <c:v>170</c:v>
                </c:pt>
                <c:pt idx="334">
                  <c:v>220</c:v>
                </c:pt>
                <c:pt idx="335">
                  <c:v>170</c:v>
                </c:pt>
                <c:pt idx="336">
                  <c:v>200</c:v>
                </c:pt>
                <c:pt idx="337">
                  <c:v>220</c:v>
                </c:pt>
                <c:pt idx="338">
                  <c:v>220</c:v>
                </c:pt>
                <c:pt idx="339">
                  <c:v>220</c:v>
                </c:pt>
                <c:pt idx="340">
                  <c:v>200</c:v>
                </c:pt>
                <c:pt idx="341">
                  <c:v>200</c:v>
                </c:pt>
                <c:pt idx="342">
                  <c:v>190</c:v>
                </c:pt>
                <c:pt idx="343">
                  <c:v>190</c:v>
                </c:pt>
                <c:pt idx="344">
                  <c:v>225</c:v>
                </c:pt>
                <c:pt idx="345">
                  <c:v>205</c:v>
                </c:pt>
                <c:pt idx="346">
                  <c:v>210</c:v>
                </c:pt>
                <c:pt idx="347">
                  <c:v>200</c:v>
                </c:pt>
                <c:pt idx="348">
                  <c:v>225</c:v>
                </c:pt>
                <c:pt idx="349">
                  <c:v>175</c:v>
                </c:pt>
                <c:pt idx="350">
                  <c:v>225</c:v>
                </c:pt>
                <c:pt idx="351">
                  <c:v>190</c:v>
                </c:pt>
                <c:pt idx="352">
                  <c:v>190</c:v>
                </c:pt>
                <c:pt idx="353">
                  <c:v>200</c:v>
                </c:pt>
                <c:pt idx="354">
                  <c:v>215</c:v>
                </c:pt>
                <c:pt idx="355">
                  <c:v>210</c:v>
                </c:pt>
                <c:pt idx="356">
                  <c:v>190</c:v>
                </c:pt>
                <c:pt idx="357">
                  <c:v>185</c:v>
                </c:pt>
                <c:pt idx="358">
                  <c:v>205</c:v>
                </c:pt>
                <c:pt idx="359">
                  <c:v>250</c:v>
                </c:pt>
                <c:pt idx="360">
                  <c:v>230</c:v>
                </c:pt>
                <c:pt idx="361">
                  <c:v>215</c:v>
                </c:pt>
                <c:pt idx="362">
                  <c:v>245</c:v>
                </c:pt>
                <c:pt idx="363">
                  <c:v>200</c:v>
                </c:pt>
                <c:pt idx="364">
                  <c:v>230</c:v>
                </c:pt>
                <c:pt idx="365">
                  <c:v>250</c:v>
                </c:pt>
                <c:pt idx="366">
                  <c:v>230</c:v>
                </c:pt>
                <c:pt idx="367">
                  <c:v>220</c:v>
                </c:pt>
                <c:pt idx="368">
                  <c:v>250</c:v>
                </c:pt>
                <c:pt idx="369">
                  <c:v>240</c:v>
                </c:pt>
                <c:pt idx="370">
                  <c:v>220</c:v>
                </c:pt>
                <c:pt idx="371">
                  <c:v>220</c:v>
                </c:pt>
                <c:pt idx="372">
                  <c:v>240</c:v>
                </c:pt>
                <c:pt idx="373">
                  <c:v>235</c:v>
                </c:pt>
                <c:pt idx="374">
                  <c:v>230</c:v>
                </c:pt>
                <c:pt idx="375">
                  <c:v>260</c:v>
                </c:pt>
                <c:pt idx="376">
                  <c:v>200</c:v>
                </c:pt>
                <c:pt idx="377">
                  <c:v>230</c:v>
                </c:pt>
                <c:pt idx="378">
                  <c:v>225</c:v>
                </c:pt>
                <c:pt idx="379">
                  <c:v>235</c:v>
                </c:pt>
                <c:pt idx="380">
                  <c:v>295</c:v>
                </c:pt>
                <c:pt idx="381">
                  <c:v>235</c:v>
                </c:pt>
                <c:pt idx="382">
                  <c:v>235</c:v>
                </c:pt>
                <c:pt idx="383">
                  <c:v>205</c:v>
                </c:pt>
                <c:pt idx="384">
                  <c:v>250</c:v>
                </c:pt>
                <c:pt idx="385">
                  <c:v>265</c:v>
                </c:pt>
                <c:pt idx="386">
                  <c:v>210</c:v>
                </c:pt>
                <c:pt idx="387">
                  <c:v>235</c:v>
                </c:pt>
                <c:pt idx="388">
                  <c:v>195</c:v>
                </c:pt>
                <c:pt idx="389">
                  <c:v>230</c:v>
                </c:pt>
                <c:pt idx="390">
                  <c:v>225</c:v>
                </c:pt>
                <c:pt idx="391">
                  <c:v>215</c:v>
                </c:pt>
                <c:pt idx="392">
                  <c:v>205</c:v>
                </c:pt>
                <c:pt idx="393">
                  <c:v>190</c:v>
                </c:pt>
                <c:pt idx="394">
                  <c:v>220</c:v>
                </c:pt>
                <c:pt idx="395">
                  <c:v>280</c:v>
                </c:pt>
                <c:pt idx="396">
                  <c:v>240</c:v>
                </c:pt>
                <c:pt idx="397">
                  <c:v>215</c:v>
                </c:pt>
                <c:pt idx="398">
                  <c:v>225</c:v>
                </c:pt>
                <c:pt idx="399">
                  <c:v>235</c:v>
                </c:pt>
              </c:numCache>
            </c:numRef>
          </c:val>
        </c:ser>
        <c:ser>
          <c:idx val="14"/>
          <c:order val="7"/>
          <c:tx>
            <c:strRef>
              <c:f>Лист1!$C$1:$C$3</c:f>
              <c:strCache>
                <c:ptCount val="1"/>
                <c:pt idx="0">
                  <c:v>Wheels DoubleGeneLength Best</c:v>
                </c:pt>
              </c:strCache>
            </c:strRef>
          </c:tx>
          <c:marker>
            <c:symbol val="none"/>
          </c:marker>
          <c:val>
            <c:numRef>
              <c:f>Лист1!$C$4:$C$403</c:f>
              <c:numCache>
                <c:formatCode>General</c:formatCode>
                <c:ptCount val="400"/>
                <c:pt idx="0">
                  <c:v>417</c:v>
                </c:pt>
                <c:pt idx="1">
                  <c:v>436</c:v>
                </c:pt>
                <c:pt idx="2">
                  <c:v>490</c:v>
                </c:pt>
                <c:pt idx="3">
                  <c:v>489</c:v>
                </c:pt>
                <c:pt idx="4">
                  <c:v>445</c:v>
                </c:pt>
                <c:pt idx="5">
                  <c:v>498</c:v>
                </c:pt>
                <c:pt idx="6">
                  <c:v>518</c:v>
                </c:pt>
                <c:pt idx="7">
                  <c:v>456</c:v>
                </c:pt>
                <c:pt idx="8">
                  <c:v>479</c:v>
                </c:pt>
                <c:pt idx="9">
                  <c:v>459</c:v>
                </c:pt>
                <c:pt idx="10">
                  <c:v>474</c:v>
                </c:pt>
                <c:pt idx="11">
                  <c:v>464</c:v>
                </c:pt>
                <c:pt idx="12">
                  <c:v>441</c:v>
                </c:pt>
                <c:pt idx="13">
                  <c:v>453</c:v>
                </c:pt>
                <c:pt idx="14">
                  <c:v>468</c:v>
                </c:pt>
                <c:pt idx="15">
                  <c:v>471</c:v>
                </c:pt>
                <c:pt idx="16">
                  <c:v>442</c:v>
                </c:pt>
                <c:pt idx="17">
                  <c:v>442</c:v>
                </c:pt>
                <c:pt idx="18">
                  <c:v>451</c:v>
                </c:pt>
                <c:pt idx="19">
                  <c:v>468</c:v>
                </c:pt>
                <c:pt idx="20">
                  <c:v>433</c:v>
                </c:pt>
                <c:pt idx="21">
                  <c:v>495</c:v>
                </c:pt>
                <c:pt idx="22">
                  <c:v>461</c:v>
                </c:pt>
                <c:pt idx="23">
                  <c:v>450</c:v>
                </c:pt>
                <c:pt idx="24">
                  <c:v>460</c:v>
                </c:pt>
                <c:pt idx="25">
                  <c:v>446</c:v>
                </c:pt>
                <c:pt idx="26">
                  <c:v>467</c:v>
                </c:pt>
                <c:pt idx="27">
                  <c:v>425</c:v>
                </c:pt>
                <c:pt idx="28">
                  <c:v>482</c:v>
                </c:pt>
                <c:pt idx="29">
                  <c:v>468</c:v>
                </c:pt>
                <c:pt idx="30">
                  <c:v>475</c:v>
                </c:pt>
                <c:pt idx="31">
                  <c:v>489</c:v>
                </c:pt>
                <c:pt idx="32">
                  <c:v>489</c:v>
                </c:pt>
                <c:pt idx="33">
                  <c:v>515</c:v>
                </c:pt>
                <c:pt idx="34">
                  <c:v>483</c:v>
                </c:pt>
                <c:pt idx="35">
                  <c:v>514</c:v>
                </c:pt>
                <c:pt idx="36">
                  <c:v>494</c:v>
                </c:pt>
                <c:pt idx="37">
                  <c:v>455</c:v>
                </c:pt>
                <c:pt idx="38">
                  <c:v>518</c:v>
                </c:pt>
                <c:pt idx="39">
                  <c:v>476</c:v>
                </c:pt>
                <c:pt idx="40">
                  <c:v>491</c:v>
                </c:pt>
                <c:pt idx="41">
                  <c:v>498</c:v>
                </c:pt>
                <c:pt idx="42">
                  <c:v>511</c:v>
                </c:pt>
                <c:pt idx="43">
                  <c:v>504</c:v>
                </c:pt>
                <c:pt idx="44">
                  <c:v>479</c:v>
                </c:pt>
                <c:pt idx="45">
                  <c:v>511</c:v>
                </c:pt>
                <c:pt idx="46">
                  <c:v>499</c:v>
                </c:pt>
                <c:pt idx="47">
                  <c:v>470</c:v>
                </c:pt>
                <c:pt idx="48">
                  <c:v>492</c:v>
                </c:pt>
                <c:pt idx="49">
                  <c:v>465</c:v>
                </c:pt>
                <c:pt idx="50">
                  <c:v>479</c:v>
                </c:pt>
                <c:pt idx="51">
                  <c:v>501</c:v>
                </c:pt>
                <c:pt idx="52">
                  <c:v>472</c:v>
                </c:pt>
                <c:pt idx="53">
                  <c:v>524</c:v>
                </c:pt>
                <c:pt idx="54">
                  <c:v>511</c:v>
                </c:pt>
                <c:pt idx="55">
                  <c:v>525</c:v>
                </c:pt>
                <c:pt idx="56">
                  <c:v>499</c:v>
                </c:pt>
                <c:pt idx="57">
                  <c:v>492</c:v>
                </c:pt>
                <c:pt idx="58">
                  <c:v>528</c:v>
                </c:pt>
                <c:pt idx="59">
                  <c:v>495</c:v>
                </c:pt>
                <c:pt idx="60">
                  <c:v>508</c:v>
                </c:pt>
                <c:pt idx="61">
                  <c:v>481</c:v>
                </c:pt>
                <c:pt idx="62">
                  <c:v>482</c:v>
                </c:pt>
                <c:pt idx="63">
                  <c:v>527</c:v>
                </c:pt>
                <c:pt idx="64">
                  <c:v>511</c:v>
                </c:pt>
                <c:pt idx="65">
                  <c:v>548</c:v>
                </c:pt>
                <c:pt idx="66">
                  <c:v>519</c:v>
                </c:pt>
                <c:pt idx="67">
                  <c:v>525</c:v>
                </c:pt>
                <c:pt idx="68">
                  <c:v>518</c:v>
                </c:pt>
                <c:pt idx="69">
                  <c:v>518</c:v>
                </c:pt>
                <c:pt idx="70">
                  <c:v>484</c:v>
                </c:pt>
                <c:pt idx="71">
                  <c:v>502</c:v>
                </c:pt>
                <c:pt idx="72">
                  <c:v>544</c:v>
                </c:pt>
                <c:pt idx="73">
                  <c:v>491</c:v>
                </c:pt>
                <c:pt idx="74">
                  <c:v>504</c:v>
                </c:pt>
                <c:pt idx="75">
                  <c:v>511</c:v>
                </c:pt>
                <c:pt idx="76">
                  <c:v>525</c:v>
                </c:pt>
                <c:pt idx="77">
                  <c:v>478</c:v>
                </c:pt>
                <c:pt idx="78">
                  <c:v>517</c:v>
                </c:pt>
                <c:pt idx="79">
                  <c:v>531</c:v>
                </c:pt>
                <c:pt idx="80">
                  <c:v>520</c:v>
                </c:pt>
                <c:pt idx="81">
                  <c:v>483</c:v>
                </c:pt>
                <c:pt idx="82">
                  <c:v>491</c:v>
                </c:pt>
                <c:pt idx="83">
                  <c:v>492</c:v>
                </c:pt>
                <c:pt idx="84">
                  <c:v>487</c:v>
                </c:pt>
                <c:pt idx="85">
                  <c:v>503</c:v>
                </c:pt>
                <c:pt idx="86">
                  <c:v>497</c:v>
                </c:pt>
                <c:pt idx="87">
                  <c:v>505</c:v>
                </c:pt>
                <c:pt idx="88">
                  <c:v>504</c:v>
                </c:pt>
                <c:pt idx="89">
                  <c:v>483</c:v>
                </c:pt>
                <c:pt idx="90">
                  <c:v>506</c:v>
                </c:pt>
                <c:pt idx="91">
                  <c:v>501</c:v>
                </c:pt>
                <c:pt idx="92">
                  <c:v>509</c:v>
                </c:pt>
                <c:pt idx="93">
                  <c:v>573</c:v>
                </c:pt>
                <c:pt idx="94">
                  <c:v>523</c:v>
                </c:pt>
                <c:pt idx="95">
                  <c:v>510</c:v>
                </c:pt>
                <c:pt idx="96">
                  <c:v>489</c:v>
                </c:pt>
                <c:pt idx="97">
                  <c:v>498</c:v>
                </c:pt>
                <c:pt idx="98">
                  <c:v>517</c:v>
                </c:pt>
                <c:pt idx="99">
                  <c:v>495</c:v>
                </c:pt>
                <c:pt idx="100">
                  <c:v>506</c:v>
                </c:pt>
                <c:pt idx="101">
                  <c:v>503</c:v>
                </c:pt>
                <c:pt idx="102">
                  <c:v>491</c:v>
                </c:pt>
                <c:pt idx="103">
                  <c:v>521</c:v>
                </c:pt>
                <c:pt idx="104">
                  <c:v>485</c:v>
                </c:pt>
                <c:pt idx="105">
                  <c:v>519</c:v>
                </c:pt>
                <c:pt idx="106">
                  <c:v>494</c:v>
                </c:pt>
                <c:pt idx="107">
                  <c:v>488</c:v>
                </c:pt>
                <c:pt idx="108">
                  <c:v>467</c:v>
                </c:pt>
                <c:pt idx="109">
                  <c:v>505</c:v>
                </c:pt>
                <c:pt idx="110">
                  <c:v>500</c:v>
                </c:pt>
                <c:pt idx="111">
                  <c:v>511</c:v>
                </c:pt>
                <c:pt idx="112">
                  <c:v>519</c:v>
                </c:pt>
                <c:pt idx="113">
                  <c:v>522</c:v>
                </c:pt>
                <c:pt idx="114">
                  <c:v>504</c:v>
                </c:pt>
                <c:pt idx="115">
                  <c:v>525</c:v>
                </c:pt>
                <c:pt idx="116">
                  <c:v>481</c:v>
                </c:pt>
                <c:pt idx="117">
                  <c:v>511</c:v>
                </c:pt>
                <c:pt idx="118">
                  <c:v>490</c:v>
                </c:pt>
                <c:pt idx="119">
                  <c:v>492</c:v>
                </c:pt>
                <c:pt idx="120">
                  <c:v>548</c:v>
                </c:pt>
                <c:pt idx="121">
                  <c:v>478</c:v>
                </c:pt>
                <c:pt idx="122">
                  <c:v>486</c:v>
                </c:pt>
                <c:pt idx="123">
                  <c:v>476</c:v>
                </c:pt>
                <c:pt idx="124">
                  <c:v>526</c:v>
                </c:pt>
                <c:pt idx="125">
                  <c:v>521</c:v>
                </c:pt>
                <c:pt idx="126">
                  <c:v>492</c:v>
                </c:pt>
                <c:pt idx="127">
                  <c:v>501</c:v>
                </c:pt>
                <c:pt idx="128">
                  <c:v>508</c:v>
                </c:pt>
                <c:pt idx="129">
                  <c:v>495</c:v>
                </c:pt>
                <c:pt idx="130">
                  <c:v>531</c:v>
                </c:pt>
                <c:pt idx="131">
                  <c:v>501</c:v>
                </c:pt>
                <c:pt idx="132">
                  <c:v>488</c:v>
                </c:pt>
                <c:pt idx="133">
                  <c:v>481</c:v>
                </c:pt>
                <c:pt idx="134">
                  <c:v>537</c:v>
                </c:pt>
                <c:pt idx="135">
                  <c:v>492</c:v>
                </c:pt>
                <c:pt idx="136">
                  <c:v>509</c:v>
                </c:pt>
                <c:pt idx="137">
                  <c:v>498</c:v>
                </c:pt>
                <c:pt idx="138">
                  <c:v>489</c:v>
                </c:pt>
                <c:pt idx="139">
                  <c:v>526</c:v>
                </c:pt>
                <c:pt idx="140">
                  <c:v>568</c:v>
                </c:pt>
                <c:pt idx="141">
                  <c:v>515</c:v>
                </c:pt>
                <c:pt idx="142">
                  <c:v>517</c:v>
                </c:pt>
                <c:pt idx="143">
                  <c:v>501</c:v>
                </c:pt>
                <c:pt idx="144">
                  <c:v>471</c:v>
                </c:pt>
                <c:pt idx="145">
                  <c:v>477</c:v>
                </c:pt>
                <c:pt idx="146">
                  <c:v>515</c:v>
                </c:pt>
                <c:pt idx="147">
                  <c:v>507</c:v>
                </c:pt>
                <c:pt idx="148">
                  <c:v>521</c:v>
                </c:pt>
                <c:pt idx="149">
                  <c:v>537</c:v>
                </c:pt>
                <c:pt idx="150">
                  <c:v>505</c:v>
                </c:pt>
                <c:pt idx="151">
                  <c:v>453</c:v>
                </c:pt>
                <c:pt idx="152">
                  <c:v>481</c:v>
                </c:pt>
                <c:pt idx="153">
                  <c:v>472</c:v>
                </c:pt>
                <c:pt idx="154">
                  <c:v>486</c:v>
                </c:pt>
                <c:pt idx="155">
                  <c:v>489</c:v>
                </c:pt>
                <c:pt idx="156">
                  <c:v>518</c:v>
                </c:pt>
                <c:pt idx="157">
                  <c:v>469</c:v>
                </c:pt>
                <c:pt idx="158">
                  <c:v>472</c:v>
                </c:pt>
                <c:pt idx="159">
                  <c:v>465</c:v>
                </c:pt>
                <c:pt idx="160">
                  <c:v>455</c:v>
                </c:pt>
                <c:pt idx="161">
                  <c:v>471</c:v>
                </c:pt>
                <c:pt idx="162">
                  <c:v>482</c:v>
                </c:pt>
                <c:pt idx="163">
                  <c:v>479</c:v>
                </c:pt>
                <c:pt idx="164">
                  <c:v>494</c:v>
                </c:pt>
                <c:pt idx="165">
                  <c:v>471</c:v>
                </c:pt>
                <c:pt idx="166">
                  <c:v>459</c:v>
                </c:pt>
                <c:pt idx="167">
                  <c:v>493</c:v>
                </c:pt>
                <c:pt idx="168">
                  <c:v>423</c:v>
                </c:pt>
                <c:pt idx="169">
                  <c:v>483</c:v>
                </c:pt>
                <c:pt idx="170">
                  <c:v>474</c:v>
                </c:pt>
                <c:pt idx="171">
                  <c:v>455</c:v>
                </c:pt>
                <c:pt idx="172">
                  <c:v>446</c:v>
                </c:pt>
                <c:pt idx="173">
                  <c:v>458</c:v>
                </c:pt>
                <c:pt idx="174">
                  <c:v>481</c:v>
                </c:pt>
                <c:pt idx="175">
                  <c:v>481</c:v>
                </c:pt>
                <c:pt idx="176">
                  <c:v>453</c:v>
                </c:pt>
                <c:pt idx="177">
                  <c:v>479</c:v>
                </c:pt>
                <c:pt idx="178">
                  <c:v>462</c:v>
                </c:pt>
                <c:pt idx="179">
                  <c:v>432</c:v>
                </c:pt>
                <c:pt idx="180">
                  <c:v>462</c:v>
                </c:pt>
                <c:pt idx="181">
                  <c:v>491</c:v>
                </c:pt>
                <c:pt idx="182">
                  <c:v>457</c:v>
                </c:pt>
                <c:pt idx="183">
                  <c:v>482</c:v>
                </c:pt>
                <c:pt idx="184">
                  <c:v>482</c:v>
                </c:pt>
                <c:pt idx="185">
                  <c:v>468</c:v>
                </c:pt>
                <c:pt idx="186">
                  <c:v>447</c:v>
                </c:pt>
                <c:pt idx="187">
                  <c:v>505</c:v>
                </c:pt>
                <c:pt idx="188">
                  <c:v>439</c:v>
                </c:pt>
                <c:pt idx="189">
                  <c:v>502</c:v>
                </c:pt>
                <c:pt idx="190">
                  <c:v>517</c:v>
                </c:pt>
                <c:pt idx="191">
                  <c:v>455</c:v>
                </c:pt>
                <c:pt idx="192">
                  <c:v>489</c:v>
                </c:pt>
                <c:pt idx="193">
                  <c:v>469</c:v>
                </c:pt>
                <c:pt idx="194">
                  <c:v>458</c:v>
                </c:pt>
                <c:pt idx="195">
                  <c:v>412</c:v>
                </c:pt>
                <c:pt idx="196">
                  <c:v>453</c:v>
                </c:pt>
                <c:pt idx="197">
                  <c:v>459</c:v>
                </c:pt>
                <c:pt idx="198">
                  <c:v>469</c:v>
                </c:pt>
                <c:pt idx="199">
                  <c:v>482</c:v>
                </c:pt>
                <c:pt idx="200">
                  <c:v>120</c:v>
                </c:pt>
                <c:pt idx="201">
                  <c:v>80</c:v>
                </c:pt>
                <c:pt idx="202">
                  <c:v>80</c:v>
                </c:pt>
                <c:pt idx="203">
                  <c:v>120</c:v>
                </c:pt>
                <c:pt idx="204">
                  <c:v>100</c:v>
                </c:pt>
                <c:pt idx="205">
                  <c:v>90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90</c:v>
                </c:pt>
                <c:pt idx="210">
                  <c:v>90</c:v>
                </c:pt>
                <c:pt idx="211">
                  <c:v>90</c:v>
                </c:pt>
                <c:pt idx="212">
                  <c:v>140</c:v>
                </c:pt>
                <c:pt idx="213">
                  <c:v>125</c:v>
                </c:pt>
                <c:pt idx="214">
                  <c:v>130</c:v>
                </c:pt>
                <c:pt idx="215">
                  <c:v>145</c:v>
                </c:pt>
                <c:pt idx="216">
                  <c:v>145</c:v>
                </c:pt>
                <c:pt idx="217">
                  <c:v>160</c:v>
                </c:pt>
                <c:pt idx="218">
                  <c:v>165</c:v>
                </c:pt>
                <c:pt idx="219">
                  <c:v>150</c:v>
                </c:pt>
                <c:pt idx="220">
                  <c:v>135</c:v>
                </c:pt>
                <c:pt idx="221">
                  <c:v>170</c:v>
                </c:pt>
                <c:pt idx="222">
                  <c:v>155</c:v>
                </c:pt>
                <c:pt idx="223">
                  <c:v>160</c:v>
                </c:pt>
                <c:pt idx="224">
                  <c:v>175</c:v>
                </c:pt>
                <c:pt idx="225">
                  <c:v>155</c:v>
                </c:pt>
                <c:pt idx="226">
                  <c:v>160</c:v>
                </c:pt>
                <c:pt idx="227">
                  <c:v>130</c:v>
                </c:pt>
                <c:pt idx="228">
                  <c:v>100</c:v>
                </c:pt>
                <c:pt idx="229">
                  <c:v>150</c:v>
                </c:pt>
                <c:pt idx="230">
                  <c:v>155</c:v>
                </c:pt>
                <c:pt idx="231">
                  <c:v>190</c:v>
                </c:pt>
                <c:pt idx="232">
                  <c:v>160</c:v>
                </c:pt>
                <c:pt idx="233">
                  <c:v>155</c:v>
                </c:pt>
                <c:pt idx="234">
                  <c:v>165</c:v>
                </c:pt>
                <c:pt idx="235">
                  <c:v>145</c:v>
                </c:pt>
                <c:pt idx="236">
                  <c:v>200</c:v>
                </c:pt>
                <c:pt idx="237">
                  <c:v>150</c:v>
                </c:pt>
                <c:pt idx="238">
                  <c:v>160</c:v>
                </c:pt>
                <c:pt idx="239">
                  <c:v>130</c:v>
                </c:pt>
                <c:pt idx="240">
                  <c:v>175</c:v>
                </c:pt>
                <c:pt idx="241">
                  <c:v>165</c:v>
                </c:pt>
                <c:pt idx="242">
                  <c:v>145</c:v>
                </c:pt>
                <c:pt idx="243">
                  <c:v>195</c:v>
                </c:pt>
                <c:pt idx="244">
                  <c:v>165</c:v>
                </c:pt>
                <c:pt idx="245">
                  <c:v>190</c:v>
                </c:pt>
                <c:pt idx="246">
                  <c:v>190</c:v>
                </c:pt>
                <c:pt idx="247">
                  <c:v>160</c:v>
                </c:pt>
                <c:pt idx="248">
                  <c:v>175</c:v>
                </c:pt>
                <c:pt idx="249">
                  <c:v>155</c:v>
                </c:pt>
                <c:pt idx="250">
                  <c:v>180</c:v>
                </c:pt>
                <c:pt idx="251">
                  <c:v>165</c:v>
                </c:pt>
                <c:pt idx="252">
                  <c:v>190</c:v>
                </c:pt>
                <c:pt idx="253">
                  <c:v>195</c:v>
                </c:pt>
                <c:pt idx="254">
                  <c:v>150</c:v>
                </c:pt>
                <c:pt idx="255">
                  <c:v>160</c:v>
                </c:pt>
                <c:pt idx="256">
                  <c:v>145</c:v>
                </c:pt>
                <c:pt idx="257">
                  <c:v>150</c:v>
                </c:pt>
                <c:pt idx="258">
                  <c:v>155</c:v>
                </c:pt>
                <c:pt idx="259">
                  <c:v>155</c:v>
                </c:pt>
                <c:pt idx="260">
                  <c:v>200</c:v>
                </c:pt>
                <c:pt idx="261">
                  <c:v>170</c:v>
                </c:pt>
                <c:pt idx="262">
                  <c:v>150</c:v>
                </c:pt>
                <c:pt idx="263">
                  <c:v>200</c:v>
                </c:pt>
                <c:pt idx="264">
                  <c:v>150</c:v>
                </c:pt>
                <c:pt idx="265">
                  <c:v>155</c:v>
                </c:pt>
                <c:pt idx="266">
                  <c:v>165</c:v>
                </c:pt>
                <c:pt idx="267">
                  <c:v>180</c:v>
                </c:pt>
                <c:pt idx="268">
                  <c:v>140</c:v>
                </c:pt>
                <c:pt idx="269">
                  <c:v>155</c:v>
                </c:pt>
                <c:pt idx="270">
                  <c:v>165</c:v>
                </c:pt>
                <c:pt idx="271">
                  <c:v>175</c:v>
                </c:pt>
                <c:pt idx="272">
                  <c:v>135</c:v>
                </c:pt>
                <c:pt idx="273">
                  <c:v>160</c:v>
                </c:pt>
                <c:pt idx="274">
                  <c:v>140</c:v>
                </c:pt>
                <c:pt idx="275">
                  <c:v>165</c:v>
                </c:pt>
                <c:pt idx="276">
                  <c:v>140</c:v>
                </c:pt>
                <c:pt idx="277">
                  <c:v>160</c:v>
                </c:pt>
                <c:pt idx="278">
                  <c:v>165</c:v>
                </c:pt>
                <c:pt idx="279">
                  <c:v>180</c:v>
                </c:pt>
                <c:pt idx="280">
                  <c:v>155</c:v>
                </c:pt>
                <c:pt idx="281">
                  <c:v>150</c:v>
                </c:pt>
                <c:pt idx="282">
                  <c:v>125</c:v>
                </c:pt>
                <c:pt idx="283">
                  <c:v>150</c:v>
                </c:pt>
                <c:pt idx="284">
                  <c:v>170</c:v>
                </c:pt>
                <c:pt idx="285">
                  <c:v>165</c:v>
                </c:pt>
                <c:pt idx="286">
                  <c:v>160</c:v>
                </c:pt>
                <c:pt idx="287">
                  <c:v>160</c:v>
                </c:pt>
                <c:pt idx="288">
                  <c:v>175</c:v>
                </c:pt>
                <c:pt idx="289">
                  <c:v>160</c:v>
                </c:pt>
                <c:pt idx="290">
                  <c:v>155</c:v>
                </c:pt>
                <c:pt idx="291">
                  <c:v>180</c:v>
                </c:pt>
                <c:pt idx="292">
                  <c:v>185</c:v>
                </c:pt>
                <c:pt idx="293">
                  <c:v>165</c:v>
                </c:pt>
                <c:pt idx="294">
                  <c:v>170</c:v>
                </c:pt>
                <c:pt idx="295">
                  <c:v>195</c:v>
                </c:pt>
                <c:pt idx="296">
                  <c:v>165</c:v>
                </c:pt>
                <c:pt idx="297">
                  <c:v>180</c:v>
                </c:pt>
                <c:pt idx="298">
                  <c:v>160</c:v>
                </c:pt>
                <c:pt idx="299">
                  <c:v>195</c:v>
                </c:pt>
                <c:pt idx="300">
                  <c:v>190</c:v>
                </c:pt>
                <c:pt idx="301">
                  <c:v>175</c:v>
                </c:pt>
                <c:pt idx="302">
                  <c:v>150</c:v>
                </c:pt>
                <c:pt idx="303">
                  <c:v>150</c:v>
                </c:pt>
                <c:pt idx="304">
                  <c:v>165</c:v>
                </c:pt>
                <c:pt idx="305">
                  <c:v>175</c:v>
                </c:pt>
                <c:pt idx="306">
                  <c:v>175</c:v>
                </c:pt>
                <c:pt idx="307">
                  <c:v>140</c:v>
                </c:pt>
                <c:pt idx="308">
                  <c:v>150</c:v>
                </c:pt>
                <c:pt idx="309">
                  <c:v>175</c:v>
                </c:pt>
                <c:pt idx="310">
                  <c:v>180</c:v>
                </c:pt>
                <c:pt idx="311">
                  <c:v>185</c:v>
                </c:pt>
                <c:pt idx="312">
                  <c:v>160</c:v>
                </c:pt>
                <c:pt idx="313">
                  <c:v>205</c:v>
                </c:pt>
                <c:pt idx="314">
                  <c:v>150</c:v>
                </c:pt>
                <c:pt idx="315">
                  <c:v>180</c:v>
                </c:pt>
                <c:pt idx="316">
                  <c:v>145</c:v>
                </c:pt>
                <c:pt idx="317">
                  <c:v>150</c:v>
                </c:pt>
                <c:pt idx="318">
                  <c:v>165</c:v>
                </c:pt>
                <c:pt idx="319">
                  <c:v>185</c:v>
                </c:pt>
                <c:pt idx="320">
                  <c:v>160</c:v>
                </c:pt>
                <c:pt idx="321">
                  <c:v>195</c:v>
                </c:pt>
                <c:pt idx="322">
                  <c:v>140</c:v>
                </c:pt>
                <c:pt idx="323">
                  <c:v>145</c:v>
                </c:pt>
                <c:pt idx="324">
                  <c:v>155</c:v>
                </c:pt>
                <c:pt idx="325">
                  <c:v>145</c:v>
                </c:pt>
                <c:pt idx="326">
                  <c:v>140</c:v>
                </c:pt>
                <c:pt idx="327">
                  <c:v>165</c:v>
                </c:pt>
                <c:pt idx="328">
                  <c:v>150</c:v>
                </c:pt>
                <c:pt idx="329">
                  <c:v>150</c:v>
                </c:pt>
                <c:pt idx="330">
                  <c:v>130</c:v>
                </c:pt>
                <c:pt idx="331">
                  <c:v>165</c:v>
                </c:pt>
                <c:pt idx="332">
                  <c:v>155</c:v>
                </c:pt>
                <c:pt idx="333">
                  <c:v>175</c:v>
                </c:pt>
                <c:pt idx="334">
                  <c:v>185</c:v>
                </c:pt>
                <c:pt idx="335">
                  <c:v>185</c:v>
                </c:pt>
                <c:pt idx="336">
                  <c:v>175</c:v>
                </c:pt>
                <c:pt idx="337">
                  <c:v>165</c:v>
                </c:pt>
                <c:pt idx="338">
                  <c:v>175</c:v>
                </c:pt>
                <c:pt idx="339">
                  <c:v>150</c:v>
                </c:pt>
                <c:pt idx="340">
                  <c:v>190</c:v>
                </c:pt>
                <c:pt idx="341">
                  <c:v>200</c:v>
                </c:pt>
                <c:pt idx="342">
                  <c:v>185</c:v>
                </c:pt>
                <c:pt idx="343">
                  <c:v>190</c:v>
                </c:pt>
                <c:pt idx="344">
                  <c:v>175</c:v>
                </c:pt>
                <c:pt idx="345">
                  <c:v>170</c:v>
                </c:pt>
                <c:pt idx="346">
                  <c:v>170</c:v>
                </c:pt>
                <c:pt idx="347">
                  <c:v>170</c:v>
                </c:pt>
                <c:pt idx="348">
                  <c:v>150</c:v>
                </c:pt>
                <c:pt idx="349">
                  <c:v>175</c:v>
                </c:pt>
                <c:pt idx="350">
                  <c:v>190</c:v>
                </c:pt>
                <c:pt idx="351">
                  <c:v>175</c:v>
                </c:pt>
                <c:pt idx="352">
                  <c:v>180</c:v>
                </c:pt>
                <c:pt idx="353">
                  <c:v>135</c:v>
                </c:pt>
                <c:pt idx="354">
                  <c:v>190</c:v>
                </c:pt>
                <c:pt idx="355">
                  <c:v>180</c:v>
                </c:pt>
                <c:pt idx="356">
                  <c:v>200</c:v>
                </c:pt>
                <c:pt idx="357">
                  <c:v>185</c:v>
                </c:pt>
                <c:pt idx="358">
                  <c:v>170</c:v>
                </c:pt>
                <c:pt idx="359">
                  <c:v>230</c:v>
                </c:pt>
                <c:pt idx="360">
                  <c:v>190</c:v>
                </c:pt>
                <c:pt idx="361">
                  <c:v>165</c:v>
                </c:pt>
                <c:pt idx="362">
                  <c:v>155</c:v>
                </c:pt>
                <c:pt idx="363">
                  <c:v>220</c:v>
                </c:pt>
                <c:pt idx="364">
                  <c:v>170</c:v>
                </c:pt>
                <c:pt idx="365">
                  <c:v>190</c:v>
                </c:pt>
                <c:pt idx="366">
                  <c:v>155</c:v>
                </c:pt>
                <c:pt idx="367">
                  <c:v>165</c:v>
                </c:pt>
                <c:pt idx="368">
                  <c:v>220</c:v>
                </c:pt>
                <c:pt idx="369">
                  <c:v>160</c:v>
                </c:pt>
                <c:pt idx="370">
                  <c:v>160</c:v>
                </c:pt>
                <c:pt idx="371">
                  <c:v>205</c:v>
                </c:pt>
                <c:pt idx="372">
                  <c:v>230</c:v>
                </c:pt>
                <c:pt idx="373">
                  <c:v>180</c:v>
                </c:pt>
                <c:pt idx="374">
                  <c:v>185</c:v>
                </c:pt>
                <c:pt idx="375">
                  <c:v>180</c:v>
                </c:pt>
                <c:pt idx="376">
                  <c:v>170</c:v>
                </c:pt>
                <c:pt idx="377">
                  <c:v>170</c:v>
                </c:pt>
                <c:pt idx="378">
                  <c:v>170</c:v>
                </c:pt>
                <c:pt idx="379">
                  <c:v>165</c:v>
                </c:pt>
                <c:pt idx="380">
                  <c:v>180</c:v>
                </c:pt>
                <c:pt idx="381">
                  <c:v>170</c:v>
                </c:pt>
                <c:pt idx="382">
                  <c:v>180</c:v>
                </c:pt>
                <c:pt idx="383">
                  <c:v>175</c:v>
                </c:pt>
                <c:pt idx="384">
                  <c:v>160</c:v>
                </c:pt>
                <c:pt idx="385">
                  <c:v>175</c:v>
                </c:pt>
                <c:pt idx="386">
                  <c:v>175</c:v>
                </c:pt>
                <c:pt idx="387">
                  <c:v>195</c:v>
                </c:pt>
                <c:pt idx="388">
                  <c:v>180</c:v>
                </c:pt>
                <c:pt idx="389">
                  <c:v>190</c:v>
                </c:pt>
                <c:pt idx="390">
                  <c:v>135</c:v>
                </c:pt>
                <c:pt idx="391">
                  <c:v>185</c:v>
                </c:pt>
                <c:pt idx="392">
                  <c:v>175</c:v>
                </c:pt>
                <c:pt idx="393">
                  <c:v>165</c:v>
                </c:pt>
                <c:pt idx="394">
                  <c:v>180</c:v>
                </c:pt>
                <c:pt idx="395">
                  <c:v>180</c:v>
                </c:pt>
                <c:pt idx="396">
                  <c:v>170</c:v>
                </c:pt>
                <c:pt idx="397">
                  <c:v>210</c:v>
                </c:pt>
                <c:pt idx="398">
                  <c:v>155</c:v>
                </c:pt>
                <c:pt idx="399">
                  <c:v>150</c:v>
                </c:pt>
              </c:numCache>
            </c:numRef>
          </c:val>
        </c:ser>
        <c:ser>
          <c:idx val="16"/>
          <c:order val="8"/>
          <c:tx>
            <c:strRef>
              <c:f>Лист1!$E$1:$E$3</c:f>
              <c:strCache>
                <c:ptCount val="1"/>
                <c:pt idx="0">
                  <c:v>Wheels QuidrupleGeneLength Best</c:v>
                </c:pt>
              </c:strCache>
            </c:strRef>
          </c:tx>
          <c:marker>
            <c:symbol val="none"/>
          </c:marker>
          <c:val>
            <c:numRef>
              <c:f>Лист1!$E$4:$E$403</c:f>
              <c:numCache>
                <c:formatCode>General</c:formatCode>
                <c:ptCount val="400"/>
                <c:pt idx="0">
                  <c:v>437</c:v>
                </c:pt>
                <c:pt idx="1">
                  <c:v>458</c:v>
                </c:pt>
                <c:pt idx="2">
                  <c:v>431</c:v>
                </c:pt>
                <c:pt idx="3">
                  <c:v>439</c:v>
                </c:pt>
                <c:pt idx="4">
                  <c:v>448</c:v>
                </c:pt>
                <c:pt idx="5">
                  <c:v>410</c:v>
                </c:pt>
                <c:pt idx="6">
                  <c:v>448</c:v>
                </c:pt>
                <c:pt idx="7">
                  <c:v>442</c:v>
                </c:pt>
                <c:pt idx="8">
                  <c:v>459</c:v>
                </c:pt>
                <c:pt idx="9">
                  <c:v>427</c:v>
                </c:pt>
                <c:pt idx="10">
                  <c:v>478</c:v>
                </c:pt>
                <c:pt idx="11">
                  <c:v>457</c:v>
                </c:pt>
                <c:pt idx="12">
                  <c:v>406</c:v>
                </c:pt>
                <c:pt idx="13">
                  <c:v>457</c:v>
                </c:pt>
                <c:pt idx="14">
                  <c:v>465</c:v>
                </c:pt>
                <c:pt idx="15">
                  <c:v>425</c:v>
                </c:pt>
                <c:pt idx="16">
                  <c:v>491</c:v>
                </c:pt>
                <c:pt idx="17">
                  <c:v>443</c:v>
                </c:pt>
                <c:pt idx="18">
                  <c:v>453</c:v>
                </c:pt>
                <c:pt idx="19">
                  <c:v>437</c:v>
                </c:pt>
                <c:pt idx="20">
                  <c:v>440</c:v>
                </c:pt>
                <c:pt idx="21">
                  <c:v>438</c:v>
                </c:pt>
                <c:pt idx="22">
                  <c:v>400</c:v>
                </c:pt>
                <c:pt idx="23">
                  <c:v>431</c:v>
                </c:pt>
                <c:pt idx="24">
                  <c:v>444</c:v>
                </c:pt>
                <c:pt idx="25">
                  <c:v>424</c:v>
                </c:pt>
                <c:pt idx="26">
                  <c:v>382</c:v>
                </c:pt>
                <c:pt idx="27">
                  <c:v>397</c:v>
                </c:pt>
                <c:pt idx="28">
                  <c:v>421</c:v>
                </c:pt>
                <c:pt idx="29">
                  <c:v>419</c:v>
                </c:pt>
                <c:pt idx="30">
                  <c:v>400</c:v>
                </c:pt>
                <c:pt idx="31">
                  <c:v>441</c:v>
                </c:pt>
                <c:pt idx="32">
                  <c:v>452</c:v>
                </c:pt>
                <c:pt idx="33">
                  <c:v>444</c:v>
                </c:pt>
                <c:pt idx="34">
                  <c:v>429</c:v>
                </c:pt>
                <c:pt idx="35">
                  <c:v>399</c:v>
                </c:pt>
                <c:pt idx="36">
                  <c:v>442</c:v>
                </c:pt>
                <c:pt idx="37">
                  <c:v>414</c:v>
                </c:pt>
                <c:pt idx="38">
                  <c:v>451</c:v>
                </c:pt>
                <c:pt idx="39">
                  <c:v>428</c:v>
                </c:pt>
                <c:pt idx="40">
                  <c:v>438</c:v>
                </c:pt>
                <c:pt idx="41">
                  <c:v>392</c:v>
                </c:pt>
                <c:pt idx="42">
                  <c:v>448</c:v>
                </c:pt>
                <c:pt idx="43">
                  <c:v>419</c:v>
                </c:pt>
                <c:pt idx="44">
                  <c:v>429</c:v>
                </c:pt>
                <c:pt idx="45">
                  <c:v>451</c:v>
                </c:pt>
                <c:pt idx="46">
                  <c:v>481</c:v>
                </c:pt>
                <c:pt idx="47">
                  <c:v>457</c:v>
                </c:pt>
                <c:pt idx="48">
                  <c:v>461</c:v>
                </c:pt>
                <c:pt idx="49">
                  <c:v>488</c:v>
                </c:pt>
                <c:pt idx="50">
                  <c:v>463</c:v>
                </c:pt>
                <c:pt idx="51">
                  <c:v>472</c:v>
                </c:pt>
                <c:pt idx="52">
                  <c:v>500</c:v>
                </c:pt>
                <c:pt idx="53">
                  <c:v>466</c:v>
                </c:pt>
                <c:pt idx="54">
                  <c:v>487</c:v>
                </c:pt>
                <c:pt idx="55">
                  <c:v>487</c:v>
                </c:pt>
                <c:pt idx="56">
                  <c:v>468</c:v>
                </c:pt>
                <c:pt idx="57">
                  <c:v>498</c:v>
                </c:pt>
                <c:pt idx="58">
                  <c:v>466</c:v>
                </c:pt>
                <c:pt idx="59">
                  <c:v>450</c:v>
                </c:pt>
                <c:pt idx="60">
                  <c:v>462</c:v>
                </c:pt>
                <c:pt idx="61">
                  <c:v>475</c:v>
                </c:pt>
                <c:pt idx="62">
                  <c:v>460</c:v>
                </c:pt>
                <c:pt idx="63">
                  <c:v>464</c:v>
                </c:pt>
                <c:pt idx="64">
                  <c:v>497</c:v>
                </c:pt>
                <c:pt idx="65">
                  <c:v>456</c:v>
                </c:pt>
                <c:pt idx="66">
                  <c:v>477</c:v>
                </c:pt>
                <c:pt idx="67">
                  <c:v>508</c:v>
                </c:pt>
                <c:pt idx="68">
                  <c:v>501</c:v>
                </c:pt>
                <c:pt idx="69">
                  <c:v>518</c:v>
                </c:pt>
                <c:pt idx="70">
                  <c:v>486</c:v>
                </c:pt>
                <c:pt idx="71">
                  <c:v>508</c:v>
                </c:pt>
                <c:pt idx="72">
                  <c:v>477</c:v>
                </c:pt>
                <c:pt idx="73">
                  <c:v>484</c:v>
                </c:pt>
                <c:pt idx="74">
                  <c:v>521</c:v>
                </c:pt>
                <c:pt idx="75">
                  <c:v>513</c:v>
                </c:pt>
                <c:pt idx="76">
                  <c:v>504</c:v>
                </c:pt>
                <c:pt idx="77">
                  <c:v>502</c:v>
                </c:pt>
                <c:pt idx="78">
                  <c:v>521</c:v>
                </c:pt>
                <c:pt idx="79">
                  <c:v>496</c:v>
                </c:pt>
                <c:pt idx="80">
                  <c:v>537</c:v>
                </c:pt>
                <c:pt idx="81">
                  <c:v>513</c:v>
                </c:pt>
                <c:pt idx="82">
                  <c:v>482</c:v>
                </c:pt>
                <c:pt idx="83">
                  <c:v>494</c:v>
                </c:pt>
                <c:pt idx="84">
                  <c:v>478</c:v>
                </c:pt>
                <c:pt idx="85">
                  <c:v>492</c:v>
                </c:pt>
                <c:pt idx="86">
                  <c:v>500</c:v>
                </c:pt>
                <c:pt idx="87">
                  <c:v>512</c:v>
                </c:pt>
                <c:pt idx="88">
                  <c:v>501</c:v>
                </c:pt>
                <c:pt idx="89">
                  <c:v>521</c:v>
                </c:pt>
                <c:pt idx="90">
                  <c:v>488</c:v>
                </c:pt>
                <c:pt idx="91">
                  <c:v>491</c:v>
                </c:pt>
                <c:pt idx="92">
                  <c:v>514</c:v>
                </c:pt>
                <c:pt idx="93">
                  <c:v>500</c:v>
                </c:pt>
                <c:pt idx="94">
                  <c:v>488</c:v>
                </c:pt>
                <c:pt idx="95">
                  <c:v>475</c:v>
                </c:pt>
                <c:pt idx="96">
                  <c:v>497</c:v>
                </c:pt>
                <c:pt idx="97">
                  <c:v>471</c:v>
                </c:pt>
                <c:pt idx="98">
                  <c:v>504</c:v>
                </c:pt>
                <c:pt idx="99">
                  <c:v>494</c:v>
                </c:pt>
                <c:pt idx="100">
                  <c:v>484</c:v>
                </c:pt>
                <c:pt idx="101">
                  <c:v>465</c:v>
                </c:pt>
                <c:pt idx="102">
                  <c:v>535</c:v>
                </c:pt>
                <c:pt idx="103">
                  <c:v>463</c:v>
                </c:pt>
                <c:pt idx="104">
                  <c:v>498</c:v>
                </c:pt>
                <c:pt idx="105">
                  <c:v>499</c:v>
                </c:pt>
                <c:pt idx="106">
                  <c:v>516</c:v>
                </c:pt>
                <c:pt idx="107">
                  <c:v>484</c:v>
                </c:pt>
                <c:pt idx="108">
                  <c:v>490</c:v>
                </c:pt>
                <c:pt idx="109">
                  <c:v>482</c:v>
                </c:pt>
                <c:pt idx="110">
                  <c:v>514</c:v>
                </c:pt>
                <c:pt idx="111">
                  <c:v>508</c:v>
                </c:pt>
                <c:pt idx="112">
                  <c:v>502</c:v>
                </c:pt>
                <c:pt idx="113">
                  <c:v>478</c:v>
                </c:pt>
                <c:pt idx="114">
                  <c:v>514</c:v>
                </c:pt>
                <c:pt idx="115">
                  <c:v>524</c:v>
                </c:pt>
                <c:pt idx="116">
                  <c:v>507</c:v>
                </c:pt>
                <c:pt idx="117">
                  <c:v>525</c:v>
                </c:pt>
                <c:pt idx="118">
                  <c:v>501</c:v>
                </c:pt>
                <c:pt idx="119">
                  <c:v>517</c:v>
                </c:pt>
                <c:pt idx="120">
                  <c:v>501</c:v>
                </c:pt>
                <c:pt idx="121">
                  <c:v>495</c:v>
                </c:pt>
                <c:pt idx="122">
                  <c:v>491</c:v>
                </c:pt>
                <c:pt idx="123">
                  <c:v>495</c:v>
                </c:pt>
                <c:pt idx="124">
                  <c:v>554</c:v>
                </c:pt>
                <c:pt idx="125">
                  <c:v>535</c:v>
                </c:pt>
                <c:pt idx="126">
                  <c:v>524</c:v>
                </c:pt>
                <c:pt idx="127">
                  <c:v>511</c:v>
                </c:pt>
                <c:pt idx="128">
                  <c:v>475</c:v>
                </c:pt>
                <c:pt idx="129">
                  <c:v>508</c:v>
                </c:pt>
                <c:pt idx="130">
                  <c:v>492</c:v>
                </c:pt>
                <c:pt idx="131">
                  <c:v>505</c:v>
                </c:pt>
                <c:pt idx="132">
                  <c:v>519</c:v>
                </c:pt>
                <c:pt idx="133">
                  <c:v>523</c:v>
                </c:pt>
                <c:pt idx="134">
                  <c:v>495</c:v>
                </c:pt>
                <c:pt idx="135">
                  <c:v>494</c:v>
                </c:pt>
                <c:pt idx="136">
                  <c:v>511</c:v>
                </c:pt>
                <c:pt idx="137">
                  <c:v>505</c:v>
                </c:pt>
                <c:pt idx="138">
                  <c:v>528</c:v>
                </c:pt>
                <c:pt idx="139">
                  <c:v>511</c:v>
                </c:pt>
                <c:pt idx="140">
                  <c:v>508</c:v>
                </c:pt>
                <c:pt idx="141">
                  <c:v>516</c:v>
                </c:pt>
                <c:pt idx="142">
                  <c:v>521</c:v>
                </c:pt>
                <c:pt idx="143">
                  <c:v>505</c:v>
                </c:pt>
                <c:pt idx="144">
                  <c:v>517</c:v>
                </c:pt>
                <c:pt idx="145">
                  <c:v>531</c:v>
                </c:pt>
                <c:pt idx="146">
                  <c:v>495</c:v>
                </c:pt>
                <c:pt idx="147">
                  <c:v>539</c:v>
                </c:pt>
                <c:pt idx="148">
                  <c:v>476</c:v>
                </c:pt>
                <c:pt idx="149">
                  <c:v>514</c:v>
                </c:pt>
                <c:pt idx="150">
                  <c:v>506</c:v>
                </c:pt>
                <c:pt idx="151">
                  <c:v>511</c:v>
                </c:pt>
                <c:pt idx="152">
                  <c:v>489</c:v>
                </c:pt>
                <c:pt idx="153">
                  <c:v>498</c:v>
                </c:pt>
                <c:pt idx="154">
                  <c:v>475</c:v>
                </c:pt>
                <c:pt idx="155">
                  <c:v>490</c:v>
                </c:pt>
                <c:pt idx="156">
                  <c:v>504</c:v>
                </c:pt>
                <c:pt idx="157">
                  <c:v>517</c:v>
                </c:pt>
                <c:pt idx="158">
                  <c:v>527</c:v>
                </c:pt>
                <c:pt idx="159">
                  <c:v>549</c:v>
                </c:pt>
                <c:pt idx="160">
                  <c:v>505</c:v>
                </c:pt>
                <c:pt idx="161">
                  <c:v>534</c:v>
                </c:pt>
                <c:pt idx="162">
                  <c:v>481</c:v>
                </c:pt>
                <c:pt idx="163">
                  <c:v>534</c:v>
                </c:pt>
                <c:pt idx="164">
                  <c:v>505</c:v>
                </c:pt>
                <c:pt idx="165">
                  <c:v>545</c:v>
                </c:pt>
                <c:pt idx="166">
                  <c:v>505</c:v>
                </c:pt>
                <c:pt idx="167">
                  <c:v>549</c:v>
                </c:pt>
                <c:pt idx="168">
                  <c:v>539</c:v>
                </c:pt>
                <c:pt idx="169">
                  <c:v>526</c:v>
                </c:pt>
                <c:pt idx="170">
                  <c:v>539</c:v>
                </c:pt>
                <c:pt idx="171">
                  <c:v>531</c:v>
                </c:pt>
                <c:pt idx="172">
                  <c:v>528</c:v>
                </c:pt>
                <c:pt idx="173">
                  <c:v>521</c:v>
                </c:pt>
                <c:pt idx="174">
                  <c:v>549</c:v>
                </c:pt>
                <c:pt idx="175">
                  <c:v>490</c:v>
                </c:pt>
                <c:pt idx="176">
                  <c:v>452</c:v>
                </c:pt>
                <c:pt idx="177">
                  <c:v>478</c:v>
                </c:pt>
                <c:pt idx="178">
                  <c:v>484</c:v>
                </c:pt>
                <c:pt idx="179">
                  <c:v>454</c:v>
                </c:pt>
                <c:pt idx="180">
                  <c:v>551</c:v>
                </c:pt>
                <c:pt idx="181">
                  <c:v>504</c:v>
                </c:pt>
                <c:pt idx="182">
                  <c:v>469</c:v>
                </c:pt>
                <c:pt idx="183">
                  <c:v>477</c:v>
                </c:pt>
                <c:pt idx="184">
                  <c:v>493</c:v>
                </c:pt>
                <c:pt idx="185">
                  <c:v>459</c:v>
                </c:pt>
                <c:pt idx="186">
                  <c:v>511</c:v>
                </c:pt>
                <c:pt idx="187">
                  <c:v>475</c:v>
                </c:pt>
                <c:pt idx="188">
                  <c:v>474</c:v>
                </c:pt>
                <c:pt idx="189">
                  <c:v>450</c:v>
                </c:pt>
                <c:pt idx="190">
                  <c:v>497</c:v>
                </c:pt>
                <c:pt idx="191">
                  <c:v>461</c:v>
                </c:pt>
                <c:pt idx="192">
                  <c:v>501</c:v>
                </c:pt>
                <c:pt idx="193">
                  <c:v>505</c:v>
                </c:pt>
                <c:pt idx="194">
                  <c:v>485</c:v>
                </c:pt>
                <c:pt idx="195">
                  <c:v>507</c:v>
                </c:pt>
                <c:pt idx="196">
                  <c:v>484</c:v>
                </c:pt>
                <c:pt idx="197">
                  <c:v>494</c:v>
                </c:pt>
                <c:pt idx="198">
                  <c:v>504</c:v>
                </c:pt>
                <c:pt idx="199">
                  <c:v>497</c:v>
                </c:pt>
                <c:pt idx="200">
                  <c:v>155</c:v>
                </c:pt>
                <c:pt idx="201">
                  <c:v>150</c:v>
                </c:pt>
                <c:pt idx="202">
                  <c:v>155</c:v>
                </c:pt>
                <c:pt idx="203">
                  <c:v>165</c:v>
                </c:pt>
                <c:pt idx="204">
                  <c:v>140</c:v>
                </c:pt>
                <c:pt idx="205">
                  <c:v>170</c:v>
                </c:pt>
                <c:pt idx="206">
                  <c:v>140</c:v>
                </c:pt>
                <c:pt idx="207">
                  <c:v>190</c:v>
                </c:pt>
                <c:pt idx="208">
                  <c:v>160</c:v>
                </c:pt>
                <c:pt idx="209">
                  <c:v>165</c:v>
                </c:pt>
                <c:pt idx="210">
                  <c:v>170</c:v>
                </c:pt>
                <c:pt idx="211">
                  <c:v>160</c:v>
                </c:pt>
                <c:pt idx="212">
                  <c:v>150</c:v>
                </c:pt>
                <c:pt idx="213">
                  <c:v>165</c:v>
                </c:pt>
                <c:pt idx="214">
                  <c:v>180</c:v>
                </c:pt>
                <c:pt idx="215">
                  <c:v>150</c:v>
                </c:pt>
                <c:pt idx="216">
                  <c:v>150</c:v>
                </c:pt>
                <c:pt idx="217">
                  <c:v>120</c:v>
                </c:pt>
                <c:pt idx="218">
                  <c:v>165</c:v>
                </c:pt>
                <c:pt idx="219">
                  <c:v>160</c:v>
                </c:pt>
                <c:pt idx="220">
                  <c:v>160</c:v>
                </c:pt>
                <c:pt idx="221">
                  <c:v>150</c:v>
                </c:pt>
                <c:pt idx="222">
                  <c:v>135</c:v>
                </c:pt>
                <c:pt idx="223">
                  <c:v>145</c:v>
                </c:pt>
                <c:pt idx="224">
                  <c:v>135</c:v>
                </c:pt>
                <c:pt idx="225">
                  <c:v>215</c:v>
                </c:pt>
                <c:pt idx="226">
                  <c:v>155</c:v>
                </c:pt>
                <c:pt idx="227">
                  <c:v>175</c:v>
                </c:pt>
                <c:pt idx="228">
                  <c:v>170</c:v>
                </c:pt>
                <c:pt idx="229">
                  <c:v>130</c:v>
                </c:pt>
                <c:pt idx="230">
                  <c:v>165</c:v>
                </c:pt>
                <c:pt idx="231">
                  <c:v>160</c:v>
                </c:pt>
                <c:pt idx="232">
                  <c:v>165</c:v>
                </c:pt>
                <c:pt idx="233">
                  <c:v>170</c:v>
                </c:pt>
                <c:pt idx="234">
                  <c:v>160</c:v>
                </c:pt>
                <c:pt idx="235">
                  <c:v>135</c:v>
                </c:pt>
                <c:pt idx="236">
                  <c:v>150</c:v>
                </c:pt>
                <c:pt idx="237">
                  <c:v>155</c:v>
                </c:pt>
                <c:pt idx="238">
                  <c:v>155</c:v>
                </c:pt>
                <c:pt idx="239">
                  <c:v>235</c:v>
                </c:pt>
                <c:pt idx="240">
                  <c:v>185</c:v>
                </c:pt>
                <c:pt idx="241">
                  <c:v>170</c:v>
                </c:pt>
                <c:pt idx="242">
                  <c:v>150</c:v>
                </c:pt>
                <c:pt idx="243">
                  <c:v>165</c:v>
                </c:pt>
                <c:pt idx="244">
                  <c:v>170</c:v>
                </c:pt>
                <c:pt idx="245">
                  <c:v>160</c:v>
                </c:pt>
                <c:pt idx="246">
                  <c:v>180</c:v>
                </c:pt>
                <c:pt idx="247">
                  <c:v>175</c:v>
                </c:pt>
                <c:pt idx="248">
                  <c:v>170</c:v>
                </c:pt>
                <c:pt idx="249">
                  <c:v>220</c:v>
                </c:pt>
                <c:pt idx="250">
                  <c:v>270</c:v>
                </c:pt>
                <c:pt idx="251">
                  <c:v>290</c:v>
                </c:pt>
                <c:pt idx="252">
                  <c:v>290</c:v>
                </c:pt>
                <c:pt idx="253">
                  <c:v>265</c:v>
                </c:pt>
                <c:pt idx="254">
                  <c:v>265</c:v>
                </c:pt>
                <c:pt idx="255">
                  <c:v>280</c:v>
                </c:pt>
                <c:pt idx="256">
                  <c:v>300</c:v>
                </c:pt>
                <c:pt idx="257">
                  <c:v>260</c:v>
                </c:pt>
                <c:pt idx="258">
                  <c:v>260</c:v>
                </c:pt>
                <c:pt idx="259">
                  <c:v>300</c:v>
                </c:pt>
                <c:pt idx="260">
                  <c:v>290</c:v>
                </c:pt>
                <c:pt idx="261">
                  <c:v>270</c:v>
                </c:pt>
                <c:pt idx="262">
                  <c:v>290</c:v>
                </c:pt>
                <c:pt idx="263">
                  <c:v>240</c:v>
                </c:pt>
                <c:pt idx="264">
                  <c:v>275</c:v>
                </c:pt>
                <c:pt idx="265">
                  <c:v>235</c:v>
                </c:pt>
                <c:pt idx="266">
                  <c:v>295</c:v>
                </c:pt>
                <c:pt idx="267">
                  <c:v>285</c:v>
                </c:pt>
                <c:pt idx="268">
                  <c:v>255</c:v>
                </c:pt>
                <c:pt idx="269">
                  <c:v>270</c:v>
                </c:pt>
                <c:pt idx="270">
                  <c:v>295</c:v>
                </c:pt>
                <c:pt idx="271">
                  <c:v>265</c:v>
                </c:pt>
                <c:pt idx="272">
                  <c:v>280</c:v>
                </c:pt>
                <c:pt idx="273">
                  <c:v>270</c:v>
                </c:pt>
                <c:pt idx="274">
                  <c:v>280</c:v>
                </c:pt>
                <c:pt idx="275">
                  <c:v>250</c:v>
                </c:pt>
                <c:pt idx="276">
                  <c:v>245</c:v>
                </c:pt>
                <c:pt idx="277">
                  <c:v>255</c:v>
                </c:pt>
                <c:pt idx="278">
                  <c:v>300</c:v>
                </c:pt>
                <c:pt idx="279">
                  <c:v>250</c:v>
                </c:pt>
                <c:pt idx="280">
                  <c:v>255</c:v>
                </c:pt>
                <c:pt idx="281">
                  <c:v>275</c:v>
                </c:pt>
                <c:pt idx="282">
                  <c:v>285</c:v>
                </c:pt>
                <c:pt idx="283">
                  <c:v>275</c:v>
                </c:pt>
                <c:pt idx="284">
                  <c:v>255</c:v>
                </c:pt>
                <c:pt idx="285">
                  <c:v>270</c:v>
                </c:pt>
                <c:pt idx="286">
                  <c:v>260</c:v>
                </c:pt>
                <c:pt idx="287">
                  <c:v>280</c:v>
                </c:pt>
                <c:pt idx="288">
                  <c:v>330</c:v>
                </c:pt>
                <c:pt idx="289">
                  <c:v>260</c:v>
                </c:pt>
                <c:pt idx="290">
                  <c:v>270</c:v>
                </c:pt>
                <c:pt idx="291">
                  <c:v>280</c:v>
                </c:pt>
                <c:pt idx="292">
                  <c:v>265</c:v>
                </c:pt>
                <c:pt idx="293">
                  <c:v>280</c:v>
                </c:pt>
                <c:pt idx="294">
                  <c:v>280</c:v>
                </c:pt>
                <c:pt idx="295">
                  <c:v>290</c:v>
                </c:pt>
                <c:pt idx="296">
                  <c:v>250</c:v>
                </c:pt>
                <c:pt idx="297">
                  <c:v>305</c:v>
                </c:pt>
                <c:pt idx="298">
                  <c:v>255</c:v>
                </c:pt>
                <c:pt idx="299">
                  <c:v>315</c:v>
                </c:pt>
                <c:pt idx="300">
                  <c:v>270</c:v>
                </c:pt>
                <c:pt idx="301">
                  <c:v>255</c:v>
                </c:pt>
                <c:pt idx="302">
                  <c:v>280</c:v>
                </c:pt>
                <c:pt idx="303">
                  <c:v>290</c:v>
                </c:pt>
                <c:pt idx="304">
                  <c:v>260</c:v>
                </c:pt>
                <c:pt idx="305">
                  <c:v>240</c:v>
                </c:pt>
                <c:pt idx="306">
                  <c:v>315</c:v>
                </c:pt>
                <c:pt idx="307">
                  <c:v>295</c:v>
                </c:pt>
                <c:pt idx="308">
                  <c:v>270</c:v>
                </c:pt>
                <c:pt idx="309">
                  <c:v>280</c:v>
                </c:pt>
                <c:pt idx="310">
                  <c:v>275</c:v>
                </c:pt>
                <c:pt idx="311">
                  <c:v>260</c:v>
                </c:pt>
                <c:pt idx="312">
                  <c:v>275</c:v>
                </c:pt>
                <c:pt idx="313">
                  <c:v>245</c:v>
                </c:pt>
                <c:pt idx="314">
                  <c:v>275</c:v>
                </c:pt>
                <c:pt idx="315">
                  <c:v>295</c:v>
                </c:pt>
                <c:pt idx="316">
                  <c:v>275</c:v>
                </c:pt>
                <c:pt idx="317">
                  <c:v>280</c:v>
                </c:pt>
                <c:pt idx="318">
                  <c:v>265</c:v>
                </c:pt>
                <c:pt idx="319">
                  <c:v>295</c:v>
                </c:pt>
                <c:pt idx="320">
                  <c:v>265</c:v>
                </c:pt>
                <c:pt idx="321">
                  <c:v>255</c:v>
                </c:pt>
                <c:pt idx="322">
                  <c:v>265</c:v>
                </c:pt>
                <c:pt idx="323">
                  <c:v>275</c:v>
                </c:pt>
                <c:pt idx="324">
                  <c:v>245</c:v>
                </c:pt>
                <c:pt idx="325">
                  <c:v>260</c:v>
                </c:pt>
                <c:pt idx="326">
                  <c:v>255</c:v>
                </c:pt>
                <c:pt idx="327">
                  <c:v>265</c:v>
                </c:pt>
                <c:pt idx="328">
                  <c:v>290</c:v>
                </c:pt>
                <c:pt idx="329">
                  <c:v>265</c:v>
                </c:pt>
                <c:pt idx="330">
                  <c:v>260</c:v>
                </c:pt>
                <c:pt idx="331">
                  <c:v>255</c:v>
                </c:pt>
                <c:pt idx="332">
                  <c:v>285</c:v>
                </c:pt>
                <c:pt idx="333">
                  <c:v>285</c:v>
                </c:pt>
                <c:pt idx="334">
                  <c:v>285</c:v>
                </c:pt>
                <c:pt idx="335">
                  <c:v>280</c:v>
                </c:pt>
                <c:pt idx="336">
                  <c:v>270</c:v>
                </c:pt>
                <c:pt idx="337">
                  <c:v>250</c:v>
                </c:pt>
                <c:pt idx="338">
                  <c:v>300</c:v>
                </c:pt>
                <c:pt idx="339">
                  <c:v>290</c:v>
                </c:pt>
                <c:pt idx="340">
                  <c:v>230</c:v>
                </c:pt>
                <c:pt idx="341">
                  <c:v>300</c:v>
                </c:pt>
                <c:pt idx="342">
                  <c:v>295</c:v>
                </c:pt>
                <c:pt idx="343">
                  <c:v>290</c:v>
                </c:pt>
                <c:pt idx="344">
                  <c:v>275</c:v>
                </c:pt>
                <c:pt idx="345">
                  <c:v>285</c:v>
                </c:pt>
                <c:pt idx="346">
                  <c:v>290</c:v>
                </c:pt>
                <c:pt idx="347">
                  <c:v>270</c:v>
                </c:pt>
                <c:pt idx="348">
                  <c:v>305</c:v>
                </c:pt>
                <c:pt idx="349">
                  <c:v>275</c:v>
                </c:pt>
                <c:pt idx="350">
                  <c:v>330</c:v>
                </c:pt>
                <c:pt idx="351">
                  <c:v>260</c:v>
                </c:pt>
                <c:pt idx="352">
                  <c:v>255</c:v>
                </c:pt>
                <c:pt idx="353">
                  <c:v>270</c:v>
                </c:pt>
                <c:pt idx="354">
                  <c:v>295</c:v>
                </c:pt>
                <c:pt idx="355">
                  <c:v>245</c:v>
                </c:pt>
                <c:pt idx="356">
                  <c:v>325</c:v>
                </c:pt>
                <c:pt idx="357">
                  <c:v>310</c:v>
                </c:pt>
                <c:pt idx="358">
                  <c:v>285</c:v>
                </c:pt>
                <c:pt idx="359">
                  <c:v>285</c:v>
                </c:pt>
                <c:pt idx="360">
                  <c:v>275</c:v>
                </c:pt>
                <c:pt idx="361">
                  <c:v>275</c:v>
                </c:pt>
                <c:pt idx="362">
                  <c:v>335</c:v>
                </c:pt>
                <c:pt idx="363">
                  <c:v>285</c:v>
                </c:pt>
                <c:pt idx="364">
                  <c:v>270</c:v>
                </c:pt>
                <c:pt idx="365">
                  <c:v>300</c:v>
                </c:pt>
                <c:pt idx="366">
                  <c:v>280</c:v>
                </c:pt>
                <c:pt idx="367">
                  <c:v>280</c:v>
                </c:pt>
                <c:pt idx="368">
                  <c:v>260</c:v>
                </c:pt>
                <c:pt idx="369">
                  <c:v>295</c:v>
                </c:pt>
                <c:pt idx="370">
                  <c:v>310</c:v>
                </c:pt>
                <c:pt idx="371">
                  <c:v>285</c:v>
                </c:pt>
                <c:pt idx="372">
                  <c:v>305</c:v>
                </c:pt>
                <c:pt idx="373">
                  <c:v>285</c:v>
                </c:pt>
                <c:pt idx="374">
                  <c:v>310</c:v>
                </c:pt>
                <c:pt idx="375">
                  <c:v>270</c:v>
                </c:pt>
                <c:pt idx="376">
                  <c:v>290</c:v>
                </c:pt>
                <c:pt idx="377">
                  <c:v>290</c:v>
                </c:pt>
                <c:pt idx="378">
                  <c:v>320</c:v>
                </c:pt>
                <c:pt idx="379">
                  <c:v>295</c:v>
                </c:pt>
                <c:pt idx="380">
                  <c:v>270</c:v>
                </c:pt>
                <c:pt idx="381">
                  <c:v>285</c:v>
                </c:pt>
                <c:pt idx="382">
                  <c:v>310</c:v>
                </c:pt>
                <c:pt idx="383">
                  <c:v>325</c:v>
                </c:pt>
                <c:pt idx="384">
                  <c:v>285</c:v>
                </c:pt>
                <c:pt idx="385">
                  <c:v>290</c:v>
                </c:pt>
                <c:pt idx="386">
                  <c:v>295</c:v>
                </c:pt>
                <c:pt idx="387">
                  <c:v>330</c:v>
                </c:pt>
                <c:pt idx="388">
                  <c:v>330</c:v>
                </c:pt>
                <c:pt idx="389">
                  <c:v>310</c:v>
                </c:pt>
                <c:pt idx="390">
                  <c:v>290</c:v>
                </c:pt>
                <c:pt idx="391">
                  <c:v>280</c:v>
                </c:pt>
                <c:pt idx="392">
                  <c:v>260</c:v>
                </c:pt>
                <c:pt idx="393">
                  <c:v>285</c:v>
                </c:pt>
                <c:pt idx="394">
                  <c:v>255</c:v>
                </c:pt>
                <c:pt idx="395">
                  <c:v>285</c:v>
                </c:pt>
                <c:pt idx="396">
                  <c:v>305</c:v>
                </c:pt>
                <c:pt idx="397">
                  <c:v>275</c:v>
                </c:pt>
                <c:pt idx="398">
                  <c:v>315</c:v>
                </c:pt>
                <c:pt idx="399">
                  <c:v>305</c:v>
                </c:pt>
              </c:numCache>
            </c:numRef>
          </c:val>
        </c:ser>
        <c:ser>
          <c:idx val="18"/>
          <c:order val="9"/>
          <c:tx>
            <c:strRef>
              <c:f>Лист1!$G$1:$G$3</c:f>
              <c:strCache>
                <c:ptCount val="1"/>
                <c:pt idx="0">
                  <c:v>Wheels HalfGeneLength Best</c:v>
                </c:pt>
              </c:strCache>
            </c:strRef>
          </c:tx>
          <c:marker>
            <c:symbol val="none"/>
          </c:marker>
          <c:val>
            <c:numRef>
              <c:f>Лист1!$G$4:$G$403</c:f>
              <c:numCache>
                <c:formatCode>General</c:formatCode>
                <c:ptCount val="400"/>
                <c:pt idx="0">
                  <c:v>427</c:v>
                </c:pt>
                <c:pt idx="1">
                  <c:v>471</c:v>
                </c:pt>
                <c:pt idx="2">
                  <c:v>458</c:v>
                </c:pt>
                <c:pt idx="3">
                  <c:v>459</c:v>
                </c:pt>
                <c:pt idx="4">
                  <c:v>501</c:v>
                </c:pt>
                <c:pt idx="5">
                  <c:v>451</c:v>
                </c:pt>
                <c:pt idx="6">
                  <c:v>485</c:v>
                </c:pt>
                <c:pt idx="7">
                  <c:v>475</c:v>
                </c:pt>
                <c:pt idx="8">
                  <c:v>468</c:v>
                </c:pt>
                <c:pt idx="9">
                  <c:v>482</c:v>
                </c:pt>
                <c:pt idx="10">
                  <c:v>477</c:v>
                </c:pt>
                <c:pt idx="11">
                  <c:v>517</c:v>
                </c:pt>
                <c:pt idx="12">
                  <c:v>498</c:v>
                </c:pt>
                <c:pt idx="13">
                  <c:v>455</c:v>
                </c:pt>
                <c:pt idx="14">
                  <c:v>495</c:v>
                </c:pt>
                <c:pt idx="15">
                  <c:v>484</c:v>
                </c:pt>
                <c:pt idx="16">
                  <c:v>543</c:v>
                </c:pt>
                <c:pt idx="17">
                  <c:v>500</c:v>
                </c:pt>
                <c:pt idx="18">
                  <c:v>497</c:v>
                </c:pt>
                <c:pt idx="19">
                  <c:v>497</c:v>
                </c:pt>
                <c:pt idx="20">
                  <c:v>491</c:v>
                </c:pt>
                <c:pt idx="21">
                  <c:v>487</c:v>
                </c:pt>
                <c:pt idx="22">
                  <c:v>488</c:v>
                </c:pt>
                <c:pt idx="23">
                  <c:v>499</c:v>
                </c:pt>
                <c:pt idx="24">
                  <c:v>481</c:v>
                </c:pt>
                <c:pt idx="25">
                  <c:v>481</c:v>
                </c:pt>
                <c:pt idx="26">
                  <c:v>500</c:v>
                </c:pt>
                <c:pt idx="27">
                  <c:v>517</c:v>
                </c:pt>
                <c:pt idx="28">
                  <c:v>496</c:v>
                </c:pt>
                <c:pt idx="29">
                  <c:v>480</c:v>
                </c:pt>
                <c:pt idx="30">
                  <c:v>483</c:v>
                </c:pt>
                <c:pt idx="31">
                  <c:v>492</c:v>
                </c:pt>
                <c:pt idx="32">
                  <c:v>485</c:v>
                </c:pt>
                <c:pt idx="33">
                  <c:v>514</c:v>
                </c:pt>
                <c:pt idx="34">
                  <c:v>481</c:v>
                </c:pt>
                <c:pt idx="35">
                  <c:v>487</c:v>
                </c:pt>
                <c:pt idx="36">
                  <c:v>483</c:v>
                </c:pt>
                <c:pt idx="37">
                  <c:v>479</c:v>
                </c:pt>
                <c:pt idx="38">
                  <c:v>458</c:v>
                </c:pt>
                <c:pt idx="39">
                  <c:v>510</c:v>
                </c:pt>
                <c:pt idx="40">
                  <c:v>501</c:v>
                </c:pt>
                <c:pt idx="41">
                  <c:v>521</c:v>
                </c:pt>
                <c:pt idx="42">
                  <c:v>515</c:v>
                </c:pt>
                <c:pt idx="43">
                  <c:v>507</c:v>
                </c:pt>
                <c:pt idx="44">
                  <c:v>512</c:v>
                </c:pt>
                <c:pt idx="45">
                  <c:v>515</c:v>
                </c:pt>
                <c:pt idx="46">
                  <c:v>519</c:v>
                </c:pt>
                <c:pt idx="47">
                  <c:v>515</c:v>
                </c:pt>
                <c:pt idx="48">
                  <c:v>505</c:v>
                </c:pt>
                <c:pt idx="49">
                  <c:v>486</c:v>
                </c:pt>
                <c:pt idx="50">
                  <c:v>517</c:v>
                </c:pt>
                <c:pt idx="51">
                  <c:v>518</c:v>
                </c:pt>
                <c:pt idx="52">
                  <c:v>482</c:v>
                </c:pt>
                <c:pt idx="53">
                  <c:v>509</c:v>
                </c:pt>
                <c:pt idx="54">
                  <c:v>488</c:v>
                </c:pt>
                <c:pt idx="55">
                  <c:v>495</c:v>
                </c:pt>
                <c:pt idx="56">
                  <c:v>482</c:v>
                </c:pt>
                <c:pt idx="57">
                  <c:v>504</c:v>
                </c:pt>
                <c:pt idx="58">
                  <c:v>544</c:v>
                </c:pt>
                <c:pt idx="59">
                  <c:v>502</c:v>
                </c:pt>
                <c:pt idx="60">
                  <c:v>500</c:v>
                </c:pt>
                <c:pt idx="61">
                  <c:v>502</c:v>
                </c:pt>
                <c:pt idx="62">
                  <c:v>480</c:v>
                </c:pt>
                <c:pt idx="63">
                  <c:v>521</c:v>
                </c:pt>
                <c:pt idx="64">
                  <c:v>494</c:v>
                </c:pt>
                <c:pt idx="65">
                  <c:v>497</c:v>
                </c:pt>
                <c:pt idx="66">
                  <c:v>502</c:v>
                </c:pt>
                <c:pt idx="67">
                  <c:v>509</c:v>
                </c:pt>
                <c:pt idx="68">
                  <c:v>485</c:v>
                </c:pt>
                <c:pt idx="69">
                  <c:v>504</c:v>
                </c:pt>
                <c:pt idx="70">
                  <c:v>528</c:v>
                </c:pt>
                <c:pt idx="71">
                  <c:v>480</c:v>
                </c:pt>
                <c:pt idx="72">
                  <c:v>501</c:v>
                </c:pt>
                <c:pt idx="73">
                  <c:v>496</c:v>
                </c:pt>
                <c:pt idx="74">
                  <c:v>522</c:v>
                </c:pt>
                <c:pt idx="75">
                  <c:v>484</c:v>
                </c:pt>
                <c:pt idx="76">
                  <c:v>478</c:v>
                </c:pt>
                <c:pt idx="77">
                  <c:v>468</c:v>
                </c:pt>
                <c:pt idx="78">
                  <c:v>525</c:v>
                </c:pt>
                <c:pt idx="79">
                  <c:v>514</c:v>
                </c:pt>
                <c:pt idx="80">
                  <c:v>454</c:v>
                </c:pt>
                <c:pt idx="81">
                  <c:v>482</c:v>
                </c:pt>
                <c:pt idx="82">
                  <c:v>492</c:v>
                </c:pt>
                <c:pt idx="83">
                  <c:v>521</c:v>
                </c:pt>
                <c:pt idx="84">
                  <c:v>515</c:v>
                </c:pt>
                <c:pt idx="85">
                  <c:v>497</c:v>
                </c:pt>
                <c:pt idx="86">
                  <c:v>513</c:v>
                </c:pt>
                <c:pt idx="87">
                  <c:v>492</c:v>
                </c:pt>
                <c:pt idx="88">
                  <c:v>491</c:v>
                </c:pt>
                <c:pt idx="89">
                  <c:v>475</c:v>
                </c:pt>
                <c:pt idx="90">
                  <c:v>508</c:v>
                </c:pt>
                <c:pt idx="91">
                  <c:v>494</c:v>
                </c:pt>
                <c:pt idx="92">
                  <c:v>87</c:v>
                </c:pt>
                <c:pt idx="93">
                  <c:v>110</c:v>
                </c:pt>
                <c:pt idx="94">
                  <c:v>87</c:v>
                </c:pt>
                <c:pt idx="95">
                  <c:v>100</c:v>
                </c:pt>
                <c:pt idx="96">
                  <c:v>317</c:v>
                </c:pt>
                <c:pt idx="97">
                  <c:v>299</c:v>
                </c:pt>
                <c:pt idx="98">
                  <c:v>390</c:v>
                </c:pt>
                <c:pt idx="99">
                  <c:v>378</c:v>
                </c:pt>
                <c:pt idx="100">
                  <c:v>369</c:v>
                </c:pt>
                <c:pt idx="101">
                  <c:v>392</c:v>
                </c:pt>
                <c:pt idx="102">
                  <c:v>394</c:v>
                </c:pt>
                <c:pt idx="103">
                  <c:v>395</c:v>
                </c:pt>
                <c:pt idx="104">
                  <c:v>427</c:v>
                </c:pt>
                <c:pt idx="105">
                  <c:v>418</c:v>
                </c:pt>
                <c:pt idx="106">
                  <c:v>420</c:v>
                </c:pt>
                <c:pt idx="107">
                  <c:v>428</c:v>
                </c:pt>
                <c:pt idx="108">
                  <c:v>432</c:v>
                </c:pt>
                <c:pt idx="109">
                  <c:v>447</c:v>
                </c:pt>
                <c:pt idx="110">
                  <c:v>412</c:v>
                </c:pt>
                <c:pt idx="111">
                  <c:v>409</c:v>
                </c:pt>
                <c:pt idx="112">
                  <c:v>409</c:v>
                </c:pt>
                <c:pt idx="113">
                  <c:v>395</c:v>
                </c:pt>
                <c:pt idx="114">
                  <c:v>413</c:v>
                </c:pt>
                <c:pt idx="115">
                  <c:v>400</c:v>
                </c:pt>
                <c:pt idx="116">
                  <c:v>403</c:v>
                </c:pt>
                <c:pt idx="117">
                  <c:v>378</c:v>
                </c:pt>
                <c:pt idx="118">
                  <c:v>407</c:v>
                </c:pt>
                <c:pt idx="119">
                  <c:v>407</c:v>
                </c:pt>
                <c:pt idx="120">
                  <c:v>417</c:v>
                </c:pt>
                <c:pt idx="121">
                  <c:v>398</c:v>
                </c:pt>
                <c:pt idx="122">
                  <c:v>408</c:v>
                </c:pt>
                <c:pt idx="123">
                  <c:v>435</c:v>
                </c:pt>
                <c:pt idx="124">
                  <c:v>395</c:v>
                </c:pt>
                <c:pt idx="125">
                  <c:v>393</c:v>
                </c:pt>
                <c:pt idx="126">
                  <c:v>427</c:v>
                </c:pt>
                <c:pt idx="127">
                  <c:v>422</c:v>
                </c:pt>
                <c:pt idx="128">
                  <c:v>424</c:v>
                </c:pt>
                <c:pt idx="129">
                  <c:v>431</c:v>
                </c:pt>
                <c:pt idx="130">
                  <c:v>416</c:v>
                </c:pt>
                <c:pt idx="131">
                  <c:v>415</c:v>
                </c:pt>
                <c:pt idx="132">
                  <c:v>404</c:v>
                </c:pt>
                <c:pt idx="133">
                  <c:v>427</c:v>
                </c:pt>
                <c:pt idx="134">
                  <c:v>429</c:v>
                </c:pt>
                <c:pt idx="135">
                  <c:v>415</c:v>
                </c:pt>
                <c:pt idx="136">
                  <c:v>441</c:v>
                </c:pt>
                <c:pt idx="137">
                  <c:v>399</c:v>
                </c:pt>
                <c:pt idx="138">
                  <c:v>409</c:v>
                </c:pt>
                <c:pt idx="139">
                  <c:v>405</c:v>
                </c:pt>
                <c:pt idx="140">
                  <c:v>399</c:v>
                </c:pt>
                <c:pt idx="141">
                  <c:v>449</c:v>
                </c:pt>
                <c:pt idx="142">
                  <c:v>425</c:v>
                </c:pt>
                <c:pt idx="143">
                  <c:v>424</c:v>
                </c:pt>
                <c:pt idx="144">
                  <c:v>423</c:v>
                </c:pt>
                <c:pt idx="145">
                  <c:v>431</c:v>
                </c:pt>
                <c:pt idx="146">
                  <c:v>439</c:v>
                </c:pt>
                <c:pt idx="147">
                  <c:v>432</c:v>
                </c:pt>
                <c:pt idx="148">
                  <c:v>401</c:v>
                </c:pt>
                <c:pt idx="149">
                  <c:v>417</c:v>
                </c:pt>
                <c:pt idx="150">
                  <c:v>396</c:v>
                </c:pt>
                <c:pt idx="151">
                  <c:v>410</c:v>
                </c:pt>
                <c:pt idx="152">
                  <c:v>442</c:v>
                </c:pt>
                <c:pt idx="153">
                  <c:v>405</c:v>
                </c:pt>
                <c:pt idx="154">
                  <c:v>408</c:v>
                </c:pt>
                <c:pt idx="155">
                  <c:v>422</c:v>
                </c:pt>
                <c:pt idx="156">
                  <c:v>418</c:v>
                </c:pt>
                <c:pt idx="157">
                  <c:v>418</c:v>
                </c:pt>
                <c:pt idx="158">
                  <c:v>427</c:v>
                </c:pt>
                <c:pt idx="159">
                  <c:v>424</c:v>
                </c:pt>
                <c:pt idx="160">
                  <c:v>425</c:v>
                </c:pt>
                <c:pt idx="161">
                  <c:v>434</c:v>
                </c:pt>
                <c:pt idx="162">
                  <c:v>414</c:v>
                </c:pt>
                <c:pt idx="163">
                  <c:v>447</c:v>
                </c:pt>
                <c:pt idx="164">
                  <c:v>409</c:v>
                </c:pt>
                <c:pt idx="165">
                  <c:v>421</c:v>
                </c:pt>
                <c:pt idx="166">
                  <c:v>441</c:v>
                </c:pt>
                <c:pt idx="167">
                  <c:v>386</c:v>
                </c:pt>
                <c:pt idx="168">
                  <c:v>424</c:v>
                </c:pt>
                <c:pt idx="169">
                  <c:v>434</c:v>
                </c:pt>
                <c:pt idx="170">
                  <c:v>431</c:v>
                </c:pt>
                <c:pt idx="171">
                  <c:v>390</c:v>
                </c:pt>
                <c:pt idx="172">
                  <c:v>424</c:v>
                </c:pt>
                <c:pt idx="173">
                  <c:v>437</c:v>
                </c:pt>
                <c:pt idx="174">
                  <c:v>430</c:v>
                </c:pt>
                <c:pt idx="175">
                  <c:v>415</c:v>
                </c:pt>
                <c:pt idx="176">
                  <c:v>412</c:v>
                </c:pt>
                <c:pt idx="177">
                  <c:v>405</c:v>
                </c:pt>
                <c:pt idx="178">
                  <c:v>431</c:v>
                </c:pt>
                <c:pt idx="179">
                  <c:v>435</c:v>
                </c:pt>
                <c:pt idx="180">
                  <c:v>418</c:v>
                </c:pt>
                <c:pt idx="181">
                  <c:v>432</c:v>
                </c:pt>
                <c:pt idx="182">
                  <c:v>431</c:v>
                </c:pt>
                <c:pt idx="183">
                  <c:v>428</c:v>
                </c:pt>
                <c:pt idx="184">
                  <c:v>430</c:v>
                </c:pt>
                <c:pt idx="185">
                  <c:v>406</c:v>
                </c:pt>
                <c:pt idx="186">
                  <c:v>432</c:v>
                </c:pt>
                <c:pt idx="187">
                  <c:v>400</c:v>
                </c:pt>
                <c:pt idx="188">
                  <c:v>441</c:v>
                </c:pt>
                <c:pt idx="189">
                  <c:v>408</c:v>
                </c:pt>
                <c:pt idx="190">
                  <c:v>457</c:v>
                </c:pt>
                <c:pt idx="191">
                  <c:v>418</c:v>
                </c:pt>
                <c:pt idx="192">
                  <c:v>412</c:v>
                </c:pt>
                <c:pt idx="193">
                  <c:v>414</c:v>
                </c:pt>
                <c:pt idx="194">
                  <c:v>421</c:v>
                </c:pt>
                <c:pt idx="195">
                  <c:v>431</c:v>
                </c:pt>
                <c:pt idx="196">
                  <c:v>412</c:v>
                </c:pt>
                <c:pt idx="197">
                  <c:v>427</c:v>
                </c:pt>
                <c:pt idx="198">
                  <c:v>408</c:v>
                </c:pt>
                <c:pt idx="199">
                  <c:v>414</c:v>
                </c:pt>
                <c:pt idx="200">
                  <c:v>60</c:v>
                </c:pt>
                <c:pt idx="201">
                  <c:v>60</c:v>
                </c:pt>
                <c:pt idx="202">
                  <c:v>60</c:v>
                </c:pt>
                <c:pt idx="203">
                  <c:v>80</c:v>
                </c:pt>
                <c:pt idx="204">
                  <c:v>85</c:v>
                </c:pt>
                <c:pt idx="205">
                  <c:v>110</c:v>
                </c:pt>
                <c:pt idx="206">
                  <c:v>65</c:v>
                </c:pt>
                <c:pt idx="207">
                  <c:v>85</c:v>
                </c:pt>
                <c:pt idx="208">
                  <c:v>90</c:v>
                </c:pt>
                <c:pt idx="209">
                  <c:v>80</c:v>
                </c:pt>
                <c:pt idx="210">
                  <c:v>80</c:v>
                </c:pt>
                <c:pt idx="211">
                  <c:v>110</c:v>
                </c:pt>
                <c:pt idx="212">
                  <c:v>60</c:v>
                </c:pt>
                <c:pt idx="213">
                  <c:v>60</c:v>
                </c:pt>
                <c:pt idx="214">
                  <c:v>110</c:v>
                </c:pt>
                <c:pt idx="215">
                  <c:v>75</c:v>
                </c:pt>
                <c:pt idx="216">
                  <c:v>90</c:v>
                </c:pt>
                <c:pt idx="217">
                  <c:v>80</c:v>
                </c:pt>
                <c:pt idx="218">
                  <c:v>65</c:v>
                </c:pt>
                <c:pt idx="219">
                  <c:v>100</c:v>
                </c:pt>
                <c:pt idx="220">
                  <c:v>75</c:v>
                </c:pt>
                <c:pt idx="221">
                  <c:v>95</c:v>
                </c:pt>
                <c:pt idx="222">
                  <c:v>85</c:v>
                </c:pt>
                <c:pt idx="223">
                  <c:v>125</c:v>
                </c:pt>
                <c:pt idx="224">
                  <c:v>110</c:v>
                </c:pt>
                <c:pt idx="225">
                  <c:v>95</c:v>
                </c:pt>
                <c:pt idx="226">
                  <c:v>110</c:v>
                </c:pt>
                <c:pt idx="227">
                  <c:v>100</c:v>
                </c:pt>
                <c:pt idx="228">
                  <c:v>105</c:v>
                </c:pt>
                <c:pt idx="229">
                  <c:v>100</c:v>
                </c:pt>
                <c:pt idx="230">
                  <c:v>105</c:v>
                </c:pt>
                <c:pt idx="231">
                  <c:v>110</c:v>
                </c:pt>
                <c:pt idx="232">
                  <c:v>80</c:v>
                </c:pt>
                <c:pt idx="233">
                  <c:v>105</c:v>
                </c:pt>
                <c:pt idx="234">
                  <c:v>140</c:v>
                </c:pt>
                <c:pt idx="235">
                  <c:v>110</c:v>
                </c:pt>
                <c:pt idx="236">
                  <c:v>90</c:v>
                </c:pt>
                <c:pt idx="237">
                  <c:v>95</c:v>
                </c:pt>
                <c:pt idx="238">
                  <c:v>120</c:v>
                </c:pt>
                <c:pt idx="239">
                  <c:v>125</c:v>
                </c:pt>
                <c:pt idx="240">
                  <c:v>150</c:v>
                </c:pt>
                <c:pt idx="241">
                  <c:v>135</c:v>
                </c:pt>
                <c:pt idx="242">
                  <c:v>90</c:v>
                </c:pt>
                <c:pt idx="243">
                  <c:v>155</c:v>
                </c:pt>
                <c:pt idx="244">
                  <c:v>100</c:v>
                </c:pt>
                <c:pt idx="245">
                  <c:v>90</c:v>
                </c:pt>
                <c:pt idx="246">
                  <c:v>80</c:v>
                </c:pt>
                <c:pt idx="247">
                  <c:v>90</c:v>
                </c:pt>
                <c:pt idx="248">
                  <c:v>135</c:v>
                </c:pt>
                <c:pt idx="249">
                  <c:v>115</c:v>
                </c:pt>
                <c:pt idx="250">
                  <c:v>85</c:v>
                </c:pt>
                <c:pt idx="251">
                  <c:v>90</c:v>
                </c:pt>
                <c:pt idx="252">
                  <c:v>85</c:v>
                </c:pt>
                <c:pt idx="253">
                  <c:v>100</c:v>
                </c:pt>
                <c:pt idx="254">
                  <c:v>120</c:v>
                </c:pt>
                <c:pt idx="255">
                  <c:v>110</c:v>
                </c:pt>
                <c:pt idx="256">
                  <c:v>95</c:v>
                </c:pt>
                <c:pt idx="257">
                  <c:v>145</c:v>
                </c:pt>
                <c:pt idx="258">
                  <c:v>70</c:v>
                </c:pt>
                <c:pt idx="259">
                  <c:v>155</c:v>
                </c:pt>
                <c:pt idx="260">
                  <c:v>80</c:v>
                </c:pt>
                <c:pt idx="261">
                  <c:v>100</c:v>
                </c:pt>
                <c:pt idx="262">
                  <c:v>120</c:v>
                </c:pt>
                <c:pt idx="263">
                  <c:v>125</c:v>
                </c:pt>
                <c:pt idx="264">
                  <c:v>105</c:v>
                </c:pt>
                <c:pt idx="265">
                  <c:v>150</c:v>
                </c:pt>
                <c:pt idx="266">
                  <c:v>105</c:v>
                </c:pt>
                <c:pt idx="267">
                  <c:v>110</c:v>
                </c:pt>
                <c:pt idx="268">
                  <c:v>95</c:v>
                </c:pt>
                <c:pt idx="269">
                  <c:v>100</c:v>
                </c:pt>
                <c:pt idx="270">
                  <c:v>120</c:v>
                </c:pt>
                <c:pt idx="271">
                  <c:v>85</c:v>
                </c:pt>
                <c:pt idx="272">
                  <c:v>90</c:v>
                </c:pt>
                <c:pt idx="273">
                  <c:v>75</c:v>
                </c:pt>
                <c:pt idx="274">
                  <c:v>125</c:v>
                </c:pt>
                <c:pt idx="275">
                  <c:v>110</c:v>
                </c:pt>
                <c:pt idx="276">
                  <c:v>105</c:v>
                </c:pt>
                <c:pt idx="277">
                  <c:v>90</c:v>
                </c:pt>
                <c:pt idx="278">
                  <c:v>150</c:v>
                </c:pt>
                <c:pt idx="279">
                  <c:v>95</c:v>
                </c:pt>
                <c:pt idx="280">
                  <c:v>110</c:v>
                </c:pt>
                <c:pt idx="281">
                  <c:v>110</c:v>
                </c:pt>
                <c:pt idx="282">
                  <c:v>110</c:v>
                </c:pt>
                <c:pt idx="283">
                  <c:v>105</c:v>
                </c:pt>
                <c:pt idx="284">
                  <c:v>70</c:v>
                </c:pt>
                <c:pt idx="285">
                  <c:v>105</c:v>
                </c:pt>
                <c:pt idx="286">
                  <c:v>85</c:v>
                </c:pt>
                <c:pt idx="287">
                  <c:v>95</c:v>
                </c:pt>
                <c:pt idx="288">
                  <c:v>105</c:v>
                </c:pt>
                <c:pt idx="289">
                  <c:v>100</c:v>
                </c:pt>
                <c:pt idx="290">
                  <c:v>115</c:v>
                </c:pt>
                <c:pt idx="291">
                  <c:v>90</c:v>
                </c:pt>
                <c:pt idx="292">
                  <c:v>130</c:v>
                </c:pt>
                <c:pt idx="293">
                  <c:v>120</c:v>
                </c:pt>
                <c:pt idx="294">
                  <c:v>115</c:v>
                </c:pt>
                <c:pt idx="295">
                  <c:v>130</c:v>
                </c:pt>
                <c:pt idx="296">
                  <c:v>95</c:v>
                </c:pt>
                <c:pt idx="297">
                  <c:v>130</c:v>
                </c:pt>
                <c:pt idx="298">
                  <c:v>120</c:v>
                </c:pt>
                <c:pt idx="299">
                  <c:v>110</c:v>
                </c:pt>
                <c:pt idx="300">
                  <c:v>80</c:v>
                </c:pt>
                <c:pt idx="301">
                  <c:v>85</c:v>
                </c:pt>
                <c:pt idx="302">
                  <c:v>90</c:v>
                </c:pt>
                <c:pt idx="303">
                  <c:v>105</c:v>
                </c:pt>
                <c:pt idx="304">
                  <c:v>135</c:v>
                </c:pt>
                <c:pt idx="305">
                  <c:v>35</c:v>
                </c:pt>
                <c:pt idx="306">
                  <c:v>115</c:v>
                </c:pt>
                <c:pt idx="307">
                  <c:v>125</c:v>
                </c:pt>
                <c:pt idx="308">
                  <c:v>145</c:v>
                </c:pt>
                <c:pt idx="309">
                  <c:v>110</c:v>
                </c:pt>
                <c:pt idx="310">
                  <c:v>115</c:v>
                </c:pt>
                <c:pt idx="311">
                  <c:v>120</c:v>
                </c:pt>
                <c:pt idx="312">
                  <c:v>95</c:v>
                </c:pt>
                <c:pt idx="313">
                  <c:v>115</c:v>
                </c:pt>
                <c:pt idx="314">
                  <c:v>125</c:v>
                </c:pt>
                <c:pt idx="315">
                  <c:v>145</c:v>
                </c:pt>
                <c:pt idx="316">
                  <c:v>80</c:v>
                </c:pt>
                <c:pt idx="317">
                  <c:v>95</c:v>
                </c:pt>
                <c:pt idx="318">
                  <c:v>95</c:v>
                </c:pt>
                <c:pt idx="319">
                  <c:v>135</c:v>
                </c:pt>
                <c:pt idx="320">
                  <c:v>155</c:v>
                </c:pt>
                <c:pt idx="321">
                  <c:v>120</c:v>
                </c:pt>
                <c:pt idx="322">
                  <c:v>115</c:v>
                </c:pt>
                <c:pt idx="323">
                  <c:v>160</c:v>
                </c:pt>
                <c:pt idx="324">
                  <c:v>145</c:v>
                </c:pt>
                <c:pt idx="325">
                  <c:v>145</c:v>
                </c:pt>
                <c:pt idx="326">
                  <c:v>160</c:v>
                </c:pt>
                <c:pt idx="327">
                  <c:v>150</c:v>
                </c:pt>
                <c:pt idx="328">
                  <c:v>145</c:v>
                </c:pt>
                <c:pt idx="329">
                  <c:v>145</c:v>
                </c:pt>
                <c:pt idx="330">
                  <c:v>165</c:v>
                </c:pt>
                <c:pt idx="331">
                  <c:v>150</c:v>
                </c:pt>
                <c:pt idx="332">
                  <c:v>190</c:v>
                </c:pt>
                <c:pt idx="333">
                  <c:v>145</c:v>
                </c:pt>
                <c:pt idx="334">
                  <c:v>145</c:v>
                </c:pt>
                <c:pt idx="335">
                  <c:v>115</c:v>
                </c:pt>
                <c:pt idx="336">
                  <c:v>140</c:v>
                </c:pt>
                <c:pt idx="337">
                  <c:v>180</c:v>
                </c:pt>
                <c:pt idx="338">
                  <c:v>175</c:v>
                </c:pt>
                <c:pt idx="339">
                  <c:v>200</c:v>
                </c:pt>
                <c:pt idx="340">
                  <c:v>175</c:v>
                </c:pt>
                <c:pt idx="341">
                  <c:v>170</c:v>
                </c:pt>
                <c:pt idx="342">
                  <c:v>160</c:v>
                </c:pt>
                <c:pt idx="343">
                  <c:v>150</c:v>
                </c:pt>
                <c:pt idx="344">
                  <c:v>140</c:v>
                </c:pt>
                <c:pt idx="345">
                  <c:v>145</c:v>
                </c:pt>
                <c:pt idx="346">
                  <c:v>180</c:v>
                </c:pt>
                <c:pt idx="347">
                  <c:v>150</c:v>
                </c:pt>
                <c:pt idx="348">
                  <c:v>155</c:v>
                </c:pt>
                <c:pt idx="349">
                  <c:v>150</c:v>
                </c:pt>
                <c:pt idx="350">
                  <c:v>175</c:v>
                </c:pt>
                <c:pt idx="351">
                  <c:v>165</c:v>
                </c:pt>
                <c:pt idx="352">
                  <c:v>105</c:v>
                </c:pt>
                <c:pt idx="353">
                  <c:v>180</c:v>
                </c:pt>
                <c:pt idx="354">
                  <c:v>180</c:v>
                </c:pt>
                <c:pt idx="355">
                  <c:v>185</c:v>
                </c:pt>
                <c:pt idx="356">
                  <c:v>205</c:v>
                </c:pt>
                <c:pt idx="357">
                  <c:v>170</c:v>
                </c:pt>
                <c:pt idx="358">
                  <c:v>160</c:v>
                </c:pt>
                <c:pt idx="359">
                  <c:v>180</c:v>
                </c:pt>
                <c:pt idx="360">
                  <c:v>205</c:v>
                </c:pt>
                <c:pt idx="361">
                  <c:v>200</c:v>
                </c:pt>
                <c:pt idx="362">
                  <c:v>175</c:v>
                </c:pt>
                <c:pt idx="363">
                  <c:v>210</c:v>
                </c:pt>
                <c:pt idx="364">
                  <c:v>190</c:v>
                </c:pt>
                <c:pt idx="365">
                  <c:v>205</c:v>
                </c:pt>
                <c:pt idx="366">
                  <c:v>165</c:v>
                </c:pt>
                <c:pt idx="367">
                  <c:v>185</c:v>
                </c:pt>
                <c:pt idx="368">
                  <c:v>190</c:v>
                </c:pt>
                <c:pt idx="369">
                  <c:v>205</c:v>
                </c:pt>
                <c:pt idx="370">
                  <c:v>225</c:v>
                </c:pt>
                <c:pt idx="371">
                  <c:v>140</c:v>
                </c:pt>
                <c:pt idx="372">
                  <c:v>120</c:v>
                </c:pt>
                <c:pt idx="373">
                  <c:v>150</c:v>
                </c:pt>
                <c:pt idx="374">
                  <c:v>165</c:v>
                </c:pt>
                <c:pt idx="375">
                  <c:v>205</c:v>
                </c:pt>
                <c:pt idx="376">
                  <c:v>190</c:v>
                </c:pt>
                <c:pt idx="377">
                  <c:v>230</c:v>
                </c:pt>
                <c:pt idx="378">
                  <c:v>200</c:v>
                </c:pt>
                <c:pt idx="379">
                  <c:v>190</c:v>
                </c:pt>
                <c:pt idx="380">
                  <c:v>245</c:v>
                </c:pt>
                <c:pt idx="381">
                  <c:v>210</c:v>
                </c:pt>
                <c:pt idx="382">
                  <c:v>225</c:v>
                </c:pt>
                <c:pt idx="383">
                  <c:v>170</c:v>
                </c:pt>
                <c:pt idx="384">
                  <c:v>185</c:v>
                </c:pt>
                <c:pt idx="385">
                  <c:v>185</c:v>
                </c:pt>
                <c:pt idx="386">
                  <c:v>190</c:v>
                </c:pt>
                <c:pt idx="387">
                  <c:v>180</c:v>
                </c:pt>
                <c:pt idx="388">
                  <c:v>160</c:v>
                </c:pt>
                <c:pt idx="389">
                  <c:v>150</c:v>
                </c:pt>
                <c:pt idx="390">
                  <c:v>175</c:v>
                </c:pt>
                <c:pt idx="391">
                  <c:v>250</c:v>
                </c:pt>
                <c:pt idx="392">
                  <c:v>175</c:v>
                </c:pt>
                <c:pt idx="393">
                  <c:v>215</c:v>
                </c:pt>
                <c:pt idx="394">
                  <c:v>185</c:v>
                </c:pt>
                <c:pt idx="395">
                  <c:v>180</c:v>
                </c:pt>
                <c:pt idx="396">
                  <c:v>185</c:v>
                </c:pt>
                <c:pt idx="397">
                  <c:v>180</c:v>
                </c:pt>
                <c:pt idx="398">
                  <c:v>175</c:v>
                </c:pt>
                <c:pt idx="399">
                  <c:v>170</c:v>
                </c:pt>
              </c:numCache>
            </c:numRef>
          </c:val>
        </c:ser>
        <c:ser>
          <c:idx val="20"/>
          <c:order val="10"/>
          <c:tx>
            <c:strRef>
              <c:f>Лист1!$I$1:$I$3</c:f>
              <c:strCache>
                <c:ptCount val="1"/>
                <c:pt idx="0">
                  <c:v>Wheels HighMutationRate Best</c:v>
                </c:pt>
              </c:strCache>
            </c:strRef>
          </c:tx>
          <c:marker>
            <c:symbol val="none"/>
          </c:marker>
          <c:val>
            <c:numRef>
              <c:f>Лист1!$I$4:$I$403</c:f>
              <c:numCache>
                <c:formatCode>General</c:formatCode>
                <c:ptCount val="400"/>
                <c:pt idx="0">
                  <c:v>398</c:v>
                </c:pt>
                <c:pt idx="1">
                  <c:v>442</c:v>
                </c:pt>
                <c:pt idx="2">
                  <c:v>409</c:v>
                </c:pt>
                <c:pt idx="3">
                  <c:v>419</c:v>
                </c:pt>
                <c:pt idx="4">
                  <c:v>445</c:v>
                </c:pt>
                <c:pt idx="5">
                  <c:v>431</c:v>
                </c:pt>
                <c:pt idx="6">
                  <c:v>474</c:v>
                </c:pt>
                <c:pt idx="7">
                  <c:v>467</c:v>
                </c:pt>
                <c:pt idx="8">
                  <c:v>474</c:v>
                </c:pt>
                <c:pt idx="9">
                  <c:v>493</c:v>
                </c:pt>
                <c:pt idx="10">
                  <c:v>482</c:v>
                </c:pt>
                <c:pt idx="11">
                  <c:v>443</c:v>
                </c:pt>
                <c:pt idx="12">
                  <c:v>458</c:v>
                </c:pt>
                <c:pt idx="13">
                  <c:v>490</c:v>
                </c:pt>
                <c:pt idx="14">
                  <c:v>471</c:v>
                </c:pt>
                <c:pt idx="15">
                  <c:v>467</c:v>
                </c:pt>
                <c:pt idx="16">
                  <c:v>478</c:v>
                </c:pt>
                <c:pt idx="17">
                  <c:v>456</c:v>
                </c:pt>
                <c:pt idx="18">
                  <c:v>465</c:v>
                </c:pt>
                <c:pt idx="19">
                  <c:v>465</c:v>
                </c:pt>
                <c:pt idx="20">
                  <c:v>510</c:v>
                </c:pt>
                <c:pt idx="21">
                  <c:v>474</c:v>
                </c:pt>
                <c:pt idx="22">
                  <c:v>442</c:v>
                </c:pt>
                <c:pt idx="23">
                  <c:v>487</c:v>
                </c:pt>
                <c:pt idx="24">
                  <c:v>467</c:v>
                </c:pt>
                <c:pt idx="25">
                  <c:v>468</c:v>
                </c:pt>
                <c:pt idx="26">
                  <c:v>471</c:v>
                </c:pt>
                <c:pt idx="27">
                  <c:v>511</c:v>
                </c:pt>
                <c:pt idx="28">
                  <c:v>458</c:v>
                </c:pt>
                <c:pt idx="29">
                  <c:v>475</c:v>
                </c:pt>
                <c:pt idx="30">
                  <c:v>462</c:v>
                </c:pt>
                <c:pt idx="31">
                  <c:v>480</c:v>
                </c:pt>
                <c:pt idx="32">
                  <c:v>460</c:v>
                </c:pt>
                <c:pt idx="33">
                  <c:v>478</c:v>
                </c:pt>
                <c:pt idx="34">
                  <c:v>471</c:v>
                </c:pt>
                <c:pt idx="35">
                  <c:v>469</c:v>
                </c:pt>
                <c:pt idx="36">
                  <c:v>460</c:v>
                </c:pt>
                <c:pt idx="37">
                  <c:v>450</c:v>
                </c:pt>
                <c:pt idx="38">
                  <c:v>475</c:v>
                </c:pt>
                <c:pt idx="39">
                  <c:v>484</c:v>
                </c:pt>
                <c:pt idx="40">
                  <c:v>471</c:v>
                </c:pt>
                <c:pt idx="41">
                  <c:v>485</c:v>
                </c:pt>
                <c:pt idx="42">
                  <c:v>468</c:v>
                </c:pt>
                <c:pt idx="43">
                  <c:v>484</c:v>
                </c:pt>
                <c:pt idx="44">
                  <c:v>471</c:v>
                </c:pt>
                <c:pt idx="45">
                  <c:v>495</c:v>
                </c:pt>
                <c:pt idx="46">
                  <c:v>491</c:v>
                </c:pt>
                <c:pt idx="47">
                  <c:v>436</c:v>
                </c:pt>
                <c:pt idx="48">
                  <c:v>476</c:v>
                </c:pt>
                <c:pt idx="49">
                  <c:v>462</c:v>
                </c:pt>
                <c:pt idx="50">
                  <c:v>443</c:v>
                </c:pt>
                <c:pt idx="51">
                  <c:v>437</c:v>
                </c:pt>
                <c:pt idx="52">
                  <c:v>442</c:v>
                </c:pt>
                <c:pt idx="53">
                  <c:v>421</c:v>
                </c:pt>
                <c:pt idx="54">
                  <c:v>474</c:v>
                </c:pt>
                <c:pt idx="55">
                  <c:v>409</c:v>
                </c:pt>
                <c:pt idx="56">
                  <c:v>419</c:v>
                </c:pt>
                <c:pt idx="57">
                  <c:v>454</c:v>
                </c:pt>
                <c:pt idx="58">
                  <c:v>431</c:v>
                </c:pt>
                <c:pt idx="59">
                  <c:v>427</c:v>
                </c:pt>
                <c:pt idx="60">
                  <c:v>439</c:v>
                </c:pt>
                <c:pt idx="61">
                  <c:v>407</c:v>
                </c:pt>
                <c:pt idx="62">
                  <c:v>435</c:v>
                </c:pt>
                <c:pt idx="63">
                  <c:v>403</c:v>
                </c:pt>
                <c:pt idx="64">
                  <c:v>431</c:v>
                </c:pt>
                <c:pt idx="65">
                  <c:v>443</c:v>
                </c:pt>
                <c:pt idx="66">
                  <c:v>412</c:v>
                </c:pt>
                <c:pt idx="67">
                  <c:v>432</c:v>
                </c:pt>
                <c:pt idx="68">
                  <c:v>434</c:v>
                </c:pt>
                <c:pt idx="69">
                  <c:v>479</c:v>
                </c:pt>
                <c:pt idx="70">
                  <c:v>393</c:v>
                </c:pt>
                <c:pt idx="71">
                  <c:v>408</c:v>
                </c:pt>
                <c:pt idx="72">
                  <c:v>425</c:v>
                </c:pt>
                <c:pt idx="73">
                  <c:v>404</c:v>
                </c:pt>
                <c:pt idx="74">
                  <c:v>446</c:v>
                </c:pt>
                <c:pt idx="75">
                  <c:v>405</c:v>
                </c:pt>
                <c:pt idx="76">
                  <c:v>437</c:v>
                </c:pt>
                <c:pt idx="77">
                  <c:v>448</c:v>
                </c:pt>
                <c:pt idx="78">
                  <c:v>423</c:v>
                </c:pt>
                <c:pt idx="79">
                  <c:v>425</c:v>
                </c:pt>
                <c:pt idx="80">
                  <c:v>402</c:v>
                </c:pt>
                <c:pt idx="81">
                  <c:v>416</c:v>
                </c:pt>
                <c:pt idx="82">
                  <c:v>412</c:v>
                </c:pt>
                <c:pt idx="83">
                  <c:v>407</c:v>
                </c:pt>
                <c:pt idx="84">
                  <c:v>430</c:v>
                </c:pt>
                <c:pt idx="85">
                  <c:v>396</c:v>
                </c:pt>
                <c:pt idx="86">
                  <c:v>423</c:v>
                </c:pt>
                <c:pt idx="87">
                  <c:v>405</c:v>
                </c:pt>
                <c:pt idx="88">
                  <c:v>409</c:v>
                </c:pt>
                <c:pt idx="89">
                  <c:v>416</c:v>
                </c:pt>
                <c:pt idx="90">
                  <c:v>416</c:v>
                </c:pt>
                <c:pt idx="91">
                  <c:v>402</c:v>
                </c:pt>
                <c:pt idx="92">
                  <c:v>444</c:v>
                </c:pt>
                <c:pt idx="93">
                  <c:v>414</c:v>
                </c:pt>
                <c:pt idx="94">
                  <c:v>419</c:v>
                </c:pt>
                <c:pt idx="95">
                  <c:v>435</c:v>
                </c:pt>
                <c:pt idx="96">
                  <c:v>407</c:v>
                </c:pt>
                <c:pt idx="97">
                  <c:v>395</c:v>
                </c:pt>
                <c:pt idx="98">
                  <c:v>425</c:v>
                </c:pt>
                <c:pt idx="99">
                  <c:v>402</c:v>
                </c:pt>
                <c:pt idx="100">
                  <c:v>450</c:v>
                </c:pt>
                <c:pt idx="101">
                  <c:v>416</c:v>
                </c:pt>
                <c:pt idx="102">
                  <c:v>411</c:v>
                </c:pt>
                <c:pt idx="103">
                  <c:v>423</c:v>
                </c:pt>
                <c:pt idx="104">
                  <c:v>454</c:v>
                </c:pt>
                <c:pt idx="105">
                  <c:v>436</c:v>
                </c:pt>
                <c:pt idx="106">
                  <c:v>427</c:v>
                </c:pt>
                <c:pt idx="107">
                  <c:v>471</c:v>
                </c:pt>
                <c:pt idx="108">
                  <c:v>459</c:v>
                </c:pt>
                <c:pt idx="109">
                  <c:v>471</c:v>
                </c:pt>
                <c:pt idx="110">
                  <c:v>475</c:v>
                </c:pt>
                <c:pt idx="111">
                  <c:v>474</c:v>
                </c:pt>
                <c:pt idx="112">
                  <c:v>459</c:v>
                </c:pt>
                <c:pt idx="113">
                  <c:v>482</c:v>
                </c:pt>
                <c:pt idx="114">
                  <c:v>511</c:v>
                </c:pt>
                <c:pt idx="115">
                  <c:v>484</c:v>
                </c:pt>
                <c:pt idx="116">
                  <c:v>508</c:v>
                </c:pt>
                <c:pt idx="117">
                  <c:v>479</c:v>
                </c:pt>
                <c:pt idx="118">
                  <c:v>484</c:v>
                </c:pt>
                <c:pt idx="119">
                  <c:v>479</c:v>
                </c:pt>
                <c:pt idx="120">
                  <c:v>455</c:v>
                </c:pt>
                <c:pt idx="121">
                  <c:v>491</c:v>
                </c:pt>
                <c:pt idx="122">
                  <c:v>454</c:v>
                </c:pt>
                <c:pt idx="123">
                  <c:v>454</c:v>
                </c:pt>
                <c:pt idx="124">
                  <c:v>457</c:v>
                </c:pt>
                <c:pt idx="125">
                  <c:v>449</c:v>
                </c:pt>
                <c:pt idx="126">
                  <c:v>467</c:v>
                </c:pt>
                <c:pt idx="127">
                  <c:v>445</c:v>
                </c:pt>
                <c:pt idx="128">
                  <c:v>481</c:v>
                </c:pt>
                <c:pt idx="129">
                  <c:v>468</c:v>
                </c:pt>
                <c:pt idx="130">
                  <c:v>458</c:v>
                </c:pt>
                <c:pt idx="131">
                  <c:v>458</c:v>
                </c:pt>
                <c:pt idx="132">
                  <c:v>462</c:v>
                </c:pt>
                <c:pt idx="133">
                  <c:v>455</c:v>
                </c:pt>
                <c:pt idx="134">
                  <c:v>440</c:v>
                </c:pt>
                <c:pt idx="135">
                  <c:v>453</c:v>
                </c:pt>
                <c:pt idx="136">
                  <c:v>436</c:v>
                </c:pt>
                <c:pt idx="137">
                  <c:v>458</c:v>
                </c:pt>
                <c:pt idx="138">
                  <c:v>414</c:v>
                </c:pt>
                <c:pt idx="139">
                  <c:v>459</c:v>
                </c:pt>
                <c:pt idx="140">
                  <c:v>442</c:v>
                </c:pt>
                <c:pt idx="141">
                  <c:v>455</c:v>
                </c:pt>
                <c:pt idx="142">
                  <c:v>429</c:v>
                </c:pt>
                <c:pt idx="143">
                  <c:v>425</c:v>
                </c:pt>
                <c:pt idx="144">
                  <c:v>429</c:v>
                </c:pt>
                <c:pt idx="145">
                  <c:v>459</c:v>
                </c:pt>
                <c:pt idx="146">
                  <c:v>459</c:v>
                </c:pt>
                <c:pt idx="147">
                  <c:v>454</c:v>
                </c:pt>
                <c:pt idx="148">
                  <c:v>467</c:v>
                </c:pt>
                <c:pt idx="149">
                  <c:v>457</c:v>
                </c:pt>
                <c:pt idx="150">
                  <c:v>455</c:v>
                </c:pt>
                <c:pt idx="151">
                  <c:v>485</c:v>
                </c:pt>
                <c:pt idx="152">
                  <c:v>471</c:v>
                </c:pt>
                <c:pt idx="153">
                  <c:v>439</c:v>
                </c:pt>
                <c:pt idx="154">
                  <c:v>466</c:v>
                </c:pt>
                <c:pt idx="155">
                  <c:v>451</c:v>
                </c:pt>
                <c:pt idx="156">
                  <c:v>450</c:v>
                </c:pt>
                <c:pt idx="157">
                  <c:v>452</c:v>
                </c:pt>
                <c:pt idx="158">
                  <c:v>461</c:v>
                </c:pt>
                <c:pt idx="159">
                  <c:v>478</c:v>
                </c:pt>
                <c:pt idx="160">
                  <c:v>468</c:v>
                </c:pt>
                <c:pt idx="161">
                  <c:v>468</c:v>
                </c:pt>
                <c:pt idx="162">
                  <c:v>448</c:v>
                </c:pt>
                <c:pt idx="163">
                  <c:v>466</c:v>
                </c:pt>
                <c:pt idx="164">
                  <c:v>432</c:v>
                </c:pt>
                <c:pt idx="165">
                  <c:v>451</c:v>
                </c:pt>
                <c:pt idx="166">
                  <c:v>461</c:v>
                </c:pt>
                <c:pt idx="167">
                  <c:v>458</c:v>
                </c:pt>
                <c:pt idx="168">
                  <c:v>453</c:v>
                </c:pt>
                <c:pt idx="169">
                  <c:v>450</c:v>
                </c:pt>
                <c:pt idx="170">
                  <c:v>448</c:v>
                </c:pt>
                <c:pt idx="171">
                  <c:v>442</c:v>
                </c:pt>
                <c:pt idx="172">
                  <c:v>432</c:v>
                </c:pt>
                <c:pt idx="173">
                  <c:v>439</c:v>
                </c:pt>
                <c:pt idx="174">
                  <c:v>477</c:v>
                </c:pt>
                <c:pt idx="175">
                  <c:v>471</c:v>
                </c:pt>
                <c:pt idx="176">
                  <c:v>482</c:v>
                </c:pt>
                <c:pt idx="177">
                  <c:v>461</c:v>
                </c:pt>
                <c:pt idx="178">
                  <c:v>501</c:v>
                </c:pt>
                <c:pt idx="179">
                  <c:v>469</c:v>
                </c:pt>
                <c:pt idx="180">
                  <c:v>482</c:v>
                </c:pt>
                <c:pt idx="181">
                  <c:v>494</c:v>
                </c:pt>
                <c:pt idx="182">
                  <c:v>475</c:v>
                </c:pt>
                <c:pt idx="183">
                  <c:v>468</c:v>
                </c:pt>
                <c:pt idx="184">
                  <c:v>471</c:v>
                </c:pt>
                <c:pt idx="185">
                  <c:v>507</c:v>
                </c:pt>
                <c:pt idx="186">
                  <c:v>468</c:v>
                </c:pt>
                <c:pt idx="187">
                  <c:v>478</c:v>
                </c:pt>
                <c:pt idx="188">
                  <c:v>486</c:v>
                </c:pt>
                <c:pt idx="189">
                  <c:v>472</c:v>
                </c:pt>
                <c:pt idx="190">
                  <c:v>476</c:v>
                </c:pt>
                <c:pt idx="191">
                  <c:v>510</c:v>
                </c:pt>
                <c:pt idx="192">
                  <c:v>475</c:v>
                </c:pt>
                <c:pt idx="193">
                  <c:v>476</c:v>
                </c:pt>
                <c:pt idx="194">
                  <c:v>475</c:v>
                </c:pt>
                <c:pt idx="195">
                  <c:v>488</c:v>
                </c:pt>
                <c:pt idx="196">
                  <c:v>468</c:v>
                </c:pt>
                <c:pt idx="197">
                  <c:v>488</c:v>
                </c:pt>
                <c:pt idx="198">
                  <c:v>462</c:v>
                </c:pt>
                <c:pt idx="199">
                  <c:v>479</c:v>
                </c:pt>
                <c:pt idx="200">
                  <c:v>110</c:v>
                </c:pt>
                <c:pt idx="201">
                  <c:v>110</c:v>
                </c:pt>
                <c:pt idx="202">
                  <c:v>90</c:v>
                </c:pt>
                <c:pt idx="203">
                  <c:v>120</c:v>
                </c:pt>
                <c:pt idx="204">
                  <c:v>125</c:v>
                </c:pt>
                <c:pt idx="205">
                  <c:v>105</c:v>
                </c:pt>
                <c:pt idx="206">
                  <c:v>110</c:v>
                </c:pt>
                <c:pt idx="207">
                  <c:v>150</c:v>
                </c:pt>
                <c:pt idx="208">
                  <c:v>115</c:v>
                </c:pt>
                <c:pt idx="209">
                  <c:v>115</c:v>
                </c:pt>
                <c:pt idx="210">
                  <c:v>115</c:v>
                </c:pt>
                <c:pt idx="211">
                  <c:v>110</c:v>
                </c:pt>
                <c:pt idx="212">
                  <c:v>115</c:v>
                </c:pt>
                <c:pt idx="213">
                  <c:v>125</c:v>
                </c:pt>
                <c:pt idx="214">
                  <c:v>115</c:v>
                </c:pt>
                <c:pt idx="215">
                  <c:v>105</c:v>
                </c:pt>
                <c:pt idx="216">
                  <c:v>125</c:v>
                </c:pt>
                <c:pt idx="217">
                  <c:v>105</c:v>
                </c:pt>
                <c:pt idx="218">
                  <c:v>130</c:v>
                </c:pt>
                <c:pt idx="219">
                  <c:v>135</c:v>
                </c:pt>
                <c:pt idx="220">
                  <c:v>135</c:v>
                </c:pt>
                <c:pt idx="221">
                  <c:v>130</c:v>
                </c:pt>
                <c:pt idx="222">
                  <c:v>110</c:v>
                </c:pt>
                <c:pt idx="223">
                  <c:v>125</c:v>
                </c:pt>
                <c:pt idx="224">
                  <c:v>120</c:v>
                </c:pt>
                <c:pt idx="225">
                  <c:v>115</c:v>
                </c:pt>
                <c:pt idx="226">
                  <c:v>130</c:v>
                </c:pt>
                <c:pt idx="227">
                  <c:v>105</c:v>
                </c:pt>
                <c:pt idx="228">
                  <c:v>140</c:v>
                </c:pt>
                <c:pt idx="229">
                  <c:v>110</c:v>
                </c:pt>
                <c:pt idx="230">
                  <c:v>145</c:v>
                </c:pt>
                <c:pt idx="231">
                  <c:v>120</c:v>
                </c:pt>
                <c:pt idx="232">
                  <c:v>110</c:v>
                </c:pt>
                <c:pt idx="233">
                  <c:v>125</c:v>
                </c:pt>
                <c:pt idx="234">
                  <c:v>120</c:v>
                </c:pt>
                <c:pt idx="235">
                  <c:v>105</c:v>
                </c:pt>
                <c:pt idx="236">
                  <c:v>120</c:v>
                </c:pt>
                <c:pt idx="237">
                  <c:v>110</c:v>
                </c:pt>
                <c:pt idx="238">
                  <c:v>110</c:v>
                </c:pt>
                <c:pt idx="239">
                  <c:v>100</c:v>
                </c:pt>
                <c:pt idx="240">
                  <c:v>130</c:v>
                </c:pt>
                <c:pt idx="241">
                  <c:v>135</c:v>
                </c:pt>
                <c:pt idx="242">
                  <c:v>120</c:v>
                </c:pt>
                <c:pt idx="243">
                  <c:v>125</c:v>
                </c:pt>
                <c:pt idx="244">
                  <c:v>115</c:v>
                </c:pt>
                <c:pt idx="245">
                  <c:v>120</c:v>
                </c:pt>
                <c:pt idx="246">
                  <c:v>115</c:v>
                </c:pt>
                <c:pt idx="247">
                  <c:v>140</c:v>
                </c:pt>
                <c:pt idx="248">
                  <c:v>115</c:v>
                </c:pt>
                <c:pt idx="249">
                  <c:v>115</c:v>
                </c:pt>
                <c:pt idx="250">
                  <c:v>115</c:v>
                </c:pt>
                <c:pt idx="251">
                  <c:v>175</c:v>
                </c:pt>
                <c:pt idx="252">
                  <c:v>205</c:v>
                </c:pt>
                <c:pt idx="253">
                  <c:v>145</c:v>
                </c:pt>
                <c:pt idx="254">
                  <c:v>170</c:v>
                </c:pt>
                <c:pt idx="255">
                  <c:v>140</c:v>
                </c:pt>
                <c:pt idx="256">
                  <c:v>130</c:v>
                </c:pt>
                <c:pt idx="257">
                  <c:v>165</c:v>
                </c:pt>
                <c:pt idx="258">
                  <c:v>140</c:v>
                </c:pt>
                <c:pt idx="259">
                  <c:v>150</c:v>
                </c:pt>
                <c:pt idx="260">
                  <c:v>120</c:v>
                </c:pt>
                <c:pt idx="261">
                  <c:v>145</c:v>
                </c:pt>
                <c:pt idx="262">
                  <c:v>105</c:v>
                </c:pt>
                <c:pt idx="263">
                  <c:v>125</c:v>
                </c:pt>
                <c:pt idx="264">
                  <c:v>130</c:v>
                </c:pt>
                <c:pt idx="265">
                  <c:v>100</c:v>
                </c:pt>
                <c:pt idx="266">
                  <c:v>85</c:v>
                </c:pt>
                <c:pt idx="267">
                  <c:v>120</c:v>
                </c:pt>
                <c:pt idx="268">
                  <c:v>125</c:v>
                </c:pt>
                <c:pt idx="269">
                  <c:v>140</c:v>
                </c:pt>
                <c:pt idx="270">
                  <c:v>150</c:v>
                </c:pt>
                <c:pt idx="271">
                  <c:v>120</c:v>
                </c:pt>
                <c:pt idx="272">
                  <c:v>125</c:v>
                </c:pt>
                <c:pt idx="273">
                  <c:v>115</c:v>
                </c:pt>
                <c:pt idx="274">
                  <c:v>115</c:v>
                </c:pt>
                <c:pt idx="275">
                  <c:v>135</c:v>
                </c:pt>
                <c:pt idx="276">
                  <c:v>100</c:v>
                </c:pt>
                <c:pt idx="277">
                  <c:v>185</c:v>
                </c:pt>
                <c:pt idx="278">
                  <c:v>135</c:v>
                </c:pt>
                <c:pt idx="279">
                  <c:v>120</c:v>
                </c:pt>
                <c:pt idx="280">
                  <c:v>150</c:v>
                </c:pt>
                <c:pt idx="281">
                  <c:v>165</c:v>
                </c:pt>
                <c:pt idx="282">
                  <c:v>120</c:v>
                </c:pt>
                <c:pt idx="283">
                  <c:v>145</c:v>
                </c:pt>
                <c:pt idx="284">
                  <c:v>165</c:v>
                </c:pt>
                <c:pt idx="285">
                  <c:v>155</c:v>
                </c:pt>
                <c:pt idx="286">
                  <c:v>125</c:v>
                </c:pt>
                <c:pt idx="287">
                  <c:v>125</c:v>
                </c:pt>
                <c:pt idx="288">
                  <c:v>120</c:v>
                </c:pt>
                <c:pt idx="289">
                  <c:v>125</c:v>
                </c:pt>
                <c:pt idx="290">
                  <c:v>130</c:v>
                </c:pt>
                <c:pt idx="291">
                  <c:v>115</c:v>
                </c:pt>
                <c:pt idx="292">
                  <c:v>145</c:v>
                </c:pt>
                <c:pt idx="293">
                  <c:v>190</c:v>
                </c:pt>
                <c:pt idx="294">
                  <c:v>135</c:v>
                </c:pt>
                <c:pt idx="295">
                  <c:v>140</c:v>
                </c:pt>
                <c:pt idx="296">
                  <c:v>135</c:v>
                </c:pt>
                <c:pt idx="297">
                  <c:v>160</c:v>
                </c:pt>
                <c:pt idx="298">
                  <c:v>120</c:v>
                </c:pt>
                <c:pt idx="299">
                  <c:v>135</c:v>
                </c:pt>
                <c:pt idx="300">
                  <c:v>130</c:v>
                </c:pt>
                <c:pt idx="301">
                  <c:v>135</c:v>
                </c:pt>
                <c:pt idx="302">
                  <c:v>110</c:v>
                </c:pt>
                <c:pt idx="303">
                  <c:v>185</c:v>
                </c:pt>
                <c:pt idx="304">
                  <c:v>125</c:v>
                </c:pt>
                <c:pt idx="305">
                  <c:v>120</c:v>
                </c:pt>
                <c:pt idx="306">
                  <c:v>105</c:v>
                </c:pt>
                <c:pt idx="307">
                  <c:v>130</c:v>
                </c:pt>
                <c:pt idx="308">
                  <c:v>130</c:v>
                </c:pt>
                <c:pt idx="309">
                  <c:v>100</c:v>
                </c:pt>
                <c:pt idx="310">
                  <c:v>145</c:v>
                </c:pt>
                <c:pt idx="311">
                  <c:v>105</c:v>
                </c:pt>
                <c:pt idx="312">
                  <c:v>130</c:v>
                </c:pt>
                <c:pt idx="313">
                  <c:v>130</c:v>
                </c:pt>
                <c:pt idx="314">
                  <c:v>130</c:v>
                </c:pt>
                <c:pt idx="315">
                  <c:v>150</c:v>
                </c:pt>
                <c:pt idx="316">
                  <c:v>140</c:v>
                </c:pt>
                <c:pt idx="317">
                  <c:v>170</c:v>
                </c:pt>
                <c:pt idx="318">
                  <c:v>130</c:v>
                </c:pt>
                <c:pt idx="319">
                  <c:v>120</c:v>
                </c:pt>
                <c:pt idx="320">
                  <c:v>115</c:v>
                </c:pt>
                <c:pt idx="321">
                  <c:v>140</c:v>
                </c:pt>
                <c:pt idx="322">
                  <c:v>120</c:v>
                </c:pt>
                <c:pt idx="323">
                  <c:v>130</c:v>
                </c:pt>
                <c:pt idx="324">
                  <c:v>120</c:v>
                </c:pt>
                <c:pt idx="325">
                  <c:v>140</c:v>
                </c:pt>
                <c:pt idx="326">
                  <c:v>140</c:v>
                </c:pt>
                <c:pt idx="327">
                  <c:v>145</c:v>
                </c:pt>
                <c:pt idx="328">
                  <c:v>150</c:v>
                </c:pt>
                <c:pt idx="329">
                  <c:v>145</c:v>
                </c:pt>
                <c:pt idx="330">
                  <c:v>165</c:v>
                </c:pt>
                <c:pt idx="331">
                  <c:v>185</c:v>
                </c:pt>
                <c:pt idx="332">
                  <c:v>170</c:v>
                </c:pt>
                <c:pt idx="333">
                  <c:v>190</c:v>
                </c:pt>
                <c:pt idx="334">
                  <c:v>165</c:v>
                </c:pt>
                <c:pt idx="335">
                  <c:v>195</c:v>
                </c:pt>
                <c:pt idx="336">
                  <c:v>170</c:v>
                </c:pt>
                <c:pt idx="337">
                  <c:v>150</c:v>
                </c:pt>
                <c:pt idx="338">
                  <c:v>170</c:v>
                </c:pt>
                <c:pt idx="339">
                  <c:v>190</c:v>
                </c:pt>
                <c:pt idx="340">
                  <c:v>170</c:v>
                </c:pt>
                <c:pt idx="341">
                  <c:v>190</c:v>
                </c:pt>
                <c:pt idx="342">
                  <c:v>140</c:v>
                </c:pt>
                <c:pt idx="343">
                  <c:v>165</c:v>
                </c:pt>
                <c:pt idx="344">
                  <c:v>165</c:v>
                </c:pt>
                <c:pt idx="345">
                  <c:v>145</c:v>
                </c:pt>
                <c:pt idx="346">
                  <c:v>175</c:v>
                </c:pt>
                <c:pt idx="347">
                  <c:v>165</c:v>
                </c:pt>
                <c:pt idx="348">
                  <c:v>175</c:v>
                </c:pt>
                <c:pt idx="349">
                  <c:v>160</c:v>
                </c:pt>
                <c:pt idx="350">
                  <c:v>180</c:v>
                </c:pt>
                <c:pt idx="351">
                  <c:v>205</c:v>
                </c:pt>
                <c:pt idx="352">
                  <c:v>205</c:v>
                </c:pt>
                <c:pt idx="353">
                  <c:v>215</c:v>
                </c:pt>
                <c:pt idx="354">
                  <c:v>210</c:v>
                </c:pt>
                <c:pt idx="355">
                  <c:v>195</c:v>
                </c:pt>
                <c:pt idx="356">
                  <c:v>170</c:v>
                </c:pt>
                <c:pt idx="357">
                  <c:v>170</c:v>
                </c:pt>
                <c:pt idx="358">
                  <c:v>170</c:v>
                </c:pt>
                <c:pt idx="359">
                  <c:v>190</c:v>
                </c:pt>
                <c:pt idx="360">
                  <c:v>195</c:v>
                </c:pt>
                <c:pt idx="361">
                  <c:v>190</c:v>
                </c:pt>
                <c:pt idx="362">
                  <c:v>165</c:v>
                </c:pt>
                <c:pt idx="363">
                  <c:v>200</c:v>
                </c:pt>
                <c:pt idx="364">
                  <c:v>185</c:v>
                </c:pt>
                <c:pt idx="365">
                  <c:v>190</c:v>
                </c:pt>
                <c:pt idx="366">
                  <c:v>225</c:v>
                </c:pt>
                <c:pt idx="367">
                  <c:v>165</c:v>
                </c:pt>
                <c:pt idx="368">
                  <c:v>245</c:v>
                </c:pt>
                <c:pt idx="369">
                  <c:v>185</c:v>
                </c:pt>
                <c:pt idx="370">
                  <c:v>155</c:v>
                </c:pt>
                <c:pt idx="371">
                  <c:v>205</c:v>
                </c:pt>
                <c:pt idx="372">
                  <c:v>190</c:v>
                </c:pt>
                <c:pt idx="373">
                  <c:v>205</c:v>
                </c:pt>
                <c:pt idx="374">
                  <c:v>215</c:v>
                </c:pt>
                <c:pt idx="375">
                  <c:v>185</c:v>
                </c:pt>
                <c:pt idx="376">
                  <c:v>205</c:v>
                </c:pt>
                <c:pt idx="377">
                  <c:v>205</c:v>
                </c:pt>
                <c:pt idx="378">
                  <c:v>205</c:v>
                </c:pt>
                <c:pt idx="379">
                  <c:v>200</c:v>
                </c:pt>
                <c:pt idx="380">
                  <c:v>230</c:v>
                </c:pt>
                <c:pt idx="381">
                  <c:v>170</c:v>
                </c:pt>
                <c:pt idx="382">
                  <c:v>215</c:v>
                </c:pt>
                <c:pt idx="383">
                  <c:v>195</c:v>
                </c:pt>
                <c:pt idx="384">
                  <c:v>180</c:v>
                </c:pt>
                <c:pt idx="385">
                  <c:v>190</c:v>
                </c:pt>
                <c:pt idx="386">
                  <c:v>190</c:v>
                </c:pt>
                <c:pt idx="387">
                  <c:v>185</c:v>
                </c:pt>
                <c:pt idx="388">
                  <c:v>200</c:v>
                </c:pt>
                <c:pt idx="389">
                  <c:v>190</c:v>
                </c:pt>
                <c:pt idx="390">
                  <c:v>165</c:v>
                </c:pt>
                <c:pt idx="391">
                  <c:v>145</c:v>
                </c:pt>
                <c:pt idx="392">
                  <c:v>195</c:v>
                </c:pt>
                <c:pt idx="393">
                  <c:v>155</c:v>
                </c:pt>
                <c:pt idx="394">
                  <c:v>155</c:v>
                </c:pt>
                <c:pt idx="395">
                  <c:v>130</c:v>
                </c:pt>
                <c:pt idx="396">
                  <c:v>155</c:v>
                </c:pt>
                <c:pt idx="397">
                  <c:v>150</c:v>
                </c:pt>
                <c:pt idx="398">
                  <c:v>170</c:v>
                </c:pt>
                <c:pt idx="399">
                  <c:v>155</c:v>
                </c:pt>
              </c:numCache>
            </c:numRef>
          </c:val>
        </c:ser>
        <c:ser>
          <c:idx val="22"/>
          <c:order val="11"/>
          <c:tx>
            <c:strRef>
              <c:f>Лист1!$K$1:$K$3</c:f>
              <c:strCache>
                <c:ptCount val="1"/>
                <c:pt idx="0">
                  <c:v>Wheels LowMutationRate Best</c:v>
                </c:pt>
              </c:strCache>
            </c:strRef>
          </c:tx>
          <c:marker>
            <c:symbol val="none"/>
          </c:marker>
          <c:val>
            <c:numRef>
              <c:f>Лист1!$K$4:$K$403</c:f>
              <c:numCache>
                <c:formatCode>General</c:formatCode>
                <c:ptCount val="400"/>
                <c:pt idx="0">
                  <c:v>399</c:v>
                </c:pt>
                <c:pt idx="1">
                  <c:v>425</c:v>
                </c:pt>
                <c:pt idx="2">
                  <c:v>411</c:v>
                </c:pt>
                <c:pt idx="3">
                  <c:v>452</c:v>
                </c:pt>
                <c:pt idx="4">
                  <c:v>428</c:v>
                </c:pt>
                <c:pt idx="5">
                  <c:v>444</c:v>
                </c:pt>
                <c:pt idx="6">
                  <c:v>454</c:v>
                </c:pt>
                <c:pt idx="7">
                  <c:v>444</c:v>
                </c:pt>
                <c:pt idx="8">
                  <c:v>401</c:v>
                </c:pt>
                <c:pt idx="9">
                  <c:v>472</c:v>
                </c:pt>
                <c:pt idx="10">
                  <c:v>416</c:v>
                </c:pt>
                <c:pt idx="11">
                  <c:v>459</c:v>
                </c:pt>
                <c:pt idx="12">
                  <c:v>448</c:v>
                </c:pt>
                <c:pt idx="13">
                  <c:v>460</c:v>
                </c:pt>
                <c:pt idx="14">
                  <c:v>451</c:v>
                </c:pt>
                <c:pt idx="15">
                  <c:v>428</c:v>
                </c:pt>
                <c:pt idx="16">
                  <c:v>435</c:v>
                </c:pt>
                <c:pt idx="17">
                  <c:v>485</c:v>
                </c:pt>
                <c:pt idx="18">
                  <c:v>449</c:v>
                </c:pt>
                <c:pt idx="19">
                  <c:v>428</c:v>
                </c:pt>
                <c:pt idx="20">
                  <c:v>437</c:v>
                </c:pt>
                <c:pt idx="21">
                  <c:v>415</c:v>
                </c:pt>
                <c:pt idx="22">
                  <c:v>429</c:v>
                </c:pt>
                <c:pt idx="23">
                  <c:v>464</c:v>
                </c:pt>
                <c:pt idx="24">
                  <c:v>450</c:v>
                </c:pt>
                <c:pt idx="25">
                  <c:v>466</c:v>
                </c:pt>
                <c:pt idx="26">
                  <c:v>441</c:v>
                </c:pt>
                <c:pt idx="27">
                  <c:v>431</c:v>
                </c:pt>
                <c:pt idx="28">
                  <c:v>470</c:v>
                </c:pt>
                <c:pt idx="29">
                  <c:v>451</c:v>
                </c:pt>
                <c:pt idx="30">
                  <c:v>419</c:v>
                </c:pt>
                <c:pt idx="31">
                  <c:v>438</c:v>
                </c:pt>
                <c:pt idx="32">
                  <c:v>438</c:v>
                </c:pt>
                <c:pt idx="33">
                  <c:v>446</c:v>
                </c:pt>
                <c:pt idx="34">
                  <c:v>439</c:v>
                </c:pt>
                <c:pt idx="35">
                  <c:v>444</c:v>
                </c:pt>
                <c:pt idx="36">
                  <c:v>438</c:v>
                </c:pt>
                <c:pt idx="37">
                  <c:v>455</c:v>
                </c:pt>
                <c:pt idx="38">
                  <c:v>432</c:v>
                </c:pt>
                <c:pt idx="39">
                  <c:v>442</c:v>
                </c:pt>
                <c:pt idx="40">
                  <c:v>446</c:v>
                </c:pt>
                <c:pt idx="41">
                  <c:v>477</c:v>
                </c:pt>
                <c:pt idx="42">
                  <c:v>460</c:v>
                </c:pt>
                <c:pt idx="43">
                  <c:v>452</c:v>
                </c:pt>
                <c:pt idx="44">
                  <c:v>445</c:v>
                </c:pt>
                <c:pt idx="45">
                  <c:v>435</c:v>
                </c:pt>
                <c:pt idx="46">
                  <c:v>439</c:v>
                </c:pt>
                <c:pt idx="47">
                  <c:v>419</c:v>
                </c:pt>
                <c:pt idx="48">
                  <c:v>437</c:v>
                </c:pt>
                <c:pt idx="49">
                  <c:v>443</c:v>
                </c:pt>
                <c:pt idx="50">
                  <c:v>449</c:v>
                </c:pt>
                <c:pt idx="51">
                  <c:v>439</c:v>
                </c:pt>
                <c:pt idx="52">
                  <c:v>446</c:v>
                </c:pt>
                <c:pt idx="53">
                  <c:v>457</c:v>
                </c:pt>
                <c:pt idx="54">
                  <c:v>427</c:v>
                </c:pt>
                <c:pt idx="55">
                  <c:v>432</c:v>
                </c:pt>
                <c:pt idx="56">
                  <c:v>455</c:v>
                </c:pt>
                <c:pt idx="57">
                  <c:v>459</c:v>
                </c:pt>
                <c:pt idx="58">
                  <c:v>429</c:v>
                </c:pt>
                <c:pt idx="59">
                  <c:v>421</c:v>
                </c:pt>
                <c:pt idx="60">
                  <c:v>446</c:v>
                </c:pt>
                <c:pt idx="61">
                  <c:v>461</c:v>
                </c:pt>
                <c:pt idx="62">
                  <c:v>427</c:v>
                </c:pt>
                <c:pt idx="63">
                  <c:v>436</c:v>
                </c:pt>
                <c:pt idx="64">
                  <c:v>434</c:v>
                </c:pt>
                <c:pt idx="65">
                  <c:v>444</c:v>
                </c:pt>
                <c:pt idx="66">
                  <c:v>436</c:v>
                </c:pt>
                <c:pt idx="67">
                  <c:v>448</c:v>
                </c:pt>
                <c:pt idx="68">
                  <c:v>442</c:v>
                </c:pt>
                <c:pt idx="69">
                  <c:v>459</c:v>
                </c:pt>
                <c:pt idx="70">
                  <c:v>441</c:v>
                </c:pt>
                <c:pt idx="71">
                  <c:v>504</c:v>
                </c:pt>
                <c:pt idx="72">
                  <c:v>450</c:v>
                </c:pt>
                <c:pt idx="73">
                  <c:v>488</c:v>
                </c:pt>
                <c:pt idx="74">
                  <c:v>488</c:v>
                </c:pt>
                <c:pt idx="75">
                  <c:v>483</c:v>
                </c:pt>
                <c:pt idx="76">
                  <c:v>471</c:v>
                </c:pt>
                <c:pt idx="77">
                  <c:v>478</c:v>
                </c:pt>
                <c:pt idx="78">
                  <c:v>487</c:v>
                </c:pt>
                <c:pt idx="79">
                  <c:v>482</c:v>
                </c:pt>
                <c:pt idx="80">
                  <c:v>474</c:v>
                </c:pt>
                <c:pt idx="81">
                  <c:v>478</c:v>
                </c:pt>
                <c:pt idx="82">
                  <c:v>477</c:v>
                </c:pt>
                <c:pt idx="83">
                  <c:v>482</c:v>
                </c:pt>
                <c:pt idx="84">
                  <c:v>465</c:v>
                </c:pt>
                <c:pt idx="85">
                  <c:v>464</c:v>
                </c:pt>
                <c:pt idx="86">
                  <c:v>459</c:v>
                </c:pt>
                <c:pt idx="87">
                  <c:v>460</c:v>
                </c:pt>
                <c:pt idx="88">
                  <c:v>464</c:v>
                </c:pt>
                <c:pt idx="89">
                  <c:v>488</c:v>
                </c:pt>
                <c:pt idx="90">
                  <c:v>494</c:v>
                </c:pt>
                <c:pt idx="91">
                  <c:v>468</c:v>
                </c:pt>
                <c:pt idx="92">
                  <c:v>472</c:v>
                </c:pt>
                <c:pt idx="93">
                  <c:v>474</c:v>
                </c:pt>
                <c:pt idx="94">
                  <c:v>451</c:v>
                </c:pt>
                <c:pt idx="95">
                  <c:v>482</c:v>
                </c:pt>
                <c:pt idx="96">
                  <c:v>464</c:v>
                </c:pt>
                <c:pt idx="97">
                  <c:v>496</c:v>
                </c:pt>
                <c:pt idx="98">
                  <c:v>497</c:v>
                </c:pt>
                <c:pt idx="99">
                  <c:v>464</c:v>
                </c:pt>
                <c:pt idx="100">
                  <c:v>473</c:v>
                </c:pt>
                <c:pt idx="101">
                  <c:v>520</c:v>
                </c:pt>
                <c:pt idx="102">
                  <c:v>475</c:v>
                </c:pt>
                <c:pt idx="103">
                  <c:v>495</c:v>
                </c:pt>
                <c:pt idx="104">
                  <c:v>463</c:v>
                </c:pt>
                <c:pt idx="105">
                  <c:v>528</c:v>
                </c:pt>
                <c:pt idx="106">
                  <c:v>507</c:v>
                </c:pt>
                <c:pt idx="107">
                  <c:v>466</c:v>
                </c:pt>
                <c:pt idx="108">
                  <c:v>488</c:v>
                </c:pt>
                <c:pt idx="109">
                  <c:v>513</c:v>
                </c:pt>
                <c:pt idx="110">
                  <c:v>464</c:v>
                </c:pt>
                <c:pt idx="111">
                  <c:v>488</c:v>
                </c:pt>
                <c:pt idx="112">
                  <c:v>454</c:v>
                </c:pt>
                <c:pt idx="113">
                  <c:v>459</c:v>
                </c:pt>
                <c:pt idx="114">
                  <c:v>455</c:v>
                </c:pt>
                <c:pt idx="115">
                  <c:v>492</c:v>
                </c:pt>
                <c:pt idx="116">
                  <c:v>452</c:v>
                </c:pt>
                <c:pt idx="117">
                  <c:v>482</c:v>
                </c:pt>
                <c:pt idx="118">
                  <c:v>472</c:v>
                </c:pt>
                <c:pt idx="119">
                  <c:v>491</c:v>
                </c:pt>
                <c:pt idx="120">
                  <c:v>484</c:v>
                </c:pt>
                <c:pt idx="121">
                  <c:v>469</c:v>
                </c:pt>
                <c:pt idx="122">
                  <c:v>464</c:v>
                </c:pt>
                <c:pt idx="123">
                  <c:v>498</c:v>
                </c:pt>
                <c:pt idx="124">
                  <c:v>506</c:v>
                </c:pt>
                <c:pt idx="125">
                  <c:v>492</c:v>
                </c:pt>
                <c:pt idx="126">
                  <c:v>518</c:v>
                </c:pt>
                <c:pt idx="127">
                  <c:v>483</c:v>
                </c:pt>
                <c:pt idx="128">
                  <c:v>482</c:v>
                </c:pt>
                <c:pt idx="129">
                  <c:v>499</c:v>
                </c:pt>
                <c:pt idx="130">
                  <c:v>470</c:v>
                </c:pt>
                <c:pt idx="131">
                  <c:v>502</c:v>
                </c:pt>
                <c:pt idx="132">
                  <c:v>488</c:v>
                </c:pt>
                <c:pt idx="133">
                  <c:v>493</c:v>
                </c:pt>
                <c:pt idx="134">
                  <c:v>494</c:v>
                </c:pt>
                <c:pt idx="135">
                  <c:v>469</c:v>
                </c:pt>
                <c:pt idx="136">
                  <c:v>478</c:v>
                </c:pt>
                <c:pt idx="137">
                  <c:v>466</c:v>
                </c:pt>
                <c:pt idx="138">
                  <c:v>477</c:v>
                </c:pt>
                <c:pt idx="139">
                  <c:v>488</c:v>
                </c:pt>
                <c:pt idx="140">
                  <c:v>505</c:v>
                </c:pt>
                <c:pt idx="141">
                  <c:v>482</c:v>
                </c:pt>
                <c:pt idx="142">
                  <c:v>485</c:v>
                </c:pt>
                <c:pt idx="143">
                  <c:v>491</c:v>
                </c:pt>
                <c:pt idx="144">
                  <c:v>484</c:v>
                </c:pt>
                <c:pt idx="145">
                  <c:v>483</c:v>
                </c:pt>
                <c:pt idx="146">
                  <c:v>481</c:v>
                </c:pt>
                <c:pt idx="147">
                  <c:v>501</c:v>
                </c:pt>
                <c:pt idx="148">
                  <c:v>478</c:v>
                </c:pt>
                <c:pt idx="149">
                  <c:v>494</c:v>
                </c:pt>
                <c:pt idx="150">
                  <c:v>468</c:v>
                </c:pt>
                <c:pt idx="151">
                  <c:v>498</c:v>
                </c:pt>
                <c:pt idx="152">
                  <c:v>471</c:v>
                </c:pt>
                <c:pt idx="153">
                  <c:v>484</c:v>
                </c:pt>
                <c:pt idx="154">
                  <c:v>509</c:v>
                </c:pt>
                <c:pt idx="155">
                  <c:v>470</c:v>
                </c:pt>
                <c:pt idx="156">
                  <c:v>501</c:v>
                </c:pt>
                <c:pt idx="157">
                  <c:v>486</c:v>
                </c:pt>
                <c:pt idx="158">
                  <c:v>457</c:v>
                </c:pt>
                <c:pt idx="159">
                  <c:v>492</c:v>
                </c:pt>
                <c:pt idx="160">
                  <c:v>522</c:v>
                </c:pt>
                <c:pt idx="161">
                  <c:v>486</c:v>
                </c:pt>
                <c:pt idx="162">
                  <c:v>465</c:v>
                </c:pt>
                <c:pt idx="163">
                  <c:v>462</c:v>
                </c:pt>
                <c:pt idx="164">
                  <c:v>481</c:v>
                </c:pt>
                <c:pt idx="165">
                  <c:v>484</c:v>
                </c:pt>
                <c:pt idx="166">
                  <c:v>485</c:v>
                </c:pt>
                <c:pt idx="167">
                  <c:v>484</c:v>
                </c:pt>
                <c:pt idx="168">
                  <c:v>481</c:v>
                </c:pt>
                <c:pt idx="169">
                  <c:v>464</c:v>
                </c:pt>
                <c:pt idx="170">
                  <c:v>462</c:v>
                </c:pt>
                <c:pt idx="171">
                  <c:v>489</c:v>
                </c:pt>
                <c:pt idx="172">
                  <c:v>480</c:v>
                </c:pt>
                <c:pt idx="173">
                  <c:v>496</c:v>
                </c:pt>
                <c:pt idx="174">
                  <c:v>473</c:v>
                </c:pt>
                <c:pt idx="175">
                  <c:v>480</c:v>
                </c:pt>
                <c:pt idx="176">
                  <c:v>488</c:v>
                </c:pt>
                <c:pt idx="177">
                  <c:v>495</c:v>
                </c:pt>
                <c:pt idx="178">
                  <c:v>503</c:v>
                </c:pt>
                <c:pt idx="179">
                  <c:v>494</c:v>
                </c:pt>
                <c:pt idx="180">
                  <c:v>471</c:v>
                </c:pt>
                <c:pt idx="181">
                  <c:v>446</c:v>
                </c:pt>
                <c:pt idx="182">
                  <c:v>482</c:v>
                </c:pt>
                <c:pt idx="183">
                  <c:v>488</c:v>
                </c:pt>
                <c:pt idx="184">
                  <c:v>508</c:v>
                </c:pt>
                <c:pt idx="185">
                  <c:v>475</c:v>
                </c:pt>
                <c:pt idx="186">
                  <c:v>462</c:v>
                </c:pt>
                <c:pt idx="187">
                  <c:v>472</c:v>
                </c:pt>
                <c:pt idx="188">
                  <c:v>476</c:v>
                </c:pt>
                <c:pt idx="189">
                  <c:v>491</c:v>
                </c:pt>
                <c:pt idx="190">
                  <c:v>471</c:v>
                </c:pt>
                <c:pt idx="191">
                  <c:v>501</c:v>
                </c:pt>
                <c:pt idx="192">
                  <c:v>487</c:v>
                </c:pt>
                <c:pt idx="193">
                  <c:v>490</c:v>
                </c:pt>
                <c:pt idx="194">
                  <c:v>495</c:v>
                </c:pt>
                <c:pt idx="195">
                  <c:v>481</c:v>
                </c:pt>
                <c:pt idx="196">
                  <c:v>492</c:v>
                </c:pt>
                <c:pt idx="197">
                  <c:v>515</c:v>
                </c:pt>
                <c:pt idx="198">
                  <c:v>457</c:v>
                </c:pt>
                <c:pt idx="199">
                  <c:v>469</c:v>
                </c:pt>
                <c:pt idx="200">
                  <c:v>155</c:v>
                </c:pt>
                <c:pt idx="201">
                  <c:v>165</c:v>
                </c:pt>
                <c:pt idx="202">
                  <c:v>185</c:v>
                </c:pt>
                <c:pt idx="203">
                  <c:v>115</c:v>
                </c:pt>
                <c:pt idx="204">
                  <c:v>110</c:v>
                </c:pt>
                <c:pt idx="205">
                  <c:v>120</c:v>
                </c:pt>
                <c:pt idx="206">
                  <c:v>135</c:v>
                </c:pt>
                <c:pt idx="207">
                  <c:v>120</c:v>
                </c:pt>
                <c:pt idx="208">
                  <c:v>130</c:v>
                </c:pt>
                <c:pt idx="209">
                  <c:v>135</c:v>
                </c:pt>
                <c:pt idx="210">
                  <c:v>135</c:v>
                </c:pt>
                <c:pt idx="211">
                  <c:v>120</c:v>
                </c:pt>
                <c:pt idx="212">
                  <c:v>110</c:v>
                </c:pt>
                <c:pt idx="213">
                  <c:v>105</c:v>
                </c:pt>
                <c:pt idx="214">
                  <c:v>120</c:v>
                </c:pt>
                <c:pt idx="215">
                  <c:v>130</c:v>
                </c:pt>
                <c:pt idx="216">
                  <c:v>130</c:v>
                </c:pt>
                <c:pt idx="217">
                  <c:v>115</c:v>
                </c:pt>
                <c:pt idx="218">
                  <c:v>130</c:v>
                </c:pt>
                <c:pt idx="219">
                  <c:v>115</c:v>
                </c:pt>
                <c:pt idx="220">
                  <c:v>120</c:v>
                </c:pt>
                <c:pt idx="221">
                  <c:v>125</c:v>
                </c:pt>
                <c:pt idx="222">
                  <c:v>110</c:v>
                </c:pt>
                <c:pt idx="223">
                  <c:v>130</c:v>
                </c:pt>
                <c:pt idx="224">
                  <c:v>175</c:v>
                </c:pt>
                <c:pt idx="225">
                  <c:v>135</c:v>
                </c:pt>
                <c:pt idx="226">
                  <c:v>135</c:v>
                </c:pt>
                <c:pt idx="227">
                  <c:v>105</c:v>
                </c:pt>
                <c:pt idx="228">
                  <c:v>125</c:v>
                </c:pt>
                <c:pt idx="229">
                  <c:v>110</c:v>
                </c:pt>
                <c:pt idx="230">
                  <c:v>105</c:v>
                </c:pt>
                <c:pt idx="231">
                  <c:v>135</c:v>
                </c:pt>
                <c:pt idx="232">
                  <c:v>120</c:v>
                </c:pt>
                <c:pt idx="233">
                  <c:v>125</c:v>
                </c:pt>
                <c:pt idx="234">
                  <c:v>115</c:v>
                </c:pt>
                <c:pt idx="235">
                  <c:v>130</c:v>
                </c:pt>
                <c:pt idx="236">
                  <c:v>105</c:v>
                </c:pt>
                <c:pt idx="237">
                  <c:v>120</c:v>
                </c:pt>
                <c:pt idx="238">
                  <c:v>145</c:v>
                </c:pt>
                <c:pt idx="239">
                  <c:v>145</c:v>
                </c:pt>
                <c:pt idx="240">
                  <c:v>115</c:v>
                </c:pt>
                <c:pt idx="241">
                  <c:v>150</c:v>
                </c:pt>
                <c:pt idx="242">
                  <c:v>125</c:v>
                </c:pt>
                <c:pt idx="243">
                  <c:v>115</c:v>
                </c:pt>
                <c:pt idx="244">
                  <c:v>125</c:v>
                </c:pt>
                <c:pt idx="245">
                  <c:v>125</c:v>
                </c:pt>
                <c:pt idx="246">
                  <c:v>125</c:v>
                </c:pt>
                <c:pt idx="247">
                  <c:v>105</c:v>
                </c:pt>
                <c:pt idx="248">
                  <c:v>120</c:v>
                </c:pt>
                <c:pt idx="249">
                  <c:v>160</c:v>
                </c:pt>
                <c:pt idx="250">
                  <c:v>115</c:v>
                </c:pt>
                <c:pt idx="251">
                  <c:v>150</c:v>
                </c:pt>
                <c:pt idx="252">
                  <c:v>140</c:v>
                </c:pt>
                <c:pt idx="253">
                  <c:v>145</c:v>
                </c:pt>
                <c:pt idx="254">
                  <c:v>150</c:v>
                </c:pt>
                <c:pt idx="255">
                  <c:v>140</c:v>
                </c:pt>
                <c:pt idx="256">
                  <c:v>110</c:v>
                </c:pt>
                <c:pt idx="257">
                  <c:v>150</c:v>
                </c:pt>
                <c:pt idx="258">
                  <c:v>155</c:v>
                </c:pt>
                <c:pt idx="259">
                  <c:v>110</c:v>
                </c:pt>
                <c:pt idx="260">
                  <c:v>125</c:v>
                </c:pt>
                <c:pt idx="261">
                  <c:v>130</c:v>
                </c:pt>
                <c:pt idx="262">
                  <c:v>145</c:v>
                </c:pt>
                <c:pt idx="263">
                  <c:v>110</c:v>
                </c:pt>
                <c:pt idx="264">
                  <c:v>135</c:v>
                </c:pt>
                <c:pt idx="265">
                  <c:v>90</c:v>
                </c:pt>
                <c:pt idx="266">
                  <c:v>135</c:v>
                </c:pt>
                <c:pt idx="267">
                  <c:v>130</c:v>
                </c:pt>
                <c:pt idx="268">
                  <c:v>115</c:v>
                </c:pt>
                <c:pt idx="269">
                  <c:v>115</c:v>
                </c:pt>
                <c:pt idx="270">
                  <c:v>120</c:v>
                </c:pt>
                <c:pt idx="271">
                  <c:v>120</c:v>
                </c:pt>
                <c:pt idx="272">
                  <c:v>120</c:v>
                </c:pt>
                <c:pt idx="273">
                  <c:v>125</c:v>
                </c:pt>
                <c:pt idx="274">
                  <c:v>115</c:v>
                </c:pt>
                <c:pt idx="275">
                  <c:v>140</c:v>
                </c:pt>
                <c:pt idx="276">
                  <c:v>135</c:v>
                </c:pt>
                <c:pt idx="277">
                  <c:v>110</c:v>
                </c:pt>
                <c:pt idx="278">
                  <c:v>125</c:v>
                </c:pt>
                <c:pt idx="279">
                  <c:v>125</c:v>
                </c:pt>
                <c:pt idx="280">
                  <c:v>130</c:v>
                </c:pt>
                <c:pt idx="281">
                  <c:v>135</c:v>
                </c:pt>
                <c:pt idx="282">
                  <c:v>115</c:v>
                </c:pt>
                <c:pt idx="283">
                  <c:v>120</c:v>
                </c:pt>
                <c:pt idx="284">
                  <c:v>130</c:v>
                </c:pt>
                <c:pt idx="285">
                  <c:v>105</c:v>
                </c:pt>
                <c:pt idx="286">
                  <c:v>165</c:v>
                </c:pt>
                <c:pt idx="287">
                  <c:v>110</c:v>
                </c:pt>
                <c:pt idx="288">
                  <c:v>135</c:v>
                </c:pt>
                <c:pt idx="289">
                  <c:v>150</c:v>
                </c:pt>
                <c:pt idx="290">
                  <c:v>135</c:v>
                </c:pt>
                <c:pt idx="291">
                  <c:v>110</c:v>
                </c:pt>
                <c:pt idx="292">
                  <c:v>120</c:v>
                </c:pt>
                <c:pt idx="293">
                  <c:v>170</c:v>
                </c:pt>
                <c:pt idx="294">
                  <c:v>140</c:v>
                </c:pt>
                <c:pt idx="295">
                  <c:v>125</c:v>
                </c:pt>
                <c:pt idx="296">
                  <c:v>145</c:v>
                </c:pt>
                <c:pt idx="297">
                  <c:v>155</c:v>
                </c:pt>
                <c:pt idx="298">
                  <c:v>120</c:v>
                </c:pt>
                <c:pt idx="299">
                  <c:v>115</c:v>
                </c:pt>
                <c:pt idx="300">
                  <c:v>110</c:v>
                </c:pt>
                <c:pt idx="301">
                  <c:v>140</c:v>
                </c:pt>
                <c:pt idx="302">
                  <c:v>125</c:v>
                </c:pt>
                <c:pt idx="303">
                  <c:v>130</c:v>
                </c:pt>
                <c:pt idx="304">
                  <c:v>190</c:v>
                </c:pt>
                <c:pt idx="305">
                  <c:v>130</c:v>
                </c:pt>
                <c:pt idx="306">
                  <c:v>150</c:v>
                </c:pt>
                <c:pt idx="307">
                  <c:v>135</c:v>
                </c:pt>
                <c:pt idx="308">
                  <c:v>135</c:v>
                </c:pt>
                <c:pt idx="309">
                  <c:v>140</c:v>
                </c:pt>
                <c:pt idx="310">
                  <c:v>145</c:v>
                </c:pt>
                <c:pt idx="311">
                  <c:v>155</c:v>
                </c:pt>
                <c:pt idx="312">
                  <c:v>125</c:v>
                </c:pt>
                <c:pt idx="313">
                  <c:v>110</c:v>
                </c:pt>
                <c:pt idx="314">
                  <c:v>130</c:v>
                </c:pt>
                <c:pt idx="315">
                  <c:v>125</c:v>
                </c:pt>
                <c:pt idx="316">
                  <c:v>115</c:v>
                </c:pt>
                <c:pt idx="317">
                  <c:v>130</c:v>
                </c:pt>
                <c:pt idx="318">
                  <c:v>125</c:v>
                </c:pt>
                <c:pt idx="319">
                  <c:v>130</c:v>
                </c:pt>
                <c:pt idx="320">
                  <c:v>125</c:v>
                </c:pt>
                <c:pt idx="321">
                  <c:v>115</c:v>
                </c:pt>
                <c:pt idx="322">
                  <c:v>135</c:v>
                </c:pt>
                <c:pt idx="323">
                  <c:v>135</c:v>
                </c:pt>
                <c:pt idx="324">
                  <c:v>135</c:v>
                </c:pt>
                <c:pt idx="325">
                  <c:v>115</c:v>
                </c:pt>
                <c:pt idx="326">
                  <c:v>125</c:v>
                </c:pt>
                <c:pt idx="327">
                  <c:v>110</c:v>
                </c:pt>
                <c:pt idx="328">
                  <c:v>125</c:v>
                </c:pt>
                <c:pt idx="329">
                  <c:v>125</c:v>
                </c:pt>
                <c:pt idx="330">
                  <c:v>150</c:v>
                </c:pt>
                <c:pt idx="331">
                  <c:v>125</c:v>
                </c:pt>
                <c:pt idx="332">
                  <c:v>135</c:v>
                </c:pt>
                <c:pt idx="333">
                  <c:v>105</c:v>
                </c:pt>
                <c:pt idx="334">
                  <c:v>160</c:v>
                </c:pt>
                <c:pt idx="335">
                  <c:v>125</c:v>
                </c:pt>
                <c:pt idx="336">
                  <c:v>110</c:v>
                </c:pt>
                <c:pt idx="337">
                  <c:v>130</c:v>
                </c:pt>
                <c:pt idx="338">
                  <c:v>110</c:v>
                </c:pt>
                <c:pt idx="339">
                  <c:v>160</c:v>
                </c:pt>
                <c:pt idx="340">
                  <c:v>135</c:v>
                </c:pt>
                <c:pt idx="341">
                  <c:v>115</c:v>
                </c:pt>
                <c:pt idx="342">
                  <c:v>155</c:v>
                </c:pt>
                <c:pt idx="343">
                  <c:v>140</c:v>
                </c:pt>
                <c:pt idx="344">
                  <c:v>115</c:v>
                </c:pt>
                <c:pt idx="345">
                  <c:v>120</c:v>
                </c:pt>
                <c:pt idx="346">
                  <c:v>125</c:v>
                </c:pt>
                <c:pt idx="347">
                  <c:v>125</c:v>
                </c:pt>
                <c:pt idx="348">
                  <c:v>115</c:v>
                </c:pt>
                <c:pt idx="349">
                  <c:v>125</c:v>
                </c:pt>
                <c:pt idx="350">
                  <c:v>135</c:v>
                </c:pt>
                <c:pt idx="351">
                  <c:v>130</c:v>
                </c:pt>
                <c:pt idx="352">
                  <c:v>120</c:v>
                </c:pt>
                <c:pt idx="353">
                  <c:v>120</c:v>
                </c:pt>
                <c:pt idx="354">
                  <c:v>110</c:v>
                </c:pt>
                <c:pt idx="355">
                  <c:v>135</c:v>
                </c:pt>
                <c:pt idx="356">
                  <c:v>100</c:v>
                </c:pt>
                <c:pt idx="357">
                  <c:v>135</c:v>
                </c:pt>
                <c:pt idx="358">
                  <c:v>120</c:v>
                </c:pt>
                <c:pt idx="359">
                  <c:v>145</c:v>
                </c:pt>
                <c:pt idx="360">
                  <c:v>110</c:v>
                </c:pt>
                <c:pt idx="361">
                  <c:v>160</c:v>
                </c:pt>
                <c:pt idx="362">
                  <c:v>125</c:v>
                </c:pt>
                <c:pt idx="363">
                  <c:v>150</c:v>
                </c:pt>
                <c:pt idx="364">
                  <c:v>140</c:v>
                </c:pt>
                <c:pt idx="365">
                  <c:v>135</c:v>
                </c:pt>
                <c:pt idx="366">
                  <c:v>120</c:v>
                </c:pt>
                <c:pt idx="367">
                  <c:v>110</c:v>
                </c:pt>
                <c:pt idx="368">
                  <c:v>150</c:v>
                </c:pt>
                <c:pt idx="369">
                  <c:v>125</c:v>
                </c:pt>
                <c:pt idx="370">
                  <c:v>140</c:v>
                </c:pt>
                <c:pt idx="371">
                  <c:v>150</c:v>
                </c:pt>
                <c:pt idx="372">
                  <c:v>145</c:v>
                </c:pt>
                <c:pt idx="373">
                  <c:v>185</c:v>
                </c:pt>
                <c:pt idx="374">
                  <c:v>175</c:v>
                </c:pt>
                <c:pt idx="375">
                  <c:v>215</c:v>
                </c:pt>
                <c:pt idx="376">
                  <c:v>135</c:v>
                </c:pt>
                <c:pt idx="377">
                  <c:v>180</c:v>
                </c:pt>
                <c:pt idx="378">
                  <c:v>170</c:v>
                </c:pt>
                <c:pt idx="379">
                  <c:v>125</c:v>
                </c:pt>
                <c:pt idx="380">
                  <c:v>165</c:v>
                </c:pt>
                <c:pt idx="381">
                  <c:v>135</c:v>
                </c:pt>
                <c:pt idx="382">
                  <c:v>105</c:v>
                </c:pt>
                <c:pt idx="383">
                  <c:v>145</c:v>
                </c:pt>
                <c:pt idx="384">
                  <c:v>130</c:v>
                </c:pt>
                <c:pt idx="385">
                  <c:v>180</c:v>
                </c:pt>
                <c:pt idx="386">
                  <c:v>145</c:v>
                </c:pt>
                <c:pt idx="387">
                  <c:v>140</c:v>
                </c:pt>
                <c:pt idx="388">
                  <c:v>135</c:v>
                </c:pt>
                <c:pt idx="389">
                  <c:v>145</c:v>
                </c:pt>
                <c:pt idx="390">
                  <c:v>160</c:v>
                </c:pt>
                <c:pt idx="391">
                  <c:v>140</c:v>
                </c:pt>
                <c:pt idx="392">
                  <c:v>155</c:v>
                </c:pt>
                <c:pt idx="393">
                  <c:v>130</c:v>
                </c:pt>
                <c:pt idx="394">
                  <c:v>150</c:v>
                </c:pt>
                <c:pt idx="395">
                  <c:v>145</c:v>
                </c:pt>
                <c:pt idx="396">
                  <c:v>170</c:v>
                </c:pt>
                <c:pt idx="397">
                  <c:v>130</c:v>
                </c:pt>
                <c:pt idx="398">
                  <c:v>160</c:v>
                </c:pt>
                <c:pt idx="399">
                  <c:v>120</c:v>
                </c:pt>
              </c:numCache>
            </c:numRef>
          </c:val>
        </c:ser>
        <c:ser>
          <c:idx val="0"/>
          <c:order val="0"/>
          <c:tx>
            <c:strRef>
              <c:f>Лист1!$A$1:$A$3</c:f>
              <c:strCache>
                <c:ptCount val="1"/>
                <c:pt idx="0">
                  <c:v>Wheels Default Best</c:v>
                </c:pt>
              </c:strCache>
            </c:strRef>
          </c:tx>
          <c:marker>
            <c:symbol val="none"/>
          </c:marker>
          <c:val>
            <c:numRef>
              <c:f>Лист1!$A$4:$A$403</c:f>
              <c:numCache>
                <c:formatCode>General</c:formatCode>
                <c:ptCount val="400"/>
                <c:pt idx="0">
                  <c:v>418</c:v>
                </c:pt>
                <c:pt idx="1">
                  <c:v>387</c:v>
                </c:pt>
                <c:pt idx="2">
                  <c:v>448</c:v>
                </c:pt>
                <c:pt idx="3">
                  <c:v>412</c:v>
                </c:pt>
                <c:pt idx="4">
                  <c:v>414</c:v>
                </c:pt>
                <c:pt idx="5">
                  <c:v>418</c:v>
                </c:pt>
                <c:pt idx="6">
                  <c:v>429</c:v>
                </c:pt>
                <c:pt idx="7">
                  <c:v>431</c:v>
                </c:pt>
                <c:pt idx="8">
                  <c:v>438</c:v>
                </c:pt>
                <c:pt idx="9">
                  <c:v>403</c:v>
                </c:pt>
                <c:pt idx="10">
                  <c:v>454</c:v>
                </c:pt>
                <c:pt idx="11">
                  <c:v>439</c:v>
                </c:pt>
                <c:pt idx="12">
                  <c:v>421</c:v>
                </c:pt>
                <c:pt idx="13">
                  <c:v>461</c:v>
                </c:pt>
                <c:pt idx="14">
                  <c:v>440</c:v>
                </c:pt>
                <c:pt idx="15">
                  <c:v>429</c:v>
                </c:pt>
                <c:pt idx="16">
                  <c:v>438</c:v>
                </c:pt>
                <c:pt idx="17">
                  <c:v>422</c:v>
                </c:pt>
                <c:pt idx="18">
                  <c:v>419</c:v>
                </c:pt>
                <c:pt idx="19">
                  <c:v>419</c:v>
                </c:pt>
                <c:pt idx="20">
                  <c:v>376</c:v>
                </c:pt>
                <c:pt idx="21">
                  <c:v>433</c:v>
                </c:pt>
                <c:pt idx="22">
                  <c:v>416</c:v>
                </c:pt>
                <c:pt idx="23">
                  <c:v>409</c:v>
                </c:pt>
                <c:pt idx="24">
                  <c:v>388</c:v>
                </c:pt>
                <c:pt idx="25">
                  <c:v>422</c:v>
                </c:pt>
                <c:pt idx="26">
                  <c:v>428</c:v>
                </c:pt>
                <c:pt idx="27">
                  <c:v>422</c:v>
                </c:pt>
                <c:pt idx="28">
                  <c:v>419</c:v>
                </c:pt>
                <c:pt idx="29">
                  <c:v>405</c:v>
                </c:pt>
                <c:pt idx="30">
                  <c:v>399</c:v>
                </c:pt>
                <c:pt idx="31">
                  <c:v>440</c:v>
                </c:pt>
                <c:pt idx="32">
                  <c:v>425</c:v>
                </c:pt>
                <c:pt idx="33">
                  <c:v>452</c:v>
                </c:pt>
                <c:pt idx="34">
                  <c:v>400</c:v>
                </c:pt>
                <c:pt idx="35">
                  <c:v>427</c:v>
                </c:pt>
                <c:pt idx="36">
                  <c:v>403</c:v>
                </c:pt>
                <c:pt idx="37">
                  <c:v>420</c:v>
                </c:pt>
                <c:pt idx="38">
                  <c:v>422</c:v>
                </c:pt>
                <c:pt idx="39">
                  <c:v>448</c:v>
                </c:pt>
                <c:pt idx="40">
                  <c:v>380</c:v>
                </c:pt>
                <c:pt idx="41">
                  <c:v>405</c:v>
                </c:pt>
                <c:pt idx="42">
                  <c:v>417</c:v>
                </c:pt>
                <c:pt idx="43">
                  <c:v>373</c:v>
                </c:pt>
                <c:pt idx="44">
                  <c:v>449</c:v>
                </c:pt>
                <c:pt idx="45">
                  <c:v>419</c:v>
                </c:pt>
                <c:pt idx="46">
                  <c:v>430</c:v>
                </c:pt>
                <c:pt idx="47">
                  <c:v>440</c:v>
                </c:pt>
                <c:pt idx="48">
                  <c:v>406</c:v>
                </c:pt>
                <c:pt idx="49">
                  <c:v>421</c:v>
                </c:pt>
                <c:pt idx="50">
                  <c:v>443</c:v>
                </c:pt>
                <c:pt idx="51">
                  <c:v>429</c:v>
                </c:pt>
                <c:pt idx="52">
                  <c:v>434</c:v>
                </c:pt>
                <c:pt idx="53">
                  <c:v>426</c:v>
                </c:pt>
                <c:pt idx="54">
                  <c:v>408</c:v>
                </c:pt>
                <c:pt idx="55">
                  <c:v>412</c:v>
                </c:pt>
                <c:pt idx="56">
                  <c:v>442</c:v>
                </c:pt>
                <c:pt idx="57">
                  <c:v>445</c:v>
                </c:pt>
                <c:pt idx="58">
                  <c:v>431</c:v>
                </c:pt>
                <c:pt idx="59">
                  <c:v>435</c:v>
                </c:pt>
                <c:pt idx="60">
                  <c:v>432</c:v>
                </c:pt>
                <c:pt idx="61">
                  <c:v>417</c:v>
                </c:pt>
                <c:pt idx="62">
                  <c:v>431</c:v>
                </c:pt>
                <c:pt idx="63">
                  <c:v>430</c:v>
                </c:pt>
                <c:pt idx="64">
                  <c:v>457</c:v>
                </c:pt>
                <c:pt idx="65">
                  <c:v>448</c:v>
                </c:pt>
                <c:pt idx="66">
                  <c:v>411</c:v>
                </c:pt>
                <c:pt idx="67">
                  <c:v>435</c:v>
                </c:pt>
                <c:pt idx="68">
                  <c:v>450</c:v>
                </c:pt>
                <c:pt idx="69">
                  <c:v>425</c:v>
                </c:pt>
                <c:pt idx="70">
                  <c:v>465</c:v>
                </c:pt>
                <c:pt idx="71">
                  <c:v>434</c:v>
                </c:pt>
                <c:pt idx="72">
                  <c:v>434</c:v>
                </c:pt>
                <c:pt idx="73">
                  <c:v>455</c:v>
                </c:pt>
                <c:pt idx="74">
                  <c:v>419</c:v>
                </c:pt>
                <c:pt idx="75">
                  <c:v>450</c:v>
                </c:pt>
                <c:pt idx="76">
                  <c:v>426</c:v>
                </c:pt>
                <c:pt idx="77">
                  <c:v>438</c:v>
                </c:pt>
                <c:pt idx="78">
                  <c:v>441</c:v>
                </c:pt>
                <c:pt idx="79">
                  <c:v>441</c:v>
                </c:pt>
                <c:pt idx="80">
                  <c:v>421</c:v>
                </c:pt>
                <c:pt idx="81">
                  <c:v>414</c:v>
                </c:pt>
                <c:pt idx="82">
                  <c:v>449</c:v>
                </c:pt>
                <c:pt idx="83">
                  <c:v>429</c:v>
                </c:pt>
                <c:pt idx="84">
                  <c:v>420</c:v>
                </c:pt>
                <c:pt idx="85">
                  <c:v>439</c:v>
                </c:pt>
                <c:pt idx="86">
                  <c:v>449</c:v>
                </c:pt>
                <c:pt idx="87">
                  <c:v>429</c:v>
                </c:pt>
                <c:pt idx="88">
                  <c:v>453</c:v>
                </c:pt>
                <c:pt idx="89">
                  <c:v>421</c:v>
                </c:pt>
                <c:pt idx="90">
                  <c:v>422</c:v>
                </c:pt>
                <c:pt idx="91">
                  <c:v>426</c:v>
                </c:pt>
                <c:pt idx="92">
                  <c:v>438</c:v>
                </c:pt>
                <c:pt idx="93">
                  <c:v>423</c:v>
                </c:pt>
                <c:pt idx="94">
                  <c:v>439</c:v>
                </c:pt>
                <c:pt idx="95">
                  <c:v>452</c:v>
                </c:pt>
                <c:pt idx="96">
                  <c:v>458</c:v>
                </c:pt>
                <c:pt idx="97">
                  <c:v>459</c:v>
                </c:pt>
                <c:pt idx="98">
                  <c:v>466</c:v>
                </c:pt>
                <c:pt idx="99">
                  <c:v>484</c:v>
                </c:pt>
                <c:pt idx="100">
                  <c:v>497</c:v>
                </c:pt>
                <c:pt idx="101">
                  <c:v>468</c:v>
                </c:pt>
                <c:pt idx="102">
                  <c:v>461</c:v>
                </c:pt>
                <c:pt idx="103">
                  <c:v>478</c:v>
                </c:pt>
                <c:pt idx="104">
                  <c:v>496</c:v>
                </c:pt>
                <c:pt idx="105">
                  <c:v>497</c:v>
                </c:pt>
                <c:pt idx="106">
                  <c:v>468</c:v>
                </c:pt>
                <c:pt idx="107">
                  <c:v>469</c:v>
                </c:pt>
                <c:pt idx="108">
                  <c:v>468</c:v>
                </c:pt>
                <c:pt idx="109">
                  <c:v>478</c:v>
                </c:pt>
                <c:pt idx="110">
                  <c:v>470</c:v>
                </c:pt>
                <c:pt idx="111">
                  <c:v>480</c:v>
                </c:pt>
                <c:pt idx="112">
                  <c:v>473</c:v>
                </c:pt>
                <c:pt idx="113">
                  <c:v>475</c:v>
                </c:pt>
                <c:pt idx="114">
                  <c:v>465</c:v>
                </c:pt>
                <c:pt idx="115">
                  <c:v>491</c:v>
                </c:pt>
                <c:pt idx="116">
                  <c:v>487</c:v>
                </c:pt>
                <c:pt idx="117">
                  <c:v>484</c:v>
                </c:pt>
                <c:pt idx="118">
                  <c:v>480</c:v>
                </c:pt>
                <c:pt idx="119">
                  <c:v>480</c:v>
                </c:pt>
                <c:pt idx="120">
                  <c:v>469</c:v>
                </c:pt>
                <c:pt idx="121">
                  <c:v>445</c:v>
                </c:pt>
                <c:pt idx="122">
                  <c:v>478</c:v>
                </c:pt>
                <c:pt idx="123">
                  <c:v>487</c:v>
                </c:pt>
                <c:pt idx="124">
                  <c:v>477</c:v>
                </c:pt>
                <c:pt idx="125">
                  <c:v>469</c:v>
                </c:pt>
                <c:pt idx="126">
                  <c:v>457</c:v>
                </c:pt>
                <c:pt idx="127">
                  <c:v>472</c:v>
                </c:pt>
                <c:pt idx="128">
                  <c:v>454</c:v>
                </c:pt>
                <c:pt idx="129">
                  <c:v>453</c:v>
                </c:pt>
                <c:pt idx="130">
                  <c:v>431</c:v>
                </c:pt>
                <c:pt idx="131">
                  <c:v>414</c:v>
                </c:pt>
                <c:pt idx="132">
                  <c:v>412</c:v>
                </c:pt>
                <c:pt idx="133">
                  <c:v>404</c:v>
                </c:pt>
                <c:pt idx="134">
                  <c:v>426</c:v>
                </c:pt>
                <c:pt idx="135">
                  <c:v>432</c:v>
                </c:pt>
                <c:pt idx="136">
                  <c:v>421</c:v>
                </c:pt>
                <c:pt idx="137">
                  <c:v>406</c:v>
                </c:pt>
                <c:pt idx="138">
                  <c:v>451</c:v>
                </c:pt>
                <c:pt idx="139">
                  <c:v>428</c:v>
                </c:pt>
                <c:pt idx="140">
                  <c:v>474</c:v>
                </c:pt>
                <c:pt idx="141">
                  <c:v>495</c:v>
                </c:pt>
                <c:pt idx="142">
                  <c:v>458</c:v>
                </c:pt>
                <c:pt idx="143">
                  <c:v>479</c:v>
                </c:pt>
                <c:pt idx="144">
                  <c:v>481</c:v>
                </c:pt>
                <c:pt idx="145">
                  <c:v>491</c:v>
                </c:pt>
                <c:pt idx="146">
                  <c:v>475</c:v>
                </c:pt>
                <c:pt idx="147">
                  <c:v>469</c:v>
                </c:pt>
                <c:pt idx="148">
                  <c:v>482</c:v>
                </c:pt>
                <c:pt idx="149">
                  <c:v>481</c:v>
                </c:pt>
                <c:pt idx="150">
                  <c:v>470</c:v>
                </c:pt>
                <c:pt idx="151">
                  <c:v>498</c:v>
                </c:pt>
                <c:pt idx="152">
                  <c:v>465</c:v>
                </c:pt>
                <c:pt idx="153">
                  <c:v>467</c:v>
                </c:pt>
                <c:pt idx="154">
                  <c:v>492</c:v>
                </c:pt>
                <c:pt idx="155">
                  <c:v>474</c:v>
                </c:pt>
                <c:pt idx="156">
                  <c:v>481</c:v>
                </c:pt>
                <c:pt idx="157">
                  <c:v>510</c:v>
                </c:pt>
                <c:pt idx="158">
                  <c:v>460</c:v>
                </c:pt>
                <c:pt idx="159">
                  <c:v>464</c:v>
                </c:pt>
                <c:pt idx="160">
                  <c:v>478</c:v>
                </c:pt>
                <c:pt idx="161">
                  <c:v>478</c:v>
                </c:pt>
                <c:pt idx="162">
                  <c:v>494</c:v>
                </c:pt>
                <c:pt idx="163">
                  <c:v>477</c:v>
                </c:pt>
                <c:pt idx="164">
                  <c:v>494</c:v>
                </c:pt>
                <c:pt idx="165">
                  <c:v>488</c:v>
                </c:pt>
                <c:pt idx="166">
                  <c:v>477</c:v>
                </c:pt>
                <c:pt idx="167">
                  <c:v>474</c:v>
                </c:pt>
                <c:pt idx="168">
                  <c:v>515</c:v>
                </c:pt>
                <c:pt idx="169">
                  <c:v>475</c:v>
                </c:pt>
                <c:pt idx="170">
                  <c:v>515</c:v>
                </c:pt>
                <c:pt idx="171">
                  <c:v>502</c:v>
                </c:pt>
                <c:pt idx="172">
                  <c:v>482</c:v>
                </c:pt>
                <c:pt idx="173">
                  <c:v>491</c:v>
                </c:pt>
                <c:pt idx="174">
                  <c:v>504</c:v>
                </c:pt>
                <c:pt idx="175">
                  <c:v>459</c:v>
                </c:pt>
                <c:pt idx="176">
                  <c:v>489</c:v>
                </c:pt>
                <c:pt idx="177">
                  <c:v>493</c:v>
                </c:pt>
                <c:pt idx="178">
                  <c:v>476</c:v>
                </c:pt>
                <c:pt idx="179">
                  <c:v>477</c:v>
                </c:pt>
                <c:pt idx="180">
                  <c:v>492</c:v>
                </c:pt>
                <c:pt idx="181">
                  <c:v>499</c:v>
                </c:pt>
                <c:pt idx="182">
                  <c:v>482</c:v>
                </c:pt>
                <c:pt idx="183">
                  <c:v>512</c:v>
                </c:pt>
                <c:pt idx="184">
                  <c:v>475</c:v>
                </c:pt>
                <c:pt idx="185">
                  <c:v>468</c:v>
                </c:pt>
                <c:pt idx="186">
                  <c:v>482</c:v>
                </c:pt>
                <c:pt idx="187">
                  <c:v>482</c:v>
                </c:pt>
                <c:pt idx="188">
                  <c:v>498</c:v>
                </c:pt>
                <c:pt idx="189">
                  <c:v>498</c:v>
                </c:pt>
                <c:pt idx="190">
                  <c:v>487</c:v>
                </c:pt>
                <c:pt idx="191">
                  <c:v>484</c:v>
                </c:pt>
                <c:pt idx="192">
                  <c:v>500</c:v>
                </c:pt>
                <c:pt idx="193">
                  <c:v>473</c:v>
                </c:pt>
                <c:pt idx="194">
                  <c:v>485</c:v>
                </c:pt>
                <c:pt idx="195">
                  <c:v>494</c:v>
                </c:pt>
                <c:pt idx="196">
                  <c:v>471</c:v>
                </c:pt>
                <c:pt idx="197">
                  <c:v>481</c:v>
                </c:pt>
                <c:pt idx="198">
                  <c:v>467</c:v>
                </c:pt>
                <c:pt idx="199">
                  <c:v>482</c:v>
                </c:pt>
                <c:pt idx="200">
                  <c:v>100</c:v>
                </c:pt>
                <c:pt idx="201">
                  <c:v>80</c:v>
                </c:pt>
                <c:pt idx="202">
                  <c:v>110</c:v>
                </c:pt>
                <c:pt idx="203">
                  <c:v>100</c:v>
                </c:pt>
                <c:pt idx="204">
                  <c:v>130</c:v>
                </c:pt>
                <c:pt idx="205">
                  <c:v>120</c:v>
                </c:pt>
                <c:pt idx="206">
                  <c:v>135</c:v>
                </c:pt>
                <c:pt idx="207">
                  <c:v>130</c:v>
                </c:pt>
                <c:pt idx="208">
                  <c:v>160</c:v>
                </c:pt>
                <c:pt idx="209">
                  <c:v>140</c:v>
                </c:pt>
                <c:pt idx="210">
                  <c:v>110</c:v>
                </c:pt>
                <c:pt idx="211">
                  <c:v>125</c:v>
                </c:pt>
                <c:pt idx="212">
                  <c:v>105</c:v>
                </c:pt>
                <c:pt idx="213">
                  <c:v>125</c:v>
                </c:pt>
                <c:pt idx="214">
                  <c:v>135</c:v>
                </c:pt>
                <c:pt idx="215">
                  <c:v>115</c:v>
                </c:pt>
                <c:pt idx="216">
                  <c:v>150</c:v>
                </c:pt>
                <c:pt idx="217">
                  <c:v>125</c:v>
                </c:pt>
                <c:pt idx="218">
                  <c:v>140</c:v>
                </c:pt>
                <c:pt idx="219">
                  <c:v>105</c:v>
                </c:pt>
                <c:pt idx="220">
                  <c:v>120</c:v>
                </c:pt>
                <c:pt idx="221">
                  <c:v>135</c:v>
                </c:pt>
                <c:pt idx="222">
                  <c:v>125</c:v>
                </c:pt>
                <c:pt idx="223">
                  <c:v>130</c:v>
                </c:pt>
                <c:pt idx="224">
                  <c:v>125</c:v>
                </c:pt>
                <c:pt idx="225">
                  <c:v>105</c:v>
                </c:pt>
                <c:pt idx="226">
                  <c:v>125</c:v>
                </c:pt>
                <c:pt idx="227">
                  <c:v>115</c:v>
                </c:pt>
                <c:pt idx="228">
                  <c:v>130</c:v>
                </c:pt>
                <c:pt idx="229">
                  <c:v>130</c:v>
                </c:pt>
                <c:pt idx="230">
                  <c:v>135</c:v>
                </c:pt>
                <c:pt idx="231">
                  <c:v>135</c:v>
                </c:pt>
                <c:pt idx="232">
                  <c:v>145</c:v>
                </c:pt>
                <c:pt idx="233">
                  <c:v>125</c:v>
                </c:pt>
                <c:pt idx="234">
                  <c:v>150</c:v>
                </c:pt>
                <c:pt idx="235">
                  <c:v>115</c:v>
                </c:pt>
                <c:pt idx="236">
                  <c:v>130</c:v>
                </c:pt>
                <c:pt idx="237">
                  <c:v>135</c:v>
                </c:pt>
                <c:pt idx="238">
                  <c:v>155</c:v>
                </c:pt>
                <c:pt idx="239">
                  <c:v>150</c:v>
                </c:pt>
                <c:pt idx="240">
                  <c:v>160</c:v>
                </c:pt>
                <c:pt idx="241">
                  <c:v>165</c:v>
                </c:pt>
                <c:pt idx="242">
                  <c:v>165</c:v>
                </c:pt>
                <c:pt idx="243">
                  <c:v>125</c:v>
                </c:pt>
                <c:pt idx="244">
                  <c:v>110</c:v>
                </c:pt>
                <c:pt idx="245">
                  <c:v>155</c:v>
                </c:pt>
                <c:pt idx="246">
                  <c:v>145</c:v>
                </c:pt>
                <c:pt idx="247">
                  <c:v>160</c:v>
                </c:pt>
                <c:pt idx="248">
                  <c:v>150</c:v>
                </c:pt>
                <c:pt idx="249">
                  <c:v>135</c:v>
                </c:pt>
                <c:pt idx="250">
                  <c:v>140</c:v>
                </c:pt>
                <c:pt idx="251">
                  <c:v>155</c:v>
                </c:pt>
                <c:pt idx="252">
                  <c:v>145</c:v>
                </c:pt>
                <c:pt idx="253">
                  <c:v>140</c:v>
                </c:pt>
                <c:pt idx="254">
                  <c:v>155</c:v>
                </c:pt>
                <c:pt idx="255">
                  <c:v>145</c:v>
                </c:pt>
                <c:pt idx="256">
                  <c:v>140</c:v>
                </c:pt>
                <c:pt idx="257">
                  <c:v>140</c:v>
                </c:pt>
                <c:pt idx="258">
                  <c:v>145</c:v>
                </c:pt>
                <c:pt idx="259">
                  <c:v>130</c:v>
                </c:pt>
                <c:pt idx="260">
                  <c:v>165</c:v>
                </c:pt>
                <c:pt idx="261">
                  <c:v>140</c:v>
                </c:pt>
                <c:pt idx="262">
                  <c:v>115</c:v>
                </c:pt>
                <c:pt idx="263">
                  <c:v>155</c:v>
                </c:pt>
                <c:pt idx="264">
                  <c:v>150</c:v>
                </c:pt>
                <c:pt idx="265">
                  <c:v>155</c:v>
                </c:pt>
                <c:pt idx="266">
                  <c:v>180</c:v>
                </c:pt>
                <c:pt idx="267">
                  <c:v>140</c:v>
                </c:pt>
                <c:pt idx="268">
                  <c:v>130</c:v>
                </c:pt>
                <c:pt idx="269">
                  <c:v>125</c:v>
                </c:pt>
                <c:pt idx="270">
                  <c:v>170</c:v>
                </c:pt>
                <c:pt idx="271">
                  <c:v>150</c:v>
                </c:pt>
                <c:pt idx="272">
                  <c:v>120</c:v>
                </c:pt>
                <c:pt idx="273">
                  <c:v>155</c:v>
                </c:pt>
                <c:pt idx="274">
                  <c:v>130</c:v>
                </c:pt>
                <c:pt idx="275">
                  <c:v>150</c:v>
                </c:pt>
                <c:pt idx="276">
                  <c:v>155</c:v>
                </c:pt>
                <c:pt idx="277">
                  <c:v>135</c:v>
                </c:pt>
                <c:pt idx="278">
                  <c:v>155</c:v>
                </c:pt>
                <c:pt idx="279">
                  <c:v>145</c:v>
                </c:pt>
                <c:pt idx="280">
                  <c:v>205</c:v>
                </c:pt>
                <c:pt idx="281">
                  <c:v>200</c:v>
                </c:pt>
                <c:pt idx="282">
                  <c:v>170</c:v>
                </c:pt>
                <c:pt idx="283">
                  <c:v>195</c:v>
                </c:pt>
                <c:pt idx="284">
                  <c:v>160</c:v>
                </c:pt>
                <c:pt idx="285">
                  <c:v>205</c:v>
                </c:pt>
                <c:pt idx="286">
                  <c:v>160</c:v>
                </c:pt>
                <c:pt idx="287">
                  <c:v>185</c:v>
                </c:pt>
                <c:pt idx="288">
                  <c:v>195</c:v>
                </c:pt>
                <c:pt idx="289">
                  <c:v>185</c:v>
                </c:pt>
                <c:pt idx="290">
                  <c:v>185</c:v>
                </c:pt>
                <c:pt idx="291">
                  <c:v>175</c:v>
                </c:pt>
                <c:pt idx="292">
                  <c:v>175</c:v>
                </c:pt>
                <c:pt idx="293">
                  <c:v>165</c:v>
                </c:pt>
                <c:pt idx="294">
                  <c:v>150</c:v>
                </c:pt>
                <c:pt idx="295">
                  <c:v>210</c:v>
                </c:pt>
                <c:pt idx="296">
                  <c:v>170</c:v>
                </c:pt>
                <c:pt idx="297">
                  <c:v>165</c:v>
                </c:pt>
                <c:pt idx="298">
                  <c:v>180</c:v>
                </c:pt>
                <c:pt idx="299">
                  <c:v>185</c:v>
                </c:pt>
                <c:pt idx="300">
                  <c:v>200</c:v>
                </c:pt>
                <c:pt idx="301">
                  <c:v>165</c:v>
                </c:pt>
                <c:pt idx="302">
                  <c:v>215</c:v>
                </c:pt>
                <c:pt idx="303">
                  <c:v>160</c:v>
                </c:pt>
                <c:pt idx="304">
                  <c:v>220</c:v>
                </c:pt>
                <c:pt idx="305">
                  <c:v>165</c:v>
                </c:pt>
                <c:pt idx="306">
                  <c:v>200</c:v>
                </c:pt>
                <c:pt idx="307">
                  <c:v>165</c:v>
                </c:pt>
                <c:pt idx="308">
                  <c:v>180</c:v>
                </c:pt>
                <c:pt idx="309">
                  <c:v>165</c:v>
                </c:pt>
                <c:pt idx="310">
                  <c:v>165</c:v>
                </c:pt>
                <c:pt idx="311">
                  <c:v>180</c:v>
                </c:pt>
                <c:pt idx="312">
                  <c:v>170</c:v>
                </c:pt>
                <c:pt idx="313">
                  <c:v>190</c:v>
                </c:pt>
                <c:pt idx="314">
                  <c:v>170</c:v>
                </c:pt>
                <c:pt idx="315">
                  <c:v>175</c:v>
                </c:pt>
                <c:pt idx="316">
                  <c:v>140</c:v>
                </c:pt>
                <c:pt idx="317">
                  <c:v>170</c:v>
                </c:pt>
                <c:pt idx="318">
                  <c:v>225</c:v>
                </c:pt>
                <c:pt idx="319">
                  <c:v>190</c:v>
                </c:pt>
                <c:pt idx="320">
                  <c:v>175</c:v>
                </c:pt>
                <c:pt idx="321">
                  <c:v>165</c:v>
                </c:pt>
                <c:pt idx="322">
                  <c:v>200</c:v>
                </c:pt>
                <c:pt idx="323">
                  <c:v>155</c:v>
                </c:pt>
                <c:pt idx="324">
                  <c:v>175</c:v>
                </c:pt>
                <c:pt idx="325">
                  <c:v>175</c:v>
                </c:pt>
                <c:pt idx="326">
                  <c:v>120</c:v>
                </c:pt>
                <c:pt idx="327">
                  <c:v>130</c:v>
                </c:pt>
                <c:pt idx="328">
                  <c:v>140</c:v>
                </c:pt>
                <c:pt idx="329">
                  <c:v>150</c:v>
                </c:pt>
                <c:pt idx="330">
                  <c:v>145</c:v>
                </c:pt>
                <c:pt idx="331">
                  <c:v>135</c:v>
                </c:pt>
                <c:pt idx="332">
                  <c:v>135</c:v>
                </c:pt>
                <c:pt idx="333">
                  <c:v>170</c:v>
                </c:pt>
                <c:pt idx="334">
                  <c:v>220</c:v>
                </c:pt>
                <c:pt idx="335">
                  <c:v>170</c:v>
                </c:pt>
                <c:pt idx="336">
                  <c:v>200</c:v>
                </c:pt>
                <c:pt idx="337">
                  <c:v>220</c:v>
                </c:pt>
                <c:pt idx="338">
                  <c:v>220</c:v>
                </c:pt>
                <c:pt idx="339">
                  <c:v>220</c:v>
                </c:pt>
                <c:pt idx="340">
                  <c:v>200</c:v>
                </c:pt>
                <c:pt idx="341">
                  <c:v>200</c:v>
                </c:pt>
                <c:pt idx="342">
                  <c:v>190</c:v>
                </c:pt>
                <c:pt idx="343">
                  <c:v>190</c:v>
                </c:pt>
                <c:pt idx="344">
                  <c:v>225</c:v>
                </c:pt>
                <c:pt idx="345">
                  <c:v>205</c:v>
                </c:pt>
                <c:pt idx="346">
                  <c:v>210</c:v>
                </c:pt>
                <c:pt idx="347">
                  <c:v>200</c:v>
                </c:pt>
                <c:pt idx="348">
                  <c:v>225</c:v>
                </c:pt>
                <c:pt idx="349">
                  <c:v>175</c:v>
                </c:pt>
                <c:pt idx="350">
                  <c:v>225</c:v>
                </c:pt>
                <c:pt idx="351">
                  <c:v>190</c:v>
                </c:pt>
                <c:pt idx="352">
                  <c:v>190</c:v>
                </c:pt>
                <c:pt idx="353">
                  <c:v>200</c:v>
                </c:pt>
                <c:pt idx="354">
                  <c:v>215</c:v>
                </c:pt>
                <c:pt idx="355">
                  <c:v>210</c:v>
                </c:pt>
                <c:pt idx="356">
                  <c:v>190</c:v>
                </c:pt>
                <c:pt idx="357">
                  <c:v>185</c:v>
                </c:pt>
                <c:pt idx="358">
                  <c:v>205</c:v>
                </c:pt>
                <c:pt idx="359">
                  <c:v>250</c:v>
                </c:pt>
                <c:pt idx="360">
                  <c:v>230</c:v>
                </c:pt>
                <c:pt idx="361">
                  <c:v>215</c:v>
                </c:pt>
                <c:pt idx="362">
                  <c:v>245</c:v>
                </c:pt>
                <c:pt idx="363">
                  <c:v>200</c:v>
                </c:pt>
                <c:pt idx="364">
                  <c:v>230</c:v>
                </c:pt>
                <c:pt idx="365">
                  <c:v>250</c:v>
                </c:pt>
                <c:pt idx="366">
                  <c:v>230</c:v>
                </c:pt>
                <c:pt idx="367">
                  <c:v>220</c:v>
                </c:pt>
                <c:pt idx="368">
                  <c:v>250</c:v>
                </c:pt>
                <c:pt idx="369">
                  <c:v>240</c:v>
                </c:pt>
                <c:pt idx="370">
                  <c:v>220</c:v>
                </c:pt>
                <c:pt idx="371">
                  <c:v>220</c:v>
                </c:pt>
                <c:pt idx="372">
                  <c:v>240</c:v>
                </c:pt>
                <c:pt idx="373">
                  <c:v>235</c:v>
                </c:pt>
                <c:pt idx="374">
                  <c:v>230</c:v>
                </c:pt>
                <c:pt idx="375">
                  <c:v>260</c:v>
                </c:pt>
                <c:pt idx="376">
                  <c:v>200</c:v>
                </c:pt>
                <c:pt idx="377">
                  <c:v>230</c:v>
                </c:pt>
                <c:pt idx="378">
                  <c:v>225</c:v>
                </c:pt>
                <c:pt idx="379">
                  <c:v>235</c:v>
                </c:pt>
                <c:pt idx="380">
                  <c:v>295</c:v>
                </c:pt>
                <c:pt idx="381">
                  <c:v>235</c:v>
                </c:pt>
                <c:pt idx="382">
                  <c:v>235</c:v>
                </c:pt>
                <c:pt idx="383">
                  <c:v>205</c:v>
                </c:pt>
                <c:pt idx="384">
                  <c:v>250</c:v>
                </c:pt>
                <c:pt idx="385">
                  <c:v>265</c:v>
                </c:pt>
                <c:pt idx="386">
                  <c:v>210</c:v>
                </c:pt>
                <c:pt idx="387">
                  <c:v>235</c:v>
                </c:pt>
                <c:pt idx="388">
                  <c:v>195</c:v>
                </c:pt>
                <c:pt idx="389">
                  <c:v>230</c:v>
                </c:pt>
                <c:pt idx="390">
                  <c:v>225</c:v>
                </c:pt>
                <c:pt idx="391">
                  <c:v>215</c:v>
                </c:pt>
                <c:pt idx="392">
                  <c:v>205</c:v>
                </c:pt>
                <c:pt idx="393">
                  <c:v>190</c:v>
                </c:pt>
                <c:pt idx="394">
                  <c:v>220</c:v>
                </c:pt>
                <c:pt idx="395">
                  <c:v>280</c:v>
                </c:pt>
                <c:pt idx="396">
                  <c:v>240</c:v>
                </c:pt>
                <c:pt idx="397">
                  <c:v>215</c:v>
                </c:pt>
                <c:pt idx="398">
                  <c:v>225</c:v>
                </c:pt>
                <c:pt idx="399">
                  <c:v>235</c:v>
                </c:pt>
              </c:numCache>
            </c:numRef>
          </c:val>
        </c:ser>
        <c:ser>
          <c:idx val="2"/>
          <c:order val="1"/>
          <c:tx>
            <c:strRef>
              <c:f>Лист1!$C$1:$C$3</c:f>
              <c:strCache>
                <c:ptCount val="1"/>
                <c:pt idx="0">
                  <c:v>Wheels DoubleGeneLength Best</c:v>
                </c:pt>
              </c:strCache>
            </c:strRef>
          </c:tx>
          <c:marker>
            <c:symbol val="none"/>
          </c:marker>
          <c:val>
            <c:numRef>
              <c:f>Лист1!$C$4:$C$403</c:f>
              <c:numCache>
                <c:formatCode>General</c:formatCode>
                <c:ptCount val="400"/>
                <c:pt idx="0">
                  <c:v>417</c:v>
                </c:pt>
                <c:pt idx="1">
                  <c:v>436</c:v>
                </c:pt>
                <c:pt idx="2">
                  <c:v>490</c:v>
                </c:pt>
                <c:pt idx="3">
                  <c:v>489</c:v>
                </c:pt>
                <c:pt idx="4">
                  <c:v>445</c:v>
                </c:pt>
                <c:pt idx="5">
                  <c:v>498</c:v>
                </c:pt>
                <c:pt idx="6">
                  <c:v>518</c:v>
                </c:pt>
                <c:pt idx="7">
                  <c:v>456</c:v>
                </c:pt>
                <c:pt idx="8">
                  <c:v>479</c:v>
                </c:pt>
                <c:pt idx="9">
                  <c:v>459</c:v>
                </c:pt>
                <c:pt idx="10">
                  <c:v>474</c:v>
                </c:pt>
                <c:pt idx="11">
                  <c:v>464</c:v>
                </c:pt>
                <c:pt idx="12">
                  <c:v>441</c:v>
                </c:pt>
                <c:pt idx="13">
                  <c:v>453</c:v>
                </c:pt>
                <c:pt idx="14">
                  <c:v>468</c:v>
                </c:pt>
                <c:pt idx="15">
                  <c:v>471</c:v>
                </c:pt>
                <c:pt idx="16">
                  <c:v>442</c:v>
                </c:pt>
                <c:pt idx="17">
                  <c:v>442</c:v>
                </c:pt>
                <c:pt idx="18">
                  <c:v>451</c:v>
                </c:pt>
                <c:pt idx="19">
                  <c:v>468</c:v>
                </c:pt>
                <c:pt idx="20">
                  <c:v>433</c:v>
                </c:pt>
                <c:pt idx="21">
                  <c:v>495</c:v>
                </c:pt>
                <c:pt idx="22">
                  <c:v>461</c:v>
                </c:pt>
                <c:pt idx="23">
                  <c:v>450</c:v>
                </c:pt>
                <c:pt idx="24">
                  <c:v>460</c:v>
                </c:pt>
                <c:pt idx="25">
                  <c:v>446</c:v>
                </c:pt>
                <c:pt idx="26">
                  <c:v>467</c:v>
                </c:pt>
                <c:pt idx="27">
                  <c:v>425</c:v>
                </c:pt>
                <c:pt idx="28">
                  <c:v>482</c:v>
                </c:pt>
                <c:pt idx="29">
                  <c:v>468</c:v>
                </c:pt>
                <c:pt idx="30">
                  <c:v>475</c:v>
                </c:pt>
                <c:pt idx="31">
                  <c:v>489</c:v>
                </c:pt>
                <c:pt idx="32">
                  <c:v>489</c:v>
                </c:pt>
                <c:pt idx="33">
                  <c:v>515</c:v>
                </c:pt>
                <c:pt idx="34">
                  <c:v>483</c:v>
                </c:pt>
                <c:pt idx="35">
                  <c:v>514</c:v>
                </c:pt>
                <c:pt idx="36">
                  <c:v>494</c:v>
                </c:pt>
                <c:pt idx="37">
                  <c:v>455</c:v>
                </c:pt>
                <c:pt idx="38">
                  <c:v>518</c:v>
                </c:pt>
                <c:pt idx="39">
                  <c:v>476</c:v>
                </c:pt>
                <c:pt idx="40">
                  <c:v>491</c:v>
                </c:pt>
                <c:pt idx="41">
                  <c:v>498</c:v>
                </c:pt>
                <c:pt idx="42">
                  <c:v>511</c:v>
                </c:pt>
                <c:pt idx="43">
                  <c:v>504</c:v>
                </c:pt>
                <c:pt idx="44">
                  <c:v>479</c:v>
                </c:pt>
                <c:pt idx="45">
                  <c:v>511</c:v>
                </c:pt>
                <c:pt idx="46">
                  <c:v>499</c:v>
                </c:pt>
                <c:pt idx="47">
                  <c:v>470</c:v>
                </c:pt>
                <c:pt idx="48">
                  <c:v>492</c:v>
                </c:pt>
                <c:pt idx="49">
                  <c:v>465</c:v>
                </c:pt>
                <c:pt idx="50">
                  <c:v>479</c:v>
                </c:pt>
                <c:pt idx="51">
                  <c:v>501</c:v>
                </c:pt>
                <c:pt idx="52">
                  <c:v>472</c:v>
                </c:pt>
                <c:pt idx="53">
                  <c:v>524</c:v>
                </c:pt>
                <c:pt idx="54">
                  <c:v>511</c:v>
                </c:pt>
                <c:pt idx="55">
                  <c:v>525</c:v>
                </c:pt>
                <c:pt idx="56">
                  <c:v>499</c:v>
                </c:pt>
                <c:pt idx="57">
                  <c:v>492</c:v>
                </c:pt>
                <c:pt idx="58">
                  <c:v>528</c:v>
                </c:pt>
                <c:pt idx="59">
                  <c:v>495</c:v>
                </c:pt>
                <c:pt idx="60">
                  <c:v>508</c:v>
                </c:pt>
                <c:pt idx="61">
                  <c:v>481</c:v>
                </c:pt>
                <c:pt idx="62">
                  <c:v>482</c:v>
                </c:pt>
                <c:pt idx="63">
                  <c:v>527</c:v>
                </c:pt>
                <c:pt idx="64">
                  <c:v>511</c:v>
                </c:pt>
                <c:pt idx="65">
                  <c:v>548</c:v>
                </c:pt>
                <c:pt idx="66">
                  <c:v>519</c:v>
                </c:pt>
                <c:pt idx="67">
                  <c:v>525</c:v>
                </c:pt>
                <c:pt idx="68">
                  <c:v>518</c:v>
                </c:pt>
                <c:pt idx="69">
                  <c:v>518</c:v>
                </c:pt>
                <c:pt idx="70">
                  <c:v>484</c:v>
                </c:pt>
                <c:pt idx="71">
                  <c:v>502</c:v>
                </c:pt>
                <c:pt idx="72">
                  <c:v>544</c:v>
                </c:pt>
                <c:pt idx="73">
                  <c:v>491</c:v>
                </c:pt>
                <c:pt idx="74">
                  <c:v>504</c:v>
                </c:pt>
                <c:pt idx="75">
                  <c:v>511</c:v>
                </c:pt>
                <c:pt idx="76">
                  <c:v>525</c:v>
                </c:pt>
                <c:pt idx="77">
                  <c:v>478</c:v>
                </c:pt>
                <c:pt idx="78">
                  <c:v>517</c:v>
                </c:pt>
                <c:pt idx="79">
                  <c:v>531</c:v>
                </c:pt>
                <c:pt idx="80">
                  <c:v>520</c:v>
                </c:pt>
                <c:pt idx="81">
                  <c:v>483</c:v>
                </c:pt>
                <c:pt idx="82">
                  <c:v>491</c:v>
                </c:pt>
                <c:pt idx="83">
                  <c:v>492</c:v>
                </c:pt>
                <c:pt idx="84">
                  <c:v>487</c:v>
                </c:pt>
                <c:pt idx="85">
                  <c:v>503</c:v>
                </c:pt>
                <c:pt idx="86">
                  <c:v>497</c:v>
                </c:pt>
                <c:pt idx="87">
                  <c:v>505</c:v>
                </c:pt>
                <c:pt idx="88">
                  <c:v>504</c:v>
                </c:pt>
                <c:pt idx="89">
                  <c:v>483</c:v>
                </c:pt>
                <c:pt idx="90">
                  <c:v>506</c:v>
                </c:pt>
                <c:pt idx="91">
                  <c:v>501</c:v>
                </c:pt>
                <c:pt idx="92">
                  <c:v>509</c:v>
                </c:pt>
                <c:pt idx="93">
                  <c:v>573</c:v>
                </c:pt>
                <c:pt idx="94">
                  <c:v>523</c:v>
                </c:pt>
                <c:pt idx="95">
                  <c:v>510</c:v>
                </c:pt>
                <c:pt idx="96">
                  <c:v>489</c:v>
                </c:pt>
                <c:pt idx="97">
                  <c:v>498</c:v>
                </c:pt>
                <c:pt idx="98">
                  <c:v>517</c:v>
                </c:pt>
                <c:pt idx="99">
                  <c:v>495</c:v>
                </c:pt>
                <c:pt idx="100">
                  <c:v>506</c:v>
                </c:pt>
                <c:pt idx="101">
                  <c:v>503</c:v>
                </c:pt>
                <c:pt idx="102">
                  <c:v>491</c:v>
                </c:pt>
                <c:pt idx="103">
                  <c:v>521</c:v>
                </c:pt>
                <c:pt idx="104">
                  <c:v>485</c:v>
                </c:pt>
                <c:pt idx="105">
                  <c:v>519</c:v>
                </c:pt>
                <c:pt idx="106">
                  <c:v>494</c:v>
                </c:pt>
                <c:pt idx="107">
                  <c:v>488</c:v>
                </c:pt>
                <c:pt idx="108">
                  <c:v>467</c:v>
                </c:pt>
                <c:pt idx="109">
                  <c:v>505</c:v>
                </c:pt>
                <c:pt idx="110">
                  <c:v>500</c:v>
                </c:pt>
                <c:pt idx="111">
                  <c:v>511</c:v>
                </c:pt>
                <c:pt idx="112">
                  <c:v>519</c:v>
                </c:pt>
                <c:pt idx="113">
                  <c:v>522</c:v>
                </c:pt>
                <c:pt idx="114">
                  <c:v>504</c:v>
                </c:pt>
                <c:pt idx="115">
                  <c:v>525</c:v>
                </c:pt>
                <c:pt idx="116">
                  <c:v>481</c:v>
                </c:pt>
                <c:pt idx="117">
                  <c:v>511</c:v>
                </c:pt>
                <c:pt idx="118">
                  <c:v>490</c:v>
                </c:pt>
                <c:pt idx="119">
                  <c:v>492</c:v>
                </c:pt>
                <c:pt idx="120">
                  <c:v>548</c:v>
                </c:pt>
                <c:pt idx="121">
                  <c:v>478</c:v>
                </c:pt>
                <c:pt idx="122">
                  <c:v>486</c:v>
                </c:pt>
                <c:pt idx="123">
                  <c:v>476</c:v>
                </c:pt>
                <c:pt idx="124">
                  <c:v>526</c:v>
                </c:pt>
                <c:pt idx="125">
                  <c:v>521</c:v>
                </c:pt>
                <c:pt idx="126">
                  <c:v>492</c:v>
                </c:pt>
                <c:pt idx="127">
                  <c:v>501</c:v>
                </c:pt>
                <c:pt idx="128">
                  <c:v>508</c:v>
                </c:pt>
                <c:pt idx="129">
                  <c:v>495</c:v>
                </c:pt>
                <c:pt idx="130">
                  <c:v>531</c:v>
                </c:pt>
                <c:pt idx="131">
                  <c:v>501</c:v>
                </c:pt>
                <c:pt idx="132">
                  <c:v>488</c:v>
                </c:pt>
                <c:pt idx="133">
                  <c:v>481</c:v>
                </c:pt>
                <c:pt idx="134">
                  <c:v>537</c:v>
                </c:pt>
                <c:pt idx="135">
                  <c:v>492</c:v>
                </c:pt>
                <c:pt idx="136">
                  <c:v>509</c:v>
                </c:pt>
                <c:pt idx="137">
                  <c:v>498</c:v>
                </c:pt>
                <c:pt idx="138">
                  <c:v>489</c:v>
                </c:pt>
                <c:pt idx="139">
                  <c:v>526</c:v>
                </c:pt>
                <c:pt idx="140">
                  <c:v>568</c:v>
                </c:pt>
                <c:pt idx="141">
                  <c:v>515</c:v>
                </c:pt>
                <c:pt idx="142">
                  <c:v>517</c:v>
                </c:pt>
                <c:pt idx="143">
                  <c:v>501</c:v>
                </c:pt>
                <c:pt idx="144">
                  <c:v>471</c:v>
                </c:pt>
                <c:pt idx="145">
                  <c:v>477</c:v>
                </c:pt>
                <c:pt idx="146">
                  <c:v>515</c:v>
                </c:pt>
                <c:pt idx="147">
                  <c:v>507</c:v>
                </c:pt>
                <c:pt idx="148">
                  <c:v>521</c:v>
                </c:pt>
                <c:pt idx="149">
                  <c:v>537</c:v>
                </c:pt>
                <c:pt idx="150">
                  <c:v>505</c:v>
                </c:pt>
                <c:pt idx="151">
                  <c:v>453</c:v>
                </c:pt>
                <c:pt idx="152">
                  <c:v>481</c:v>
                </c:pt>
                <c:pt idx="153">
                  <c:v>472</c:v>
                </c:pt>
                <c:pt idx="154">
                  <c:v>486</c:v>
                </c:pt>
                <c:pt idx="155">
                  <c:v>489</c:v>
                </c:pt>
                <c:pt idx="156">
                  <c:v>518</c:v>
                </c:pt>
                <c:pt idx="157">
                  <c:v>469</c:v>
                </c:pt>
                <c:pt idx="158">
                  <c:v>472</c:v>
                </c:pt>
                <c:pt idx="159">
                  <c:v>465</c:v>
                </c:pt>
                <c:pt idx="160">
                  <c:v>455</c:v>
                </c:pt>
                <c:pt idx="161">
                  <c:v>471</c:v>
                </c:pt>
                <c:pt idx="162">
                  <c:v>482</c:v>
                </c:pt>
                <c:pt idx="163">
                  <c:v>479</c:v>
                </c:pt>
                <c:pt idx="164">
                  <c:v>494</c:v>
                </c:pt>
                <c:pt idx="165">
                  <c:v>471</c:v>
                </c:pt>
                <c:pt idx="166">
                  <c:v>459</c:v>
                </c:pt>
                <c:pt idx="167">
                  <c:v>493</c:v>
                </c:pt>
                <c:pt idx="168">
                  <c:v>423</c:v>
                </c:pt>
                <c:pt idx="169">
                  <c:v>483</c:v>
                </c:pt>
                <c:pt idx="170">
                  <c:v>474</c:v>
                </c:pt>
                <c:pt idx="171">
                  <c:v>455</c:v>
                </c:pt>
                <c:pt idx="172">
                  <c:v>446</c:v>
                </c:pt>
                <c:pt idx="173">
                  <c:v>458</c:v>
                </c:pt>
                <c:pt idx="174">
                  <c:v>481</c:v>
                </c:pt>
                <c:pt idx="175">
                  <c:v>481</c:v>
                </c:pt>
                <c:pt idx="176">
                  <c:v>453</c:v>
                </c:pt>
                <c:pt idx="177">
                  <c:v>479</c:v>
                </c:pt>
                <c:pt idx="178">
                  <c:v>462</c:v>
                </c:pt>
                <c:pt idx="179">
                  <c:v>432</c:v>
                </c:pt>
                <c:pt idx="180">
                  <c:v>462</c:v>
                </c:pt>
                <c:pt idx="181">
                  <c:v>491</c:v>
                </c:pt>
                <c:pt idx="182">
                  <c:v>457</c:v>
                </c:pt>
                <c:pt idx="183">
                  <c:v>482</c:v>
                </c:pt>
                <c:pt idx="184">
                  <c:v>482</c:v>
                </c:pt>
                <c:pt idx="185">
                  <c:v>468</c:v>
                </c:pt>
                <c:pt idx="186">
                  <c:v>447</c:v>
                </c:pt>
                <c:pt idx="187">
                  <c:v>505</c:v>
                </c:pt>
                <c:pt idx="188">
                  <c:v>439</c:v>
                </c:pt>
                <c:pt idx="189">
                  <c:v>502</c:v>
                </c:pt>
                <c:pt idx="190">
                  <c:v>517</c:v>
                </c:pt>
                <c:pt idx="191">
                  <c:v>455</c:v>
                </c:pt>
                <c:pt idx="192">
                  <c:v>489</c:v>
                </c:pt>
                <c:pt idx="193">
                  <c:v>469</c:v>
                </c:pt>
                <c:pt idx="194">
                  <c:v>458</c:v>
                </c:pt>
                <c:pt idx="195">
                  <c:v>412</c:v>
                </c:pt>
                <c:pt idx="196">
                  <c:v>453</c:v>
                </c:pt>
                <c:pt idx="197">
                  <c:v>459</c:v>
                </c:pt>
                <c:pt idx="198">
                  <c:v>469</c:v>
                </c:pt>
                <c:pt idx="199">
                  <c:v>482</c:v>
                </c:pt>
                <c:pt idx="200">
                  <c:v>120</c:v>
                </c:pt>
                <c:pt idx="201">
                  <c:v>80</c:v>
                </c:pt>
                <c:pt idx="202">
                  <c:v>80</c:v>
                </c:pt>
                <c:pt idx="203">
                  <c:v>120</c:v>
                </c:pt>
                <c:pt idx="204">
                  <c:v>100</c:v>
                </c:pt>
                <c:pt idx="205">
                  <c:v>90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90</c:v>
                </c:pt>
                <c:pt idx="210">
                  <c:v>90</c:v>
                </c:pt>
                <c:pt idx="211">
                  <c:v>90</c:v>
                </c:pt>
                <c:pt idx="212">
                  <c:v>140</c:v>
                </c:pt>
                <c:pt idx="213">
                  <c:v>125</c:v>
                </c:pt>
                <c:pt idx="214">
                  <c:v>130</c:v>
                </c:pt>
                <c:pt idx="215">
                  <c:v>145</c:v>
                </c:pt>
                <c:pt idx="216">
                  <c:v>145</c:v>
                </c:pt>
                <c:pt idx="217">
                  <c:v>160</c:v>
                </c:pt>
                <c:pt idx="218">
                  <c:v>165</c:v>
                </c:pt>
                <c:pt idx="219">
                  <c:v>150</c:v>
                </c:pt>
                <c:pt idx="220">
                  <c:v>135</c:v>
                </c:pt>
                <c:pt idx="221">
                  <c:v>170</c:v>
                </c:pt>
                <c:pt idx="222">
                  <c:v>155</c:v>
                </c:pt>
                <c:pt idx="223">
                  <c:v>160</c:v>
                </c:pt>
                <c:pt idx="224">
                  <c:v>175</c:v>
                </c:pt>
                <c:pt idx="225">
                  <c:v>155</c:v>
                </c:pt>
                <c:pt idx="226">
                  <c:v>160</c:v>
                </c:pt>
                <c:pt idx="227">
                  <c:v>130</c:v>
                </c:pt>
                <c:pt idx="228">
                  <c:v>100</c:v>
                </c:pt>
                <c:pt idx="229">
                  <c:v>150</c:v>
                </c:pt>
                <c:pt idx="230">
                  <c:v>155</c:v>
                </c:pt>
                <c:pt idx="231">
                  <c:v>190</c:v>
                </c:pt>
                <c:pt idx="232">
                  <c:v>160</c:v>
                </c:pt>
                <c:pt idx="233">
                  <c:v>155</c:v>
                </c:pt>
                <c:pt idx="234">
                  <c:v>165</c:v>
                </c:pt>
                <c:pt idx="235">
                  <c:v>145</c:v>
                </c:pt>
                <c:pt idx="236">
                  <c:v>200</c:v>
                </c:pt>
                <c:pt idx="237">
                  <c:v>150</c:v>
                </c:pt>
                <c:pt idx="238">
                  <c:v>160</c:v>
                </c:pt>
                <c:pt idx="239">
                  <c:v>130</c:v>
                </c:pt>
                <c:pt idx="240">
                  <c:v>175</c:v>
                </c:pt>
                <c:pt idx="241">
                  <c:v>165</c:v>
                </c:pt>
                <c:pt idx="242">
                  <c:v>145</c:v>
                </c:pt>
                <c:pt idx="243">
                  <c:v>195</c:v>
                </c:pt>
                <c:pt idx="244">
                  <c:v>165</c:v>
                </c:pt>
                <c:pt idx="245">
                  <c:v>190</c:v>
                </c:pt>
                <c:pt idx="246">
                  <c:v>190</c:v>
                </c:pt>
                <c:pt idx="247">
                  <c:v>160</c:v>
                </c:pt>
                <c:pt idx="248">
                  <c:v>175</c:v>
                </c:pt>
                <c:pt idx="249">
                  <c:v>155</c:v>
                </c:pt>
                <c:pt idx="250">
                  <c:v>180</c:v>
                </c:pt>
                <c:pt idx="251">
                  <c:v>165</c:v>
                </c:pt>
                <c:pt idx="252">
                  <c:v>190</c:v>
                </c:pt>
                <c:pt idx="253">
                  <c:v>195</c:v>
                </c:pt>
                <c:pt idx="254">
                  <c:v>150</c:v>
                </c:pt>
                <c:pt idx="255">
                  <c:v>160</c:v>
                </c:pt>
                <c:pt idx="256">
                  <c:v>145</c:v>
                </c:pt>
                <c:pt idx="257">
                  <c:v>150</c:v>
                </c:pt>
                <c:pt idx="258">
                  <c:v>155</c:v>
                </c:pt>
                <c:pt idx="259">
                  <c:v>155</c:v>
                </c:pt>
                <c:pt idx="260">
                  <c:v>200</c:v>
                </c:pt>
                <c:pt idx="261">
                  <c:v>170</c:v>
                </c:pt>
                <c:pt idx="262">
                  <c:v>150</c:v>
                </c:pt>
                <c:pt idx="263">
                  <c:v>200</c:v>
                </c:pt>
                <c:pt idx="264">
                  <c:v>150</c:v>
                </c:pt>
                <c:pt idx="265">
                  <c:v>155</c:v>
                </c:pt>
                <c:pt idx="266">
                  <c:v>165</c:v>
                </c:pt>
                <c:pt idx="267">
                  <c:v>180</c:v>
                </c:pt>
                <c:pt idx="268">
                  <c:v>140</c:v>
                </c:pt>
                <c:pt idx="269">
                  <c:v>155</c:v>
                </c:pt>
                <c:pt idx="270">
                  <c:v>165</c:v>
                </c:pt>
                <c:pt idx="271">
                  <c:v>175</c:v>
                </c:pt>
                <c:pt idx="272">
                  <c:v>135</c:v>
                </c:pt>
                <c:pt idx="273">
                  <c:v>160</c:v>
                </c:pt>
                <c:pt idx="274">
                  <c:v>140</c:v>
                </c:pt>
                <c:pt idx="275">
                  <c:v>165</c:v>
                </c:pt>
                <c:pt idx="276">
                  <c:v>140</c:v>
                </c:pt>
                <c:pt idx="277">
                  <c:v>160</c:v>
                </c:pt>
                <c:pt idx="278">
                  <c:v>165</c:v>
                </c:pt>
                <c:pt idx="279">
                  <c:v>180</c:v>
                </c:pt>
                <c:pt idx="280">
                  <c:v>155</c:v>
                </c:pt>
                <c:pt idx="281">
                  <c:v>150</c:v>
                </c:pt>
                <c:pt idx="282">
                  <c:v>125</c:v>
                </c:pt>
                <c:pt idx="283">
                  <c:v>150</c:v>
                </c:pt>
                <c:pt idx="284">
                  <c:v>170</c:v>
                </c:pt>
                <c:pt idx="285">
                  <c:v>165</c:v>
                </c:pt>
                <c:pt idx="286">
                  <c:v>160</c:v>
                </c:pt>
                <c:pt idx="287">
                  <c:v>160</c:v>
                </c:pt>
                <c:pt idx="288">
                  <c:v>175</c:v>
                </c:pt>
                <c:pt idx="289">
                  <c:v>160</c:v>
                </c:pt>
                <c:pt idx="290">
                  <c:v>155</c:v>
                </c:pt>
                <c:pt idx="291">
                  <c:v>180</c:v>
                </c:pt>
                <c:pt idx="292">
                  <c:v>185</c:v>
                </c:pt>
                <c:pt idx="293">
                  <c:v>165</c:v>
                </c:pt>
                <c:pt idx="294">
                  <c:v>170</c:v>
                </c:pt>
                <c:pt idx="295">
                  <c:v>195</c:v>
                </c:pt>
                <c:pt idx="296">
                  <c:v>165</c:v>
                </c:pt>
                <c:pt idx="297">
                  <c:v>180</c:v>
                </c:pt>
                <c:pt idx="298">
                  <c:v>160</c:v>
                </c:pt>
                <c:pt idx="299">
                  <c:v>195</c:v>
                </c:pt>
                <c:pt idx="300">
                  <c:v>190</c:v>
                </c:pt>
                <c:pt idx="301">
                  <c:v>175</c:v>
                </c:pt>
                <c:pt idx="302">
                  <c:v>150</c:v>
                </c:pt>
                <c:pt idx="303">
                  <c:v>150</c:v>
                </c:pt>
                <c:pt idx="304">
                  <c:v>165</c:v>
                </c:pt>
                <c:pt idx="305">
                  <c:v>175</c:v>
                </c:pt>
                <c:pt idx="306">
                  <c:v>175</c:v>
                </c:pt>
                <c:pt idx="307">
                  <c:v>140</c:v>
                </c:pt>
                <c:pt idx="308">
                  <c:v>150</c:v>
                </c:pt>
                <c:pt idx="309">
                  <c:v>175</c:v>
                </c:pt>
                <c:pt idx="310">
                  <c:v>180</c:v>
                </c:pt>
                <c:pt idx="311">
                  <c:v>185</c:v>
                </c:pt>
                <c:pt idx="312">
                  <c:v>160</c:v>
                </c:pt>
                <c:pt idx="313">
                  <c:v>205</c:v>
                </c:pt>
                <c:pt idx="314">
                  <c:v>150</c:v>
                </c:pt>
                <c:pt idx="315">
                  <c:v>180</c:v>
                </c:pt>
                <c:pt idx="316">
                  <c:v>145</c:v>
                </c:pt>
                <c:pt idx="317">
                  <c:v>150</c:v>
                </c:pt>
                <c:pt idx="318">
                  <c:v>165</c:v>
                </c:pt>
                <c:pt idx="319">
                  <c:v>185</c:v>
                </c:pt>
                <c:pt idx="320">
                  <c:v>160</c:v>
                </c:pt>
                <c:pt idx="321">
                  <c:v>195</c:v>
                </c:pt>
                <c:pt idx="322">
                  <c:v>140</c:v>
                </c:pt>
                <c:pt idx="323">
                  <c:v>145</c:v>
                </c:pt>
                <c:pt idx="324">
                  <c:v>155</c:v>
                </c:pt>
                <c:pt idx="325">
                  <c:v>145</c:v>
                </c:pt>
                <c:pt idx="326">
                  <c:v>140</c:v>
                </c:pt>
                <c:pt idx="327">
                  <c:v>165</c:v>
                </c:pt>
                <c:pt idx="328">
                  <c:v>150</c:v>
                </c:pt>
                <c:pt idx="329">
                  <c:v>150</c:v>
                </c:pt>
                <c:pt idx="330">
                  <c:v>130</c:v>
                </c:pt>
                <c:pt idx="331">
                  <c:v>165</c:v>
                </c:pt>
                <c:pt idx="332">
                  <c:v>155</c:v>
                </c:pt>
                <c:pt idx="333">
                  <c:v>175</c:v>
                </c:pt>
                <c:pt idx="334">
                  <c:v>185</c:v>
                </c:pt>
                <c:pt idx="335">
                  <c:v>185</c:v>
                </c:pt>
                <c:pt idx="336">
                  <c:v>175</c:v>
                </c:pt>
                <c:pt idx="337">
                  <c:v>165</c:v>
                </c:pt>
                <c:pt idx="338">
                  <c:v>175</c:v>
                </c:pt>
                <c:pt idx="339">
                  <c:v>150</c:v>
                </c:pt>
                <c:pt idx="340">
                  <c:v>190</c:v>
                </c:pt>
                <c:pt idx="341">
                  <c:v>200</c:v>
                </c:pt>
                <c:pt idx="342">
                  <c:v>185</c:v>
                </c:pt>
                <c:pt idx="343">
                  <c:v>190</c:v>
                </c:pt>
                <c:pt idx="344">
                  <c:v>175</c:v>
                </c:pt>
                <c:pt idx="345">
                  <c:v>170</c:v>
                </c:pt>
                <c:pt idx="346">
                  <c:v>170</c:v>
                </c:pt>
                <c:pt idx="347">
                  <c:v>170</c:v>
                </c:pt>
                <c:pt idx="348">
                  <c:v>150</c:v>
                </c:pt>
                <c:pt idx="349">
                  <c:v>175</c:v>
                </c:pt>
                <c:pt idx="350">
                  <c:v>190</c:v>
                </c:pt>
                <c:pt idx="351">
                  <c:v>175</c:v>
                </c:pt>
                <c:pt idx="352">
                  <c:v>180</c:v>
                </c:pt>
                <c:pt idx="353">
                  <c:v>135</c:v>
                </c:pt>
                <c:pt idx="354">
                  <c:v>190</c:v>
                </c:pt>
                <c:pt idx="355">
                  <c:v>180</c:v>
                </c:pt>
                <c:pt idx="356">
                  <c:v>200</c:v>
                </c:pt>
                <c:pt idx="357">
                  <c:v>185</c:v>
                </c:pt>
                <c:pt idx="358">
                  <c:v>170</c:v>
                </c:pt>
                <c:pt idx="359">
                  <c:v>230</c:v>
                </c:pt>
                <c:pt idx="360">
                  <c:v>190</c:v>
                </c:pt>
                <c:pt idx="361">
                  <c:v>165</c:v>
                </c:pt>
                <c:pt idx="362">
                  <c:v>155</c:v>
                </c:pt>
                <c:pt idx="363">
                  <c:v>220</c:v>
                </c:pt>
                <c:pt idx="364">
                  <c:v>170</c:v>
                </c:pt>
                <c:pt idx="365">
                  <c:v>190</c:v>
                </c:pt>
                <c:pt idx="366">
                  <c:v>155</c:v>
                </c:pt>
                <c:pt idx="367">
                  <c:v>165</c:v>
                </c:pt>
                <c:pt idx="368">
                  <c:v>220</c:v>
                </c:pt>
                <c:pt idx="369">
                  <c:v>160</c:v>
                </c:pt>
                <c:pt idx="370">
                  <c:v>160</c:v>
                </c:pt>
                <c:pt idx="371">
                  <c:v>205</c:v>
                </c:pt>
                <c:pt idx="372">
                  <c:v>230</c:v>
                </c:pt>
                <c:pt idx="373">
                  <c:v>180</c:v>
                </c:pt>
                <c:pt idx="374">
                  <c:v>185</c:v>
                </c:pt>
                <c:pt idx="375">
                  <c:v>180</c:v>
                </c:pt>
                <c:pt idx="376">
                  <c:v>170</c:v>
                </c:pt>
                <c:pt idx="377">
                  <c:v>170</c:v>
                </c:pt>
                <c:pt idx="378">
                  <c:v>170</c:v>
                </c:pt>
                <c:pt idx="379">
                  <c:v>165</c:v>
                </c:pt>
                <c:pt idx="380">
                  <c:v>180</c:v>
                </c:pt>
                <c:pt idx="381">
                  <c:v>170</c:v>
                </c:pt>
                <c:pt idx="382">
                  <c:v>180</c:v>
                </c:pt>
                <c:pt idx="383">
                  <c:v>175</c:v>
                </c:pt>
                <c:pt idx="384">
                  <c:v>160</c:v>
                </c:pt>
                <c:pt idx="385">
                  <c:v>175</c:v>
                </c:pt>
                <c:pt idx="386">
                  <c:v>175</c:v>
                </c:pt>
                <c:pt idx="387">
                  <c:v>195</c:v>
                </c:pt>
                <c:pt idx="388">
                  <c:v>180</c:v>
                </c:pt>
                <c:pt idx="389">
                  <c:v>190</c:v>
                </c:pt>
                <c:pt idx="390">
                  <c:v>135</c:v>
                </c:pt>
                <c:pt idx="391">
                  <c:v>185</c:v>
                </c:pt>
                <c:pt idx="392">
                  <c:v>175</c:v>
                </c:pt>
                <c:pt idx="393">
                  <c:v>165</c:v>
                </c:pt>
                <c:pt idx="394">
                  <c:v>180</c:v>
                </c:pt>
                <c:pt idx="395">
                  <c:v>180</c:v>
                </c:pt>
                <c:pt idx="396">
                  <c:v>170</c:v>
                </c:pt>
                <c:pt idx="397">
                  <c:v>210</c:v>
                </c:pt>
                <c:pt idx="398">
                  <c:v>155</c:v>
                </c:pt>
                <c:pt idx="399">
                  <c:v>150</c:v>
                </c:pt>
              </c:numCache>
            </c:numRef>
          </c:val>
        </c:ser>
        <c:ser>
          <c:idx val="4"/>
          <c:order val="2"/>
          <c:tx>
            <c:strRef>
              <c:f>Лист1!$E$1:$E$3</c:f>
              <c:strCache>
                <c:ptCount val="1"/>
                <c:pt idx="0">
                  <c:v>Wheels QuidrupleGeneLength Best</c:v>
                </c:pt>
              </c:strCache>
            </c:strRef>
          </c:tx>
          <c:marker>
            <c:symbol val="none"/>
          </c:marker>
          <c:val>
            <c:numRef>
              <c:f>Лист1!$E$4:$E$403</c:f>
              <c:numCache>
                <c:formatCode>General</c:formatCode>
                <c:ptCount val="400"/>
                <c:pt idx="0">
                  <c:v>437</c:v>
                </c:pt>
                <c:pt idx="1">
                  <c:v>458</c:v>
                </c:pt>
                <c:pt idx="2">
                  <c:v>431</c:v>
                </c:pt>
                <c:pt idx="3">
                  <c:v>439</c:v>
                </c:pt>
                <c:pt idx="4">
                  <c:v>448</c:v>
                </c:pt>
                <c:pt idx="5">
                  <c:v>410</c:v>
                </c:pt>
                <c:pt idx="6">
                  <c:v>448</c:v>
                </c:pt>
                <c:pt idx="7">
                  <c:v>442</c:v>
                </c:pt>
                <c:pt idx="8">
                  <c:v>459</c:v>
                </c:pt>
                <c:pt idx="9">
                  <c:v>427</c:v>
                </c:pt>
                <c:pt idx="10">
                  <c:v>478</c:v>
                </c:pt>
                <c:pt idx="11">
                  <c:v>457</c:v>
                </c:pt>
                <c:pt idx="12">
                  <c:v>406</c:v>
                </c:pt>
                <c:pt idx="13">
                  <c:v>457</c:v>
                </c:pt>
                <c:pt idx="14">
                  <c:v>465</c:v>
                </c:pt>
                <c:pt idx="15">
                  <c:v>425</c:v>
                </c:pt>
                <c:pt idx="16">
                  <c:v>491</c:v>
                </c:pt>
                <c:pt idx="17">
                  <c:v>443</c:v>
                </c:pt>
                <c:pt idx="18">
                  <c:v>453</c:v>
                </c:pt>
                <c:pt idx="19">
                  <c:v>437</c:v>
                </c:pt>
                <c:pt idx="20">
                  <c:v>440</c:v>
                </c:pt>
                <c:pt idx="21">
                  <c:v>438</c:v>
                </c:pt>
                <c:pt idx="22">
                  <c:v>400</c:v>
                </c:pt>
                <c:pt idx="23">
                  <c:v>431</c:v>
                </c:pt>
                <c:pt idx="24">
                  <c:v>444</c:v>
                </c:pt>
                <c:pt idx="25">
                  <c:v>424</c:v>
                </c:pt>
                <c:pt idx="26">
                  <c:v>382</c:v>
                </c:pt>
                <c:pt idx="27">
                  <c:v>397</c:v>
                </c:pt>
                <c:pt idx="28">
                  <c:v>421</c:v>
                </c:pt>
                <c:pt idx="29">
                  <c:v>419</c:v>
                </c:pt>
                <c:pt idx="30">
                  <c:v>400</c:v>
                </c:pt>
                <c:pt idx="31">
                  <c:v>441</c:v>
                </c:pt>
                <c:pt idx="32">
                  <c:v>452</c:v>
                </c:pt>
                <c:pt idx="33">
                  <c:v>444</c:v>
                </c:pt>
                <c:pt idx="34">
                  <c:v>429</c:v>
                </c:pt>
                <c:pt idx="35">
                  <c:v>399</c:v>
                </c:pt>
                <c:pt idx="36">
                  <c:v>442</c:v>
                </c:pt>
                <c:pt idx="37">
                  <c:v>414</c:v>
                </c:pt>
                <c:pt idx="38">
                  <c:v>451</c:v>
                </c:pt>
                <c:pt idx="39">
                  <c:v>428</c:v>
                </c:pt>
                <c:pt idx="40">
                  <c:v>438</c:v>
                </c:pt>
                <c:pt idx="41">
                  <c:v>392</c:v>
                </c:pt>
                <c:pt idx="42">
                  <c:v>448</c:v>
                </c:pt>
                <c:pt idx="43">
                  <c:v>419</c:v>
                </c:pt>
                <c:pt idx="44">
                  <c:v>429</c:v>
                </c:pt>
                <c:pt idx="45">
                  <c:v>451</c:v>
                </c:pt>
                <c:pt idx="46">
                  <c:v>481</c:v>
                </c:pt>
                <c:pt idx="47">
                  <c:v>457</c:v>
                </c:pt>
                <c:pt idx="48">
                  <c:v>461</c:v>
                </c:pt>
                <c:pt idx="49">
                  <c:v>488</c:v>
                </c:pt>
                <c:pt idx="50">
                  <c:v>463</c:v>
                </c:pt>
                <c:pt idx="51">
                  <c:v>472</c:v>
                </c:pt>
                <c:pt idx="52">
                  <c:v>500</c:v>
                </c:pt>
                <c:pt idx="53">
                  <c:v>466</c:v>
                </c:pt>
                <c:pt idx="54">
                  <c:v>487</c:v>
                </c:pt>
                <c:pt idx="55">
                  <c:v>487</c:v>
                </c:pt>
                <c:pt idx="56">
                  <c:v>468</c:v>
                </c:pt>
                <c:pt idx="57">
                  <c:v>498</c:v>
                </c:pt>
                <c:pt idx="58">
                  <c:v>466</c:v>
                </c:pt>
                <c:pt idx="59">
                  <c:v>450</c:v>
                </c:pt>
                <c:pt idx="60">
                  <c:v>462</c:v>
                </c:pt>
                <c:pt idx="61">
                  <c:v>475</c:v>
                </c:pt>
                <c:pt idx="62">
                  <c:v>460</c:v>
                </c:pt>
                <c:pt idx="63">
                  <c:v>464</c:v>
                </c:pt>
                <c:pt idx="64">
                  <c:v>497</c:v>
                </c:pt>
                <c:pt idx="65">
                  <c:v>456</c:v>
                </c:pt>
                <c:pt idx="66">
                  <c:v>477</c:v>
                </c:pt>
                <c:pt idx="67">
                  <c:v>508</c:v>
                </c:pt>
                <c:pt idx="68">
                  <c:v>501</c:v>
                </c:pt>
                <c:pt idx="69">
                  <c:v>518</c:v>
                </c:pt>
                <c:pt idx="70">
                  <c:v>486</c:v>
                </c:pt>
                <c:pt idx="71">
                  <c:v>508</c:v>
                </c:pt>
                <c:pt idx="72">
                  <c:v>477</c:v>
                </c:pt>
                <c:pt idx="73">
                  <c:v>484</c:v>
                </c:pt>
                <c:pt idx="74">
                  <c:v>521</c:v>
                </c:pt>
                <c:pt idx="75">
                  <c:v>513</c:v>
                </c:pt>
                <c:pt idx="76">
                  <c:v>504</c:v>
                </c:pt>
                <c:pt idx="77">
                  <c:v>502</c:v>
                </c:pt>
                <c:pt idx="78">
                  <c:v>521</c:v>
                </c:pt>
                <c:pt idx="79">
                  <c:v>496</c:v>
                </c:pt>
                <c:pt idx="80">
                  <c:v>537</c:v>
                </c:pt>
                <c:pt idx="81">
                  <c:v>513</c:v>
                </c:pt>
                <c:pt idx="82">
                  <c:v>482</c:v>
                </c:pt>
                <c:pt idx="83">
                  <c:v>494</c:v>
                </c:pt>
                <c:pt idx="84">
                  <c:v>478</c:v>
                </c:pt>
                <c:pt idx="85">
                  <c:v>492</c:v>
                </c:pt>
                <c:pt idx="86">
                  <c:v>500</c:v>
                </c:pt>
                <c:pt idx="87">
                  <c:v>512</c:v>
                </c:pt>
                <c:pt idx="88">
                  <c:v>501</c:v>
                </c:pt>
                <c:pt idx="89">
                  <c:v>521</c:v>
                </c:pt>
                <c:pt idx="90">
                  <c:v>488</c:v>
                </c:pt>
                <c:pt idx="91">
                  <c:v>491</c:v>
                </c:pt>
                <c:pt idx="92">
                  <c:v>514</c:v>
                </c:pt>
                <c:pt idx="93">
                  <c:v>500</c:v>
                </c:pt>
                <c:pt idx="94">
                  <c:v>488</c:v>
                </c:pt>
                <c:pt idx="95">
                  <c:v>475</c:v>
                </c:pt>
                <c:pt idx="96">
                  <c:v>497</c:v>
                </c:pt>
                <c:pt idx="97">
                  <c:v>471</c:v>
                </c:pt>
                <c:pt idx="98">
                  <c:v>504</c:v>
                </c:pt>
                <c:pt idx="99">
                  <c:v>494</c:v>
                </c:pt>
                <c:pt idx="100">
                  <c:v>484</c:v>
                </c:pt>
                <c:pt idx="101">
                  <c:v>465</c:v>
                </c:pt>
                <c:pt idx="102">
                  <c:v>535</c:v>
                </c:pt>
                <c:pt idx="103">
                  <c:v>463</c:v>
                </c:pt>
                <c:pt idx="104">
                  <c:v>498</c:v>
                </c:pt>
                <c:pt idx="105">
                  <c:v>499</c:v>
                </c:pt>
                <c:pt idx="106">
                  <c:v>516</c:v>
                </c:pt>
                <c:pt idx="107">
                  <c:v>484</c:v>
                </c:pt>
                <c:pt idx="108">
                  <c:v>490</c:v>
                </c:pt>
                <c:pt idx="109">
                  <c:v>482</c:v>
                </c:pt>
                <c:pt idx="110">
                  <c:v>514</c:v>
                </c:pt>
                <c:pt idx="111">
                  <c:v>508</c:v>
                </c:pt>
                <c:pt idx="112">
                  <c:v>502</c:v>
                </c:pt>
                <c:pt idx="113">
                  <c:v>478</c:v>
                </c:pt>
                <c:pt idx="114">
                  <c:v>514</c:v>
                </c:pt>
                <c:pt idx="115">
                  <c:v>524</c:v>
                </c:pt>
                <c:pt idx="116">
                  <c:v>507</c:v>
                </c:pt>
                <c:pt idx="117">
                  <c:v>525</c:v>
                </c:pt>
                <c:pt idx="118">
                  <c:v>501</c:v>
                </c:pt>
                <c:pt idx="119">
                  <c:v>517</c:v>
                </c:pt>
                <c:pt idx="120">
                  <c:v>501</c:v>
                </c:pt>
                <c:pt idx="121">
                  <c:v>495</c:v>
                </c:pt>
                <c:pt idx="122">
                  <c:v>491</c:v>
                </c:pt>
                <c:pt idx="123">
                  <c:v>495</c:v>
                </c:pt>
                <c:pt idx="124">
                  <c:v>554</c:v>
                </c:pt>
                <c:pt idx="125">
                  <c:v>535</c:v>
                </c:pt>
                <c:pt idx="126">
                  <c:v>524</c:v>
                </c:pt>
                <c:pt idx="127">
                  <c:v>511</c:v>
                </c:pt>
                <c:pt idx="128">
                  <c:v>475</c:v>
                </c:pt>
                <c:pt idx="129">
                  <c:v>508</c:v>
                </c:pt>
                <c:pt idx="130">
                  <c:v>492</c:v>
                </c:pt>
                <c:pt idx="131">
                  <c:v>505</c:v>
                </c:pt>
                <c:pt idx="132">
                  <c:v>519</c:v>
                </c:pt>
                <c:pt idx="133">
                  <c:v>523</c:v>
                </c:pt>
                <c:pt idx="134">
                  <c:v>495</c:v>
                </c:pt>
                <c:pt idx="135">
                  <c:v>494</c:v>
                </c:pt>
                <c:pt idx="136">
                  <c:v>511</c:v>
                </c:pt>
                <c:pt idx="137">
                  <c:v>505</c:v>
                </c:pt>
                <c:pt idx="138">
                  <c:v>528</c:v>
                </c:pt>
                <c:pt idx="139">
                  <c:v>511</c:v>
                </c:pt>
                <c:pt idx="140">
                  <c:v>508</c:v>
                </c:pt>
                <c:pt idx="141">
                  <c:v>516</c:v>
                </c:pt>
                <c:pt idx="142">
                  <c:v>521</c:v>
                </c:pt>
                <c:pt idx="143">
                  <c:v>505</c:v>
                </c:pt>
                <c:pt idx="144">
                  <c:v>517</c:v>
                </c:pt>
                <c:pt idx="145">
                  <c:v>531</c:v>
                </c:pt>
                <c:pt idx="146">
                  <c:v>495</c:v>
                </c:pt>
                <c:pt idx="147">
                  <c:v>539</c:v>
                </c:pt>
                <c:pt idx="148">
                  <c:v>476</c:v>
                </c:pt>
                <c:pt idx="149">
                  <c:v>514</c:v>
                </c:pt>
                <c:pt idx="150">
                  <c:v>506</c:v>
                </c:pt>
                <c:pt idx="151">
                  <c:v>511</c:v>
                </c:pt>
                <c:pt idx="152">
                  <c:v>489</c:v>
                </c:pt>
                <c:pt idx="153">
                  <c:v>498</c:v>
                </c:pt>
                <c:pt idx="154">
                  <c:v>475</c:v>
                </c:pt>
                <c:pt idx="155">
                  <c:v>490</c:v>
                </c:pt>
                <c:pt idx="156">
                  <c:v>504</c:v>
                </c:pt>
                <c:pt idx="157">
                  <c:v>517</c:v>
                </c:pt>
                <c:pt idx="158">
                  <c:v>527</c:v>
                </c:pt>
                <c:pt idx="159">
                  <c:v>549</c:v>
                </c:pt>
                <c:pt idx="160">
                  <c:v>505</c:v>
                </c:pt>
                <c:pt idx="161">
                  <c:v>534</c:v>
                </c:pt>
                <c:pt idx="162">
                  <c:v>481</c:v>
                </c:pt>
                <c:pt idx="163">
                  <c:v>534</c:v>
                </c:pt>
                <c:pt idx="164">
                  <c:v>505</c:v>
                </c:pt>
                <c:pt idx="165">
                  <c:v>545</c:v>
                </c:pt>
                <c:pt idx="166">
                  <c:v>505</c:v>
                </c:pt>
                <c:pt idx="167">
                  <c:v>549</c:v>
                </c:pt>
                <c:pt idx="168">
                  <c:v>539</c:v>
                </c:pt>
                <c:pt idx="169">
                  <c:v>526</c:v>
                </c:pt>
                <c:pt idx="170">
                  <c:v>539</c:v>
                </c:pt>
                <c:pt idx="171">
                  <c:v>531</c:v>
                </c:pt>
                <c:pt idx="172">
                  <c:v>528</c:v>
                </c:pt>
                <c:pt idx="173">
                  <c:v>521</c:v>
                </c:pt>
                <c:pt idx="174">
                  <c:v>549</c:v>
                </c:pt>
                <c:pt idx="175">
                  <c:v>490</c:v>
                </c:pt>
                <c:pt idx="176">
                  <c:v>452</c:v>
                </c:pt>
                <c:pt idx="177">
                  <c:v>478</c:v>
                </c:pt>
                <c:pt idx="178">
                  <c:v>484</c:v>
                </c:pt>
                <c:pt idx="179">
                  <c:v>454</c:v>
                </c:pt>
                <c:pt idx="180">
                  <c:v>551</c:v>
                </c:pt>
                <c:pt idx="181">
                  <c:v>504</c:v>
                </c:pt>
                <c:pt idx="182">
                  <c:v>469</c:v>
                </c:pt>
                <c:pt idx="183">
                  <c:v>477</c:v>
                </c:pt>
                <c:pt idx="184">
                  <c:v>493</c:v>
                </c:pt>
                <c:pt idx="185">
                  <c:v>459</c:v>
                </c:pt>
                <c:pt idx="186">
                  <c:v>511</c:v>
                </c:pt>
                <c:pt idx="187">
                  <c:v>475</c:v>
                </c:pt>
                <c:pt idx="188">
                  <c:v>474</c:v>
                </c:pt>
                <c:pt idx="189">
                  <c:v>450</c:v>
                </c:pt>
                <c:pt idx="190">
                  <c:v>497</c:v>
                </c:pt>
                <c:pt idx="191">
                  <c:v>461</c:v>
                </c:pt>
                <c:pt idx="192">
                  <c:v>501</c:v>
                </c:pt>
                <c:pt idx="193">
                  <c:v>505</c:v>
                </c:pt>
                <c:pt idx="194">
                  <c:v>485</c:v>
                </c:pt>
                <c:pt idx="195">
                  <c:v>507</c:v>
                </c:pt>
                <c:pt idx="196">
                  <c:v>484</c:v>
                </c:pt>
                <c:pt idx="197">
                  <c:v>494</c:v>
                </c:pt>
                <c:pt idx="198">
                  <c:v>504</c:v>
                </c:pt>
                <c:pt idx="199">
                  <c:v>497</c:v>
                </c:pt>
                <c:pt idx="200">
                  <c:v>155</c:v>
                </c:pt>
                <c:pt idx="201">
                  <c:v>150</c:v>
                </c:pt>
                <c:pt idx="202">
                  <c:v>155</c:v>
                </c:pt>
                <c:pt idx="203">
                  <c:v>165</c:v>
                </c:pt>
                <c:pt idx="204">
                  <c:v>140</c:v>
                </c:pt>
                <c:pt idx="205">
                  <c:v>170</c:v>
                </c:pt>
                <c:pt idx="206">
                  <c:v>140</c:v>
                </c:pt>
                <c:pt idx="207">
                  <c:v>190</c:v>
                </c:pt>
                <c:pt idx="208">
                  <c:v>160</c:v>
                </c:pt>
                <c:pt idx="209">
                  <c:v>165</c:v>
                </c:pt>
                <c:pt idx="210">
                  <c:v>170</c:v>
                </c:pt>
                <c:pt idx="211">
                  <c:v>160</c:v>
                </c:pt>
                <c:pt idx="212">
                  <c:v>150</c:v>
                </c:pt>
                <c:pt idx="213">
                  <c:v>165</c:v>
                </c:pt>
                <c:pt idx="214">
                  <c:v>180</c:v>
                </c:pt>
                <c:pt idx="215">
                  <c:v>150</c:v>
                </c:pt>
                <c:pt idx="216">
                  <c:v>150</c:v>
                </c:pt>
                <c:pt idx="217">
                  <c:v>120</c:v>
                </c:pt>
                <c:pt idx="218">
                  <c:v>165</c:v>
                </c:pt>
                <c:pt idx="219">
                  <c:v>160</c:v>
                </c:pt>
                <c:pt idx="220">
                  <c:v>160</c:v>
                </c:pt>
                <c:pt idx="221">
                  <c:v>150</c:v>
                </c:pt>
                <c:pt idx="222">
                  <c:v>135</c:v>
                </c:pt>
                <c:pt idx="223">
                  <c:v>145</c:v>
                </c:pt>
                <c:pt idx="224">
                  <c:v>135</c:v>
                </c:pt>
                <c:pt idx="225">
                  <c:v>215</c:v>
                </c:pt>
                <c:pt idx="226">
                  <c:v>155</c:v>
                </c:pt>
                <c:pt idx="227">
                  <c:v>175</c:v>
                </c:pt>
                <c:pt idx="228">
                  <c:v>170</c:v>
                </c:pt>
                <c:pt idx="229">
                  <c:v>130</c:v>
                </c:pt>
                <c:pt idx="230">
                  <c:v>165</c:v>
                </c:pt>
                <c:pt idx="231">
                  <c:v>160</c:v>
                </c:pt>
                <c:pt idx="232">
                  <c:v>165</c:v>
                </c:pt>
                <c:pt idx="233">
                  <c:v>170</c:v>
                </c:pt>
                <c:pt idx="234">
                  <c:v>160</c:v>
                </c:pt>
                <c:pt idx="235">
                  <c:v>135</c:v>
                </c:pt>
                <c:pt idx="236">
                  <c:v>150</c:v>
                </c:pt>
                <c:pt idx="237">
                  <c:v>155</c:v>
                </c:pt>
                <c:pt idx="238">
                  <c:v>155</c:v>
                </c:pt>
                <c:pt idx="239">
                  <c:v>235</c:v>
                </c:pt>
                <c:pt idx="240">
                  <c:v>185</c:v>
                </c:pt>
                <c:pt idx="241">
                  <c:v>170</c:v>
                </c:pt>
                <c:pt idx="242">
                  <c:v>150</c:v>
                </c:pt>
                <c:pt idx="243">
                  <c:v>165</c:v>
                </c:pt>
                <c:pt idx="244">
                  <c:v>170</c:v>
                </c:pt>
                <c:pt idx="245">
                  <c:v>160</c:v>
                </c:pt>
                <c:pt idx="246">
                  <c:v>180</c:v>
                </c:pt>
                <c:pt idx="247">
                  <c:v>175</c:v>
                </c:pt>
                <c:pt idx="248">
                  <c:v>170</c:v>
                </c:pt>
                <c:pt idx="249">
                  <c:v>220</c:v>
                </c:pt>
                <c:pt idx="250">
                  <c:v>270</c:v>
                </c:pt>
                <c:pt idx="251">
                  <c:v>290</c:v>
                </c:pt>
                <c:pt idx="252">
                  <c:v>290</c:v>
                </c:pt>
                <c:pt idx="253">
                  <c:v>265</c:v>
                </c:pt>
                <c:pt idx="254">
                  <c:v>265</c:v>
                </c:pt>
                <c:pt idx="255">
                  <c:v>280</c:v>
                </c:pt>
                <c:pt idx="256">
                  <c:v>300</c:v>
                </c:pt>
                <c:pt idx="257">
                  <c:v>260</c:v>
                </c:pt>
                <c:pt idx="258">
                  <c:v>260</c:v>
                </c:pt>
                <c:pt idx="259">
                  <c:v>300</c:v>
                </c:pt>
                <c:pt idx="260">
                  <c:v>290</c:v>
                </c:pt>
                <c:pt idx="261">
                  <c:v>270</c:v>
                </c:pt>
                <c:pt idx="262">
                  <c:v>290</c:v>
                </c:pt>
                <c:pt idx="263">
                  <c:v>240</c:v>
                </c:pt>
                <c:pt idx="264">
                  <c:v>275</c:v>
                </c:pt>
                <c:pt idx="265">
                  <c:v>235</c:v>
                </c:pt>
                <c:pt idx="266">
                  <c:v>295</c:v>
                </c:pt>
                <c:pt idx="267">
                  <c:v>285</c:v>
                </c:pt>
                <c:pt idx="268">
                  <c:v>255</c:v>
                </c:pt>
                <c:pt idx="269">
                  <c:v>270</c:v>
                </c:pt>
                <c:pt idx="270">
                  <c:v>295</c:v>
                </c:pt>
                <c:pt idx="271">
                  <c:v>265</c:v>
                </c:pt>
                <c:pt idx="272">
                  <c:v>280</c:v>
                </c:pt>
                <c:pt idx="273">
                  <c:v>270</c:v>
                </c:pt>
                <c:pt idx="274">
                  <c:v>280</c:v>
                </c:pt>
                <c:pt idx="275">
                  <c:v>250</c:v>
                </c:pt>
                <c:pt idx="276">
                  <c:v>245</c:v>
                </c:pt>
                <c:pt idx="277">
                  <c:v>255</c:v>
                </c:pt>
                <c:pt idx="278">
                  <c:v>300</c:v>
                </c:pt>
                <c:pt idx="279">
                  <c:v>250</c:v>
                </c:pt>
                <c:pt idx="280">
                  <c:v>255</c:v>
                </c:pt>
                <c:pt idx="281">
                  <c:v>275</c:v>
                </c:pt>
                <c:pt idx="282">
                  <c:v>285</c:v>
                </c:pt>
                <c:pt idx="283">
                  <c:v>275</c:v>
                </c:pt>
                <c:pt idx="284">
                  <c:v>255</c:v>
                </c:pt>
                <c:pt idx="285">
                  <c:v>270</c:v>
                </c:pt>
                <c:pt idx="286">
                  <c:v>260</c:v>
                </c:pt>
                <c:pt idx="287">
                  <c:v>280</c:v>
                </c:pt>
                <c:pt idx="288">
                  <c:v>330</c:v>
                </c:pt>
                <c:pt idx="289">
                  <c:v>260</c:v>
                </c:pt>
                <c:pt idx="290">
                  <c:v>270</c:v>
                </c:pt>
                <c:pt idx="291">
                  <c:v>280</c:v>
                </c:pt>
                <c:pt idx="292">
                  <c:v>265</c:v>
                </c:pt>
                <c:pt idx="293">
                  <c:v>280</c:v>
                </c:pt>
                <c:pt idx="294">
                  <c:v>280</c:v>
                </c:pt>
                <c:pt idx="295">
                  <c:v>290</c:v>
                </c:pt>
                <c:pt idx="296">
                  <c:v>250</c:v>
                </c:pt>
                <c:pt idx="297">
                  <c:v>305</c:v>
                </c:pt>
                <c:pt idx="298">
                  <c:v>255</c:v>
                </c:pt>
                <c:pt idx="299">
                  <c:v>315</c:v>
                </c:pt>
                <c:pt idx="300">
                  <c:v>270</c:v>
                </c:pt>
                <c:pt idx="301">
                  <c:v>255</c:v>
                </c:pt>
                <c:pt idx="302">
                  <c:v>280</c:v>
                </c:pt>
                <c:pt idx="303">
                  <c:v>290</c:v>
                </c:pt>
                <c:pt idx="304">
                  <c:v>260</c:v>
                </c:pt>
                <c:pt idx="305">
                  <c:v>240</c:v>
                </c:pt>
                <c:pt idx="306">
                  <c:v>315</c:v>
                </c:pt>
                <c:pt idx="307">
                  <c:v>295</c:v>
                </c:pt>
                <c:pt idx="308">
                  <c:v>270</c:v>
                </c:pt>
                <c:pt idx="309">
                  <c:v>280</c:v>
                </c:pt>
                <c:pt idx="310">
                  <c:v>275</c:v>
                </c:pt>
                <c:pt idx="311">
                  <c:v>260</c:v>
                </c:pt>
                <c:pt idx="312">
                  <c:v>275</c:v>
                </c:pt>
                <c:pt idx="313">
                  <c:v>245</c:v>
                </c:pt>
                <c:pt idx="314">
                  <c:v>275</c:v>
                </c:pt>
                <c:pt idx="315">
                  <c:v>295</c:v>
                </c:pt>
                <c:pt idx="316">
                  <c:v>275</c:v>
                </c:pt>
                <c:pt idx="317">
                  <c:v>280</c:v>
                </c:pt>
                <c:pt idx="318">
                  <c:v>265</c:v>
                </c:pt>
                <c:pt idx="319">
                  <c:v>295</c:v>
                </c:pt>
                <c:pt idx="320">
                  <c:v>265</c:v>
                </c:pt>
                <c:pt idx="321">
                  <c:v>255</c:v>
                </c:pt>
                <c:pt idx="322">
                  <c:v>265</c:v>
                </c:pt>
                <c:pt idx="323">
                  <c:v>275</c:v>
                </c:pt>
                <c:pt idx="324">
                  <c:v>245</c:v>
                </c:pt>
                <c:pt idx="325">
                  <c:v>260</c:v>
                </c:pt>
                <c:pt idx="326">
                  <c:v>255</c:v>
                </c:pt>
                <c:pt idx="327">
                  <c:v>265</c:v>
                </c:pt>
                <c:pt idx="328">
                  <c:v>290</c:v>
                </c:pt>
                <c:pt idx="329">
                  <c:v>265</c:v>
                </c:pt>
                <c:pt idx="330">
                  <c:v>260</c:v>
                </c:pt>
                <c:pt idx="331">
                  <c:v>255</c:v>
                </c:pt>
                <c:pt idx="332">
                  <c:v>285</c:v>
                </c:pt>
                <c:pt idx="333">
                  <c:v>285</c:v>
                </c:pt>
                <c:pt idx="334">
                  <c:v>285</c:v>
                </c:pt>
                <c:pt idx="335">
                  <c:v>280</c:v>
                </c:pt>
                <c:pt idx="336">
                  <c:v>270</c:v>
                </c:pt>
                <c:pt idx="337">
                  <c:v>250</c:v>
                </c:pt>
                <c:pt idx="338">
                  <c:v>300</c:v>
                </c:pt>
                <c:pt idx="339">
                  <c:v>290</c:v>
                </c:pt>
                <c:pt idx="340">
                  <c:v>230</c:v>
                </c:pt>
                <c:pt idx="341">
                  <c:v>300</c:v>
                </c:pt>
                <c:pt idx="342">
                  <c:v>295</c:v>
                </c:pt>
                <c:pt idx="343">
                  <c:v>290</c:v>
                </c:pt>
                <c:pt idx="344">
                  <c:v>275</c:v>
                </c:pt>
                <c:pt idx="345">
                  <c:v>285</c:v>
                </c:pt>
                <c:pt idx="346">
                  <c:v>290</c:v>
                </c:pt>
                <c:pt idx="347">
                  <c:v>270</c:v>
                </c:pt>
                <c:pt idx="348">
                  <c:v>305</c:v>
                </c:pt>
                <c:pt idx="349">
                  <c:v>275</c:v>
                </c:pt>
                <c:pt idx="350">
                  <c:v>330</c:v>
                </c:pt>
                <c:pt idx="351">
                  <c:v>260</c:v>
                </c:pt>
                <c:pt idx="352">
                  <c:v>255</c:v>
                </c:pt>
                <c:pt idx="353">
                  <c:v>270</c:v>
                </c:pt>
                <c:pt idx="354">
                  <c:v>295</c:v>
                </c:pt>
                <c:pt idx="355">
                  <c:v>245</c:v>
                </c:pt>
                <c:pt idx="356">
                  <c:v>325</c:v>
                </c:pt>
                <c:pt idx="357">
                  <c:v>310</c:v>
                </c:pt>
                <c:pt idx="358">
                  <c:v>285</c:v>
                </c:pt>
                <c:pt idx="359">
                  <c:v>285</c:v>
                </c:pt>
                <c:pt idx="360">
                  <c:v>275</c:v>
                </c:pt>
                <c:pt idx="361">
                  <c:v>275</c:v>
                </c:pt>
                <c:pt idx="362">
                  <c:v>335</c:v>
                </c:pt>
                <c:pt idx="363">
                  <c:v>285</c:v>
                </c:pt>
                <c:pt idx="364">
                  <c:v>270</c:v>
                </c:pt>
                <c:pt idx="365">
                  <c:v>300</c:v>
                </c:pt>
                <c:pt idx="366">
                  <c:v>280</c:v>
                </c:pt>
                <c:pt idx="367">
                  <c:v>280</c:v>
                </c:pt>
                <c:pt idx="368">
                  <c:v>260</c:v>
                </c:pt>
                <c:pt idx="369">
                  <c:v>295</c:v>
                </c:pt>
                <c:pt idx="370">
                  <c:v>310</c:v>
                </c:pt>
                <c:pt idx="371">
                  <c:v>285</c:v>
                </c:pt>
                <c:pt idx="372">
                  <c:v>305</c:v>
                </c:pt>
                <c:pt idx="373">
                  <c:v>285</c:v>
                </c:pt>
                <c:pt idx="374">
                  <c:v>310</c:v>
                </c:pt>
                <c:pt idx="375">
                  <c:v>270</c:v>
                </c:pt>
                <c:pt idx="376">
                  <c:v>290</c:v>
                </c:pt>
                <c:pt idx="377">
                  <c:v>290</c:v>
                </c:pt>
                <c:pt idx="378">
                  <c:v>320</c:v>
                </c:pt>
                <c:pt idx="379">
                  <c:v>295</c:v>
                </c:pt>
                <c:pt idx="380">
                  <c:v>270</c:v>
                </c:pt>
                <c:pt idx="381">
                  <c:v>285</c:v>
                </c:pt>
                <c:pt idx="382">
                  <c:v>310</c:v>
                </c:pt>
                <c:pt idx="383">
                  <c:v>325</c:v>
                </c:pt>
                <c:pt idx="384">
                  <c:v>285</c:v>
                </c:pt>
                <c:pt idx="385">
                  <c:v>290</c:v>
                </c:pt>
                <c:pt idx="386">
                  <c:v>295</c:v>
                </c:pt>
                <c:pt idx="387">
                  <c:v>330</c:v>
                </c:pt>
                <c:pt idx="388">
                  <c:v>330</c:v>
                </c:pt>
                <c:pt idx="389">
                  <c:v>310</c:v>
                </c:pt>
                <c:pt idx="390">
                  <c:v>290</c:v>
                </c:pt>
                <c:pt idx="391">
                  <c:v>280</c:v>
                </c:pt>
                <c:pt idx="392">
                  <c:v>260</c:v>
                </c:pt>
                <c:pt idx="393">
                  <c:v>285</c:v>
                </c:pt>
                <c:pt idx="394">
                  <c:v>255</c:v>
                </c:pt>
                <c:pt idx="395">
                  <c:v>285</c:v>
                </c:pt>
                <c:pt idx="396">
                  <c:v>305</c:v>
                </c:pt>
                <c:pt idx="397">
                  <c:v>275</c:v>
                </c:pt>
                <c:pt idx="398">
                  <c:v>315</c:v>
                </c:pt>
                <c:pt idx="399">
                  <c:v>305</c:v>
                </c:pt>
              </c:numCache>
            </c:numRef>
          </c:val>
        </c:ser>
        <c:ser>
          <c:idx val="6"/>
          <c:order val="3"/>
          <c:tx>
            <c:strRef>
              <c:f>Лист1!$G$1:$G$3</c:f>
              <c:strCache>
                <c:ptCount val="1"/>
                <c:pt idx="0">
                  <c:v>Wheels HalfGeneLength Best</c:v>
                </c:pt>
              </c:strCache>
            </c:strRef>
          </c:tx>
          <c:marker>
            <c:symbol val="none"/>
          </c:marker>
          <c:val>
            <c:numRef>
              <c:f>Лист1!$G$4:$G$403</c:f>
              <c:numCache>
                <c:formatCode>General</c:formatCode>
                <c:ptCount val="400"/>
                <c:pt idx="0">
                  <c:v>427</c:v>
                </c:pt>
                <c:pt idx="1">
                  <c:v>471</c:v>
                </c:pt>
                <c:pt idx="2">
                  <c:v>458</c:v>
                </c:pt>
                <c:pt idx="3">
                  <c:v>459</c:v>
                </c:pt>
                <c:pt idx="4">
                  <c:v>501</c:v>
                </c:pt>
                <c:pt idx="5">
                  <c:v>451</c:v>
                </c:pt>
                <c:pt idx="6">
                  <c:v>485</c:v>
                </c:pt>
                <c:pt idx="7">
                  <c:v>475</c:v>
                </c:pt>
                <c:pt idx="8">
                  <c:v>468</c:v>
                </c:pt>
                <c:pt idx="9">
                  <c:v>482</c:v>
                </c:pt>
                <c:pt idx="10">
                  <c:v>477</c:v>
                </c:pt>
                <c:pt idx="11">
                  <c:v>517</c:v>
                </c:pt>
                <c:pt idx="12">
                  <c:v>498</c:v>
                </c:pt>
                <c:pt idx="13">
                  <c:v>455</c:v>
                </c:pt>
                <c:pt idx="14">
                  <c:v>495</c:v>
                </c:pt>
                <c:pt idx="15">
                  <c:v>484</c:v>
                </c:pt>
                <c:pt idx="16">
                  <c:v>543</c:v>
                </c:pt>
                <c:pt idx="17">
                  <c:v>500</c:v>
                </c:pt>
                <c:pt idx="18">
                  <c:v>497</c:v>
                </c:pt>
                <c:pt idx="19">
                  <c:v>497</c:v>
                </c:pt>
                <c:pt idx="20">
                  <c:v>491</c:v>
                </c:pt>
                <c:pt idx="21">
                  <c:v>487</c:v>
                </c:pt>
                <c:pt idx="22">
                  <c:v>488</c:v>
                </c:pt>
                <c:pt idx="23">
                  <c:v>499</c:v>
                </c:pt>
                <c:pt idx="24">
                  <c:v>481</c:v>
                </c:pt>
                <c:pt idx="25">
                  <c:v>481</c:v>
                </c:pt>
                <c:pt idx="26">
                  <c:v>500</c:v>
                </c:pt>
                <c:pt idx="27">
                  <c:v>517</c:v>
                </c:pt>
                <c:pt idx="28">
                  <c:v>496</c:v>
                </c:pt>
                <c:pt idx="29">
                  <c:v>480</c:v>
                </c:pt>
                <c:pt idx="30">
                  <c:v>483</c:v>
                </c:pt>
                <c:pt idx="31">
                  <c:v>492</c:v>
                </c:pt>
                <c:pt idx="32">
                  <c:v>485</c:v>
                </c:pt>
                <c:pt idx="33">
                  <c:v>514</c:v>
                </c:pt>
                <c:pt idx="34">
                  <c:v>481</c:v>
                </c:pt>
                <c:pt idx="35">
                  <c:v>487</c:v>
                </c:pt>
                <c:pt idx="36">
                  <c:v>483</c:v>
                </c:pt>
                <c:pt idx="37">
                  <c:v>479</c:v>
                </c:pt>
                <c:pt idx="38">
                  <c:v>458</c:v>
                </c:pt>
                <c:pt idx="39">
                  <c:v>510</c:v>
                </c:pt>
                <c:pt idx="40">
                  <c:v>501</c:v>
                </c:pt>
                <c:pt idx="41">
                  <c:v>521</c:v>
                </c:pt>
                <c:pt idx="42">
                  <c:v>515</c:v>
                </c:pt>
                <c:pt idx="43">
                  <c:v>507</c:v>
                </c:pt>
                <c:pt idx="44">
                  <c:v>512</c:v>
                </c:pt>
                <c:pt idx="45">
                  <c:v>515</c:v>
                </c:pt>
                <c:pt idx="46">
                  <c:v>519</c:v>
                </c:pt>
                <c:pt idx="47">
                  <c:v>515</c:v>
                </c:pt>
                <c:pt idx="48">
                  <c:v>505</c:v>
                </c:pt>
                <c:pt idx="49">
                  <c:v>486</c:v>
                </c:pt>
                <c:pt idx="50">
                  <c:v>517</c:v>
                </c:pt>
                <c:pt idx="51">
                  <c:v>518</c:v>
                </c:pt>
                <c:pt idx="52">
                  <c:v>482</c:v>
                </c:pt>
                <c:pt idx="53">
                  <c:v>509</c:v>
                </c:pt>
                <c:pt idx="54">
                  <c:v>488</c:v>
                </c:pt>
                <c:pt idx="55">
                  <c:v>495</c:v>
                </c:pt>
                <c:pt idx="56">
                  <c:v>482</c:v>
                </c:pt>
                <c:pt idx="57">
                  <c:v>504</c:v>
                </c:pt>
                <c:pt idx="58">
                  <c:v>544</c:v>
                </c:pt>
                <c:pt idx="59">
                  <c:v>502</c:v>
                </c:pt>
                <c:pt idx="60">
                  <c:v>500</c:v>
                </c:pt>
                <c:pt idx="61">
                  <c:v>502</c:v>
                </c:pt>
                <c:pt idx="62">
                  <c:v>480</c:v>
                </c:pt>
                <c:pt idx="63">
                  <c:v>521</c:v>
                </c:pt>
                <c:pt idx="64">
                  <c:v>494</c:v>
                </c:pt>
                <c:pt idx="65">
                  <c:v>497</c:v>
                </c:pt>
                <c:pt idx="66">
                  <c:v>502</c:v>
                </c:pt>
                <c:pt idx="67">
                  <c:v>509</c:v>
                </c:pt>
                <c:pt idx="68">
                  <c:v>485</c:v>
                </c:pt>
                <c:pt idx="69">
                  <c:v>504</c:v>
                </c:pt>
                <c:pt idx="70">
                  <c:v>528</c:v>
                </c:pt>
                <c:pt idx="71">
                  <c:v>480</c:v>
                </c:pt>
                <c:pt idx="72">
                  <c:v>501</c:v>
                </c:pt>
                <c:pt idx="73">
                  <c:v>496</c:v>
                </c:pt>
                <c:pt idx="74">
                  <c:v>522</c:v>
                </c:pt>
                <c:pt idx="75">
                  <c:v>484</c:v>
                </c:pt>
                <c:pt idx="76">
                  <c:v>478</c:v>
                </c:pt>
                <c:pt idx="77">
                  <c:v>468</c:v>
                </c:pt>
                <c:pt idx="78">
                  <c:v>525</c:v>
                </c:pt>
                <c:pt idx="79">
                  <c:v>514</c:v>
                </c:pt>
                <c:pt idx="80">
                  <c:v>454</c:v>
                </c:pt>
                <c:pt idx="81">
                  <c:v>482</c:v>
                </c:pt>
                <c:pt idx="82">
                  <c:v>492</c:v>
                </c:pt>
                <c:pt idx="83">
                  <c:v>521</c:v>
                </c:pt>
                <c:pt idx="84">
                  <c:v>515</c:v>
                </c:pt>
                <c:pt idx="85">
                  <c:v>497</c:v>
                </c:pt>
                <c:pt idx="86">
                  <c:v>513</c:v>
                </c:pt>
                <c:pt idx="87">
                  <c:v>492</c:v>
                </c:pt>
                <c:pt idx="88">
                  <c:v>491</c:v>
                </c:pt>
                <c:pt idx="89">
                  <c:v>475</c:v>
                </c:pt>
                <c:pt idx="90">
                  <c:v>508</c:v>
                </c:pt>
                <c:pt idx="91">
                  <c:v>494</c:v>
                </c:pt>
                <c:pt idx="92">
                  <c:v>87</c:v>
                </c:pt>
                <c:pt idx="93">
                  <c:v>110</c:v>
                </c:pt>
                <c:pt idx="94">
                  <c:v>87</c:v>
                </c:pt>
                <c:pt idx="95">
                  <c:v>100</c:v>
                </c:pt>
                <c:pt idx="96">
                  <c:v>317</c:v>
                </c:pt>
                <c:pt idx="97">
                  <c:v>299</c:v>
                </c:pt>
                <c:pt idx="98">
                  <c:v>390</c:v>
                </c:pt>
                <c:pt idx="99">
                  <c:v>378</c:v>
                </c:pt>
                <c:pt idx="100">
                  <c:v>369</c:v>
                </c:pt>
                <c:pt idx="101">
                  <c:v>392</c:v>
                </c:pt>
                <c:pt idx="102">
                  <c:v>394</c:v>
                </c:pt>
                <c:pt idx="103">
                  <c:v>395</c:v>
                </c:pt>
                <c:pt idx="104">
                  <c:v>427</c:v>
                </c:pt>
                <c:pt idx="105">
                  <c:v>418</c:v>
                </c:pt>
                <c:pt idx="106">
                  <c:v>420</c:v>
                </c:pt>
                <c:pt idx="107">
                  <c:v>428</c:v>
                </c:pt>
                <c:pt idx="108">
                  <c:v>432</c:v>
                </c:pt>
                <c:pt idx="109">
                  <c:v>447</c:v>
                </c:pt>
                <c:pt idx="110">
                  <c:v>412</c:v>
                </c:pt>
                <c:pt idx="111">
                  <c:v>409</c:v>
                </c:pt>
                <c:pt idx="112">
                  <c:v>409</c:v>
                </c:pt>
                <c:pt idx="113">
                  <c:v>395</c:v>
                </c:pt>
                <c:pt idx="114">
                  <c:v>413</c:v>
                </c:pt>
                <c:pt idx="115">
                  <c:v>400</c:v>
                </c:pt>
                <c:pt idx="116">
                  <c:v>403</c:v>
                </c:pt>
                <c:pt idx="117">
                  <c:v>378</c:v>
                </c:pt>
                <c:pt idx="118">
                  <c:v>407</c:v>
                </c:pt>
                <c:pt idx="119">
                  <c:v>407</c:v>
                </c:pt>
                <c:pt idx="120">
                  <c:v>417</c:v>
                </c:pt>
                <c:pt idx="121">
                  <c:v>398</c:v>
                </c:pt>
                <c:pt idx="122">
                  <c:v>408</c:v>
                </c:pt>
                <c:pt idx="123">
                  <c:v>435</c:v>
                </c:pt>
                <c:pt idx="124">
                  <c:v>395</c:v>
                </c:pt>
                <c:pt idx="125">
                  <c:v>393</c:v>
                </c:pt>
                <c:pt idx="126">
                  <c:v>427</c:v>
                </c:pt>
                <c:pt idx="127">
                  <c:v>422</c:v>
                </c:pt>
                <c:pt idx="128">
                  <c:v>424</c:v>
                </c:pt>
                <c:pt idx="129">
                  <c:v>431</c:v>
                </c:pt>
                <c:pt idx="130">
                  <c:v>416</c:v>
                </c:pt>
                <c:pt idx="131">
                  <c:v>415</c:v>
                </c:pt>
                <c:pt idx="132">
                  <c:v>404</c:v>
                </c:pt>
                <c:pt idx="133">
                  <c:v>427</c:v>
                </c:pt>
                <c:pt idx="134">
                  <c:v>429</c:v>
                </c:pt>
                <c:pt idx="135">
                  <c:v>415</c:v>
                </c:pt>
                <c:pt idx="136">
                  <c:v>441</c:v>
                </c:pt>
                <c:pt idx="137">
                  <c:v>399</c:v>
                </c:pt>
                <c:pt idx="138">
                  <c:v>409</c:v>
                </c:pt>
                <c:pt idx="139">
                  <c:v>405</c:v>
                </c:pt>
                <c:pt idx="140">
                  <c:v>399</c:v>
                </c:pt>
                <c:pt idx="141">
                  <c:v>449</c:v>
                </c:pt>
                <c:pt idx="142">
                  <c:v>425</c:v>
                </c:pt>
                <c:pt idx="143">
                  <c:v>424</c:v>
                </c:pt>
                <c:pt idx="144">
                  <c:v>423</c:v>
                </c:pt>
                <c:pt idx="145">
                  <c:v>431</c:v>
                </c:pt>
                <c:pt idx="146">
                  <c:v>439</c:v>
                </c:pt>
                <c:pt idx="147">
                  <c:v>432</c:v>
                </c:pt>
                <c:pt idx="148">
                  <c:v>401</c:v>
                </c:pt>
                <c:pt idx="149">
                  <c:v>417</c:v>
                </c:pt>
                <c:pt idx="150">
                  <c:v>396</c:v>
                </c:pt>
                <c:pt idx="151">
                  <c:v>410</c:v>
                </c:pt>
                <c:pt idx="152">
                  <c:v>442</c:v>
                </c:pt>
                <c:pt idx="153">
                  <c:v>405</c:v>
                </c:pt>
                <c:pt idx="154">
                  <c:v>408</c:v>
                </c:pt>
                <c:pt idx="155">
                  <c:v>422</c:v>
                </c:pt>
                <c:pt idx="156">
                  <c:v>418</c:v>
                </c:pt>
                <c:pt idx="157">
                  <c:v>418</c:v>
                </c:pt>
                <c:pt idx="158">
                  <c:v>427</c:v>
                </c:pt>
                <c:pt idx="159">
                  <c:v>424</c:v>
                </c:pt>
                <c:pt idx="160">
                  <c:v>425</c:v>
                </c:pt>
                <c:pt idx="161">
                  <c:v>434</c:v>
                </c:pt>
                <c:pt idx="162">
                  <c:v>414</c:v>
                </c:pt>
                <c:pt idx="163">
                  <c:v>447</c:v>
                </c:pt>
                <c:pt idx="164">
                  <c:v>409</c:v>
                </c:pt>
                <c:pt idx="165">
                  <c:v>421</c:v>
                </c:pt>
                <c:pt idx="166">
                  <c:v>441</c:v>
                </c:pt>
                <c:pt idx="167">
                  <c:v>386</c:v>
                </c:pt>
                <c:pt idx="168">
                  <c:v>424</c:v>
                </c:pt>
                <c:pt idx="169">
                  <c:v>434</c:v>
                </c:pt>
                <c:pt idx="170">
                  <c:v>431</c:v>
                </c:pt>
                <c:pt idx="171">
                  <c:v>390</c:v>
                </c:pt>
                <c:pt idx="172">
                  <c:v>424</c:v>
                </c:pt>
                <c:pt idx="173">
                  <c:v>437</c:v>
                </c:pt>
                <c:pt idx="174">
                  <c:v>430</c:v>
                </c:pt>
                <c:pt idx="175">
                  <c:v>415</c:v>
                </c:pt>
                <c:pt idx="176">
                  <c:v>412</c:v>
                </c:pt>
                <c:pt idx="177">
                  <c:v>405</c:v>
                </c:pt>
                <c:pt idx="178">
                  <c:v>431</c:v>
                </c:pt>
                <c:pt idx="179">
                  <c:v>435</c:v>
                </c:pt>
                <c:pt idx="180">
                  <c:v>418</c:v>
                </c:pt>
                <c:pt idx="181">
                  <c:v>432</c:v>
                </c:pt>
                <c:pt idx="182">
                  <c:v>431</c:v>
                </c:pt>
                <c:pt idx="183">
                  <c:v>428</c:v>
                </c:pt>
                <c:pt idx="184">
                  <c:v>430</c:v>
                </c:pt>
                <c:pt idx="185">
                  <c:v>406</c:v>
                </c:pt>
                <c:pt idx="186">
                  <c:v>432</c:v>
                </c:pt>
                <c:pt idx="187">
                  <c:v>400</c:v>
                </c:pt>
                <c:pt idx="188">
                  <c:v>441</c:v>
                </c:pt>
                <c:pt idx="189">
                  <c:v>408</c:v>
                </c:pt>
                <c:pt idx="190">
                  <c:v>457</c:v>
                </c:pt>
                <c:pt idx="191">
                  <c:v>418</c:v>
                </c:pt>
                <c:pt idx="192">
                  <c:v>412</c:v>
                </c:pt>
                <c:pt idx="193">
                  <c:v>414</c:v>
                </c:pt>
                <c:pt idx="194">
                  <c:v>421</c:v>
                </c:pt>
                <c:pt idx="195">
                  <c:v>431</c:v>
                </c:pt>
                <c:pt idx="196">
                  <c:v>412</c:v>
                </c:pt>
                <c:pt idx="197">
                  <c:v>427</c:v>
                </c:pt>
                <c:pt idx="198">
                  <c:v>408</c:v>
                </c:pt>
                <c:pt idx="199">
                  <c:v>414</c:v>
                </c:pt>
                <c:pt idx="200">
                  <c:v>60</c:v>
                </c:pt>
                <c:pt idx="201">
                  <c:v>60</c:v>
                </c:pt>
                <c:pt idx="202">
                  <c:v>60</c:v>
                </c:pt>
                <c:pt idx="203">
                  <c:v>80</c:v>
                </c:pt>
                <c:pt idx="204">
                  <c:v>85</c:v>
                </c:pt>
                <c:pt idx="205">
                  <c:v>110</c:v>
                </c:pt>
                <c:pt idx="206">
                  <c:v>65</c:v>
                </c:pt>
                <c:pt idx="207">
                  <c:v>85</c:v>
                </c:pt>
                <c:pt idx="208">
                  <c:v>90</c:v>
                </c:pt>
                <c:pt idx="209">
                  <c:v>80</c:v>
                </c:pt>
                <c:pt idx="210">
                  <c:v>80</c:v>
                </c:pt>
                <c:pt idx="211">
                  <c:v>110</c:v>
                </c:pt>
                <c:pt idx="212">
                  <c:v>60</c:v>
                </c:pt>
                <c:pt idx="213">
                  <c:v>60</c:v>
                </c:pt>
                <c:pt idx="214">
                  <c:v>110</c:v>
                </c:pt>
                <c:pt idx="215">
                  <c:v>75</c:v>
                </c:pt>
                <c:pt idx="216">
                  <c:v>90</c:v>
                </c:pt>
                <c:pt idx="217">
                  <c:v>80</c:v>
                </c:pt>
                <c:pt idx="218">
                  <c:v>65</c:v>
                </c:pt>
                <c:pt idx="219">
                  <c:v>100</c:v>
                </c:pt>
                <c:pt idx="220">
                  <c:v>75</c:v>
                </c:pt>
                <c:pt idx="221">
                  <c:v>95</c:v>
                </c:pt>
                <c:pt idx="222">
                  <c:v>85</c:v>
                </c:pt>
                <c:pt idx="223">
                  <c:v>125</c:v>
                </c:pt>
                <c:pt idx="224">
                  <c:v>110</c:v>
                </c:pt>
                <c:pt idx="225">
                  <c:v>95</c:v>
                </c:pt>
                <c:pt idx="226">
                  <c:v>110</c:v>
                </c:pt>
                <c:pt idx="227">
                  <c:v>100</c:v>
                </c:pt>
                <c:pt idx="228">
                  <c:v>105</c:v>
                </c:pt>
                <c:pt idx="229">
                  <c:v>100</c:v>
                </c:pt>
                <c:pt idx="230">
                  <c:v>105</c:v>
                </c:pt>
                <c:pt idx="231">
                  <c:v>110</c:v>
                </c:pt>
                <c:pt idx="232">
                  <c:v>80</c:v>
                </c:pt>
                <c:pt idx="233">
                  <c:v>105</c:v>
                </c:pt>
                <c:pt idx="234">
                  <c:v>140</c:v>
                </c:pt>
                <c:pt idx="235">
                  <c:v>110</c:v>
                </c:pt>
                <c:pt idx="236">
                  <c:v>90</c:v>
                </c:pt>
                <c:pt idx="237">
                  <c:v>95</c:v>
                </c:pt>
                <c:pt idx="238">
                  <c:v>120</c:v>
                </c:pt>
                <c:pt idx="239">
                  <c:v>125</c:v>
                </c:pt>
                <c:pt idx="240">
                  <c:v>150</c:v>
                </c:pt>
                <c:pt idx="241">
                  <c:v>135</c:v>
                </c:pt>
                <c:pt idx="242">
                  <c:v>90</c:v>
                </c:pt>
                <c:pt idx="243">
                  <c:v>155</c:v>
                </c:pt>
                <c:pt idx="244">
                  <c:v>100</c:v>
                </c:pt>
                <c:pt idx="245">
                  <c:v>90</c:v>
                </c:pt>
                <c:pt idx="246">
                  <c:v>80</c:v>
                </c:pt>
                <c:pt idx="247">
                  <c:v>90</c:v>
                </c:pt>
                <c:pt idx="248">
                  <c:v>135</c:v>
                </c:pt>
                <c:pt idx="249">
                  <c:v>115</c:v>
                </c:pt>
                <c:pt idx="250">
                  <c:v>85</c:v>
                </c:pt>
                <c:pt idx="251">
                  <c:v>90</c:v>
                </c:pt>
                <c:pt idx="252">
                  <c:v>85</c:v>
                </c:pt>
                <c:pt idx="253">
                  <c:v>100</c:v>
                </c:pt>
                <c:pt idx="254">
                  <c:v>120</c:v>
                </c:pt>
                <c:pt idx="255">
                  <c:v>110</c:v>
                </c:pt>
                <c:pt idx="256">
                  <c:v>95</c:v>
                </c:pt>
                <c:pt idx="257">
                  <c:v>145</c:v>
                </c:pt>
                <c:pt idx="258">
                  <c:v>70</c:v>
                </c:pt>
                <c:pt idx="259">
                  <c:v>155</c:v>
                </c:pt>
                <c:pt idx="260">
                  <c:v>80</c:v>
                </c:pt>
                <c:pt idx="261">
                  <c:v>100</c:v>
                </c:pt>
                <c:pt idx="262">
                  <c:v>120</c:v>
                </c:pt>
                <c:pt idx="263">
                  <c:v>125</c:v>
                </c:pt>
                <c:pt idx="264">
                  <c:v>105</c:v>
                </c:pt>
                <c:pt idx="265">
                  <c:v>150</c:v>
                </c:pt>
                <c:pt idx="266">
                  <c:v>105</c:v>
                </c:pt>
                <c:pt idx="267">
                  <c:v>110</c:v>
                </c:pt>
                <c:pt idx="268">
                  <c:v>95</c:v>
                </c:pt>
                <c:pt idx="269">
                  <c:v>100</c:v>
                </c:pt>
                <c:pt idx="270">
                  <c:v>120</c:v>
                </c:pt>
                <c:pt idx="271">
                  <c:v>85</c:v>
                </c:pt>
                <c:pt idx="272">
                  <c:v>90</c:v>
                </c:pt>
                <c:pt idx="273">
                  <c:v>75</c:v>
                </c:pt>
                <c:pt idx="274">
                  <c:v>125</c:v>
                </c:pt>
                <c:pt idx="275">
                  <c:v>110</c:v>
                </c:pt>
                <c:pt idx="276">
                  <c:v>105</c:v>
                </c:pt>
                <c:pt idx="277">
                  <c:v>90</c:v>
                </c:pt>
                <c:pt idx="278">
                  <c:v>150</c:v>
                </c:pt>
                <c:pt idx="279">
                  <c:v>95</c:v>
                </c:pt>
                <c:pt idx="280">
                  <c:v>110</c:v>
                </c:pt>
                <c:pt idx="281">
                  <c:v>110</c:v>
                </c:pt>
                <c:pt idx="282">
                  <c:v>110</c:v>
                </c:pt>
                <c:pt idx="283">
                  <c:v>105</c:v>
                </c:pt>
                <c:pt idx="284">
                  <c:v>70</c:v>
                </c:pt>
                <c:pt idx="285">
                  <c:v>105</c:v>
                </c:pt>
                <c:pt idx="286">
                  <c:v>85</c:v>
                </c:pt>
                <c:pt idx="287">
                  <c:v>95</c:v>
                </c:pt>
                <c:pt idx="288">
                  <c:v>105</c:v>
                </c:pt>
                <c:pt idx="289">
                  <c:v>100</c:v>
                </c:pt>
                <c:pt idx="290">
                  <c:v>115</c:v>
                </c:pt>
                <c:pt idx="291">
                  <c:v>90</c:v>
                </c:pt>
                <c:pt idx="292">
                  <c:v>130</c:v>
                </c:pt>
                <c:pt idx="293">
                  <c:v>120</c:v>
                </c:pt>
                <c:pt idx="294">
                  <c:v>115</c:v>
                </c:pt>
                <c:pt idx="295">
                  <c:v>130</c:v>
                </c:pt>
                <c:pt idx="296">
                  <c:v>95</c:v>
                </c:pt>
                <c:pt idx="297">
                  <c:v>130</c:v>
                </c:pt>
                <c:pt idx="298">
                  <c:v>120</c:v>
                </c:pt>
                <c:pt idx="299">
                  <c:v>110</c:v>
                </c:pt>
                <c:pt idx="300">
                  <c:v>80</c:v>
                </c:pt>
                <c:pt idx="301">
                  <c:v>85</c:v>
                </c:pt>
                <c:pt idx="302">
                  <c:v>90</c:v>
                </c:pt>
                <c:pt idx="303">
                  <c:v>105</c:v>
                </c:pt>
                <c:pt idx="304">
                  <c:v>135</c:v>
                </c:pt>
                <c:pt idx="305">
                  <c:v>35</c:v>
                </c:pt>
                <c:pt idx="306">
                  <c:v>115</c:v>
                </c:pt>
                <c:pt idx="307">
                  <c:v>125</c:v>
                </c:pt>
                <c:pt idx="308">
                  <c:v>145</c:v>
                </c:pt>
                <c:pt idx="309">
                  <c:v>110</c:v>
                </c:pt>
                <c:pt idx="310">
                  <c:v>115</c:v>
                </c:pt>
                <c:pt idx="311">
                  <c:v>120</c:v>
                </c:pt>
                <c:pt idx="312">
                  <c:v>95</c:v>
                </c:pt>
                <c:pt idx="313">
                  <c:v>115</c:v>
                </c:pt>
                <c:pt idx="314">
                  <c:v>125</c:v>
                </c:pt>
                <c:pt idx="315">
                  <c:v>145</c:v>
                </c:pt>
                <c:pt idx="316">
                  <c:v>80</c:v>
                </c:pt>
                <c:pt idx="317">
                  <c:v>95</c:v>
                </c:pt>
                <c:pt idx="318">
                  <c:v>95</c:v>
                </c:pt>
                <c:pt idx="319">
                  <c:v>135</c:v>
                </c:pt>
                <c:pt idx="320">
                  <c:v>155</c:v>
                </c:pt>
                <c:pt idx="321">
                  <c:v>120</c:v>
                </c:pt>
                <c:pt idx="322">
                  <c:v>115</c:v>
                </c:pt>
                <c:pt idx="323">
                  <c:v>160</c:v>
                </c:pt>
                <c:pt idx="324">
                  <c:v>145</c:v>
                </c:pt>
                <c:pt idx="325">
                  <c:v>145</c:v>
                </c:pt>
                <c:pt idx="326">
                  <c:v>160</c:v>
                </c:pt>
                <c:pt idx="327">
                  <c:v>150</c:v>
                </c:pt>
                <c:pt idx="328">
                  <c:v>145</c:v>
                </c:pt>
                <c:pt idx="329">
                  <c:v>145</c:v>
                </c:pt>
                <c:pt idx="330">
                  <c:v>165</c:v>
                </c:pt>
                <c:pt idx="331">
                  <c:v>150</c:v>
                </c:pt>
                <c:pt idx="332">
                  <c:v>190</c:v>
                </c:pt>
                <c:pt idx="333">
                  <c:v>145</c:v>
                </c:pt>
                <c:pt idx="334">
                  <c:v>145</c:v>
                </c:pt>
                <c:pt idx="335">
                  <c:v>115</c:v>
                </c:pt>
                <c:pt idx="336">
                  <c:v>140</c:v>
                </c:pt>
                <c:pt idx="337">
                  <c:v>180</c:v>
                </c:pt>
                <c:pt idx="338">
                  <c:v>175</c:v>
                </c:pt>
                <c:pt idx="339">
                  <c:v>200</c:v>
                </c:pt>
                <c:pt idx="340">
                  <c:v>175</c:v>
                </c:pt>
                <c:pt idx="341">
                  <c:v>170</c:v>
                </c:pt>
                <c:pt idx="342">
                  <c:v>160</c:v>
                </c:pt>
                <c:pt idx="343">
                  <c:v>150</c:v>
                </c:pt>
                <c:pt idx="344">
                  <c:v>140</c:v>
                </c:pt>
                <c:pt idx="345">
                  <c:v>145</c:v>
                </c:pt>
                <c:pt idx="346">
                  <c:v>180</c:v>
                </c:pt>
                <c:pt idx="347">
                  <c:v>150</c:v>
                </c:pt>
                <c:pt idx="348">
                  <c:v>155</c:v>
                </c:pt>
                <c:pt idx="349">
                  <c:v>150</c:v>
                </c:pt>
                <c:pt idx="350">
                  <c:v>175</c:v>
                </c:pt>
                <c:pt idx="351">
                  <c:v>165</c:v>
                </c:pt>
                <c:pt idx="352">
                  <c:v>105</c:v>
                </c:pt>
                <c:pt idx="353">
                  <c:v>180</c:v>
                </c:pt>
                <c:pt idx="354">
                  <c:v>180</c:v>
                </c:pt>
                <c:pt idx="355">
                  <c:v>185</c:v>
                </c:pt>
                <c:pt idx="356">
                  <c:v>205</c:v>
                </c:pt>
                <c:pt idx="357">
                  <c:v>170</c:v>
                </c:pt>
                <c:pt idx="358">
                  <c:v>160</c:v>
                </c:pt>
                <c:pt idx="359">
                  <c:v>180</c:v>
                </c:pt>
                <c:pt idx="360">
                  <c:v>205</c:v>
                </c:pt>
                <c:pt idx="361">
                  <c:v>200</c:v>
                </c:pt>
                <c:pt idx="362">
                  <c:v>175</c:v>
                </c:pt>
                <c:pt idx="363">
                  <c:v>210</c:v>
                </c:pt>
                <c:pt idx="364">
                  <c:v>190</c:v>
                </c:pt>
                <c:pt idx="365">
                  <c:v>205</c:v>
                </c:pt>
                <c:pt idx="366">
                  <c:v>165</c:v>
                </c:pt>
                <c:pt idx="367">
                  <c:v>185</c:v>
                </c:pt>
                <c:pt idx="368">
                  <c:v>190</c:v>
                </c:pt>
                <c:pt idx="369">
                  <c:v>205</c:v>
                </c:pt>
                <c:pt idx="370">
                  <c:v>225</c:v>
                </c:pt>
                <c:pt idx="371">
                  <c:v>140</c:v>
                </c:pt>
                <c:pt idx="372">
                  <c:v>120</c:v>
                </c:pt>
                <c:pt idx="373">
                  <c:v>150</c:v>
                </c:pt>
                <c:pt idx="374">
                  <c:v>165</c:v>
                </c:pt>
                <c:pt idx="375">
                  <c:v>205</c:v>
                </c:pt>
                <c:pt idx="376">
                  <c:v>190</c:v>
                </c:pt>
                <c:pt idx="377">
                  <c:v>230</c:v>
                </c:pt>
                <c:pt idx="378">
                  <c:v>200</c:v>
                </c:pt>
                <c:pt idx="379">
                  <c:v>190</c:v>
                </c:pt>
                <c:pt idx="380">
                  <c:v>245</c:v>
                </c:pt>
                <c:pt idx="381">
                  <c:v>210</c:v>
                </c:pt>
                <c:pt idx="382">
                  <c:v>225</c:v>
                </c:pt>
                <c:pt idx="383">
                  <c:v>170</c:v>
                </c:pt>
                <c:pt idx="384">
                  <c:v>185</c:v>
                </c:pt>
                <c:pt idx="385">
                  <c:v>185</c:v>
                </c:pt>
                <c:pt idx="386">
                  <c:v>190</c:v>
                </c:pt>
                <c:pt idx="387">
                  <c:v>180</c:v>
                </c:pt>
                <c:pt idx="388">
                  <c:v>160</c:v>
                </c:pt>
                <c:pt idx="389">
                  <c:v>150</c:v>
                </c:pt>
                <c:pt idx="390">
                  <c:v>175</c:v>
                </c:pt>
                <c:pt idx="391">
                  <c:v>250</c:v>
                </c:pt>
                <c:pt idx="392">
                  <c:v>175</c:v>
                </c:pt>
                <c:pt idx="393">
                  <c:v>215</c:v>
                </c:pt>
                <c:pt idx="394">
                  <c:v>185</c:v>
                </c:pt>
                <c:pt idx="395">
                  <c:v>180</c:v>
                </c:pt>
                <c:pt idx="396">
                  <c:v>185</c:v>
                </c:pt>
                <c:pt idx="397">
                  <c:v>180</c:v>
                </c:pt>
                <c:pt idx="398">
                  <c:v>175</c:v>
                </c:pt>
                <c:pt idx="399">
                  <c:v>170</c:v>
                </c:pt>
              </c:numCache>
            </c:numRef>
          </c:val>
        </c:ser>
        <c:ser>
          <c:idx val="8"/>
          <c:order val="4"/>
          <c:tx>
            <c:strRef>
              <c:f>Лист1!$I$1:$I$3</c:f>
              <c:strCache>
                <c:ptCount val="1"/>
                <c:pt idx="0">
                  <c:v>Wheels HighMutationRate Best</c:v>
                </c:pt>
              </c:strCache>
            </c:strRef>
          </c:tx>
          <c:marker>
            <c:symbol val="none"/>
          </c:marker>
          <c:val>
            <c:numRef>
              <c:f>Лист1!$I$4:$I$403</c:f>
              <c:numCache>
                <c:formatCode>General</c:formatCode>
                <c:ptCount val="400"/>
                <c:pt idx="0">
                  <c:v>398</c:v>
                </c:pt>
                <c:pt idx="1">
                  <c:v>442</c:v>
                </c:pt>
                <c:pt idx="2">
                  <c:v>409</c:v>
                </c:pt>
                <c:pt idx="3">
                  <c:v>419</c:v>
                </c:pt>
                <c:pt idx="4">
                  <c:v>445</c:v>
                </c:pt>
                <c:pt idx="5">
                  <c:v>431</c:v>
                </c:pt>
                <c:pt idx="6">
                  <c:v>474</c:v>
                </c:pt>
                <c:pt idx="7">
                  <c:v>467</c:v>
                </c:pt>
                <c:pt idx="8">
                  <c:v>474</c:v>
                </c:pt>
                <c:pt idx="9">
                  <c:v>493</c:v>
                </c:pt>
                <c:pt idx="10">
                  <c:v>482</c:v>
                </c:pt>
                <c:pt idx="11">
                  <c:v>443</c:v>
                </c:pt>
                <c:pt idx="12">
                  <c:v>458</c:v>
                </c:pt>
                <c:pt idx="13">
                  <c:v>490</c:v>
                </c:pt>
                <c:pt idx="14">
                  <c:v>471</c:v>
                </c:pt>
                <c:pt idx="15">
                  <c:v>467</c:v>
                </c:pt>
                <c:pt idx="16">
                  <c:v>478</c:v>
                </c:pt>
                <c:pt idx="17">
                  <c:v>456</c:v>
                </c:pt>
                <c:pt idx="18">
                  <c:v>465</c:v>
                </c:pt>
                <c:pt idx="19">
                  <c:v>465</c:v>
                </c:pt>
                <c:pt idx="20">
                  <c:v>510</c:v>
                </c:pt>
                <c:pt idx="21">
                  <c:v>474</c:v>
                </c:pt>
                <c:pt idx="22">
                  <c:v>442</c:v>
                </c:pt>
                <c:pt idx="23">
                  <c:v>487</c:v>
                </c:pt>
                <c:pt idx="24">
                  <c:v>467</c:v>
                </c:pt>
                <c:pt idx="25">
                  <c:v>468</c:v>
                </c:pt>
                <c:pt idx="26">
                  <c:v>471</c:v>
                </c:pt>
                <c:pt idx="27">
                  <c:v>511</c:v>
                </c:pt>
                <c:pt idx="28">
                  <c:v>458</c:v>
                </c:pt>
                <c:pt idx="29">
                  <c:v>475</c:v>
                </c:pt>
                <c:pt idx="30">
                  <c:v>462</c:v>
                </c:pt>
                <c:pt idx="31">
                  <c:v>480</c:v>
                </c:pt>
                <c:pt idx="32">
                  <c:v>460</c:v>
                </c:pt>
                <c:pt idx="33">
                  <c:v>478</c:v>
                </c:pt>
                <c:pt idx="34">
                  <c:v>471</c:v>
                </c:pt>
                <c:pt idx="35">
                  <c:v>469</c:v>
                </c:pt>
                <c:pt idx="36">
                  <c:v>460</c:v>
                </c:pt>
                <c:pt idx="37">
                  <c:v>450</c:v>
                </c:pt>
                <c:pt idx="38">
                  <c:v>475</c:v>
                </c:pt>
                <c:pt idx="39">
                  <c:v>484</c:v>
                </c:pt>
                <c:pt idx="40">
                  <c:v>471</c:v>
                </c:pt>
                <c:pt idx="41">
                  <c:v>485</c:v>
                </c:pt>
                <c:pt idx="42">
                  <c:v>468</c:v>
                </c:pt>
                <c:pt idx="43">
                  <c:v>484</c:v>
                </c:pt>
                <c:pt idx="44">
                  <c:v>471</c:v>
                </c:pt>
                <c:pt idx="45">
                  <c:v>495</c:v>
                </c:pt>
                <c:pt idx="46">
                  <c:v>491</c:v>
                </c:pt>
                <c:pt idx="47">
                  <c:v>436</c:v>
                </c:pt>
                <c:pt idx="48">
                  <c:v>476</c:v>
                </c:pt>
                <c:pt idx="49">
                  <c:v>462</c:v>
                </c:pt>
                <c:pt idx="50">
                  <c:v>443</c:v>
                </c:pt>
                <c:pt idx="51">
                  <c:v>437</c:v>
                </c:pt>
                <c:pt idx="52">
                  <c:v>442</c:v>
                </c:pt>
                <c:pt idx="53">
                  <c:v>421</c:v>
                </c:pt>
                <c:pt idx="54">
                  <c:v>474</c:v>
                </c:pt>
                <c:pt idx="55">
                  <c:v>409</c:v>
                </c:pt>
                <c:pt idx="56">
                  <c:v>419</c:v>
                </c:pt>
                <c:pt idx="57">
                  <c:v>454</c:v>
                </c:pt>
                <c:pt idx="58">
                  <c:v>431</c:v>
                </c:pt>
                <c:pt idx="59">
                  <c:v>427</c:v>
                </c:pt>
                <c:pt idx="60">
                  <c:v>439</c:v>
                </c:pt>
                <c:pt idx="61">
                  <c:v>407</c:v>
                </c:pt>
                <c:pt idx="62">
                  <c:v>435</c:v>
                </c:pt>
                <c:pt idx="63">
                  <c:v>403</c:v>
                </c:pt>
                <c:pt idx="64">
                  <c:v>431</c:v>
                </c:pt>
                <c:pt idx="65">
                  <c:v>443</c:v>
                </c:pt>
                <c:pt idx="66">
                  <c:v>412</c:v>
                </c:pt>
                <c:pt idx="67">
                  <c:v>432</c:v>
                </c:pt>
                <c:pt idx="68">
                  <c:v>434</c:v>
                </c:pt>
                <c:pt idx="69">
                  <c:v>479</c:v>
                </c:pt>
                <c:pt idx="70">
                  <c:v>393</c:v>
                </c:pt>
                <c:pt idx="71">
                  <c:v>408</c:v>
                </c:pt>
                <c:pt idx="72">
                  <c:v>425</c:v>
                </c:pt>
                <c:pt idx="73">
                  <c:v>404</c:v>
                </c:pt>
                <c:pt idx="74">
                  <c:v>446</c:v>
                </c:pt>
                <c:pt idx="75">
                  <c:v>405</c:v>
                </c:pt>
                <c:pt idx="76">
                  <c:v>437</c:v>
                </c:pt>
                <c:pt idx="77">
                  <c:v>448</c:v>
                </c:pt>
                <c:pt idx="78">
                  <c:v>423</c:v>
                </c:pt>
                <c:pt idx="79">
                  <c:v>425</c:v>
                </c:pt>
                <c:pt idx="80">
                  <c:v>402</c:v>
                </c:pt>
                <c:pt idx="81">
                  <c:v>416</c:v>
                </c:pt>
                <c:pt idx="82">
                  <c:v>412</c:v>
                </c:pt>
                <c:pt idx="83">
                  <c:v>407</c:v>
                </c:pt>
                <c:pt idx="84">
                  <c:v>430</c:v>
                </c:pt>
                <c:pt idx="85">
                  <c:v>396</c:v>
                </c:pt>
                <c:pt idx="86">
                  <c:v>423</c:v>
                </c:pt>
                <c:pt idx="87">
                  <c:v>405</c:v>
                </c:pt>
                <c:pt idx="88">
                  <c:v>409</c:v>
                </c:pt>
                <c:pt idx="89">
                  <c:v>416</c:v>
                </c:pt>
                <c:pt idx="90">
                  <c:v>416</c:v>
                </c:pt>
                <c:pt idx="91">
                  <c:v>402</c:v>
                </c:pt>
                <c:pt idx="92">
                  <c:v>444</c:v>
                </c:pt>
                <c:pt idx="93">
                  <c:v>414</c:v>
                </c:pt>
                <c:pt idx="94">
                  <c:v>419</c:v>
                </c:pt>
                <c:pt idx="95">
                  <c:v>435</c:v>
                </c:pt>
                <c:pt idx="96">
                  <c:v>407</c:v>
                </c:pt>
                <c:pt idx="97">
                  <c:v>395</c:v>
                </c:pt>
                <c:pt idx="98">
                  <c:v>425</c:v>
                </c:pt>
                <c:pt idx="99">
                  <c:v>402</c:v>
                </c:pt>
                <c:pt idx="100">
                  <c:v>450</c:v>
                </c:pt>
                <c:pt idx="101">
                  <c:v>416</c:v>
                </c:pt>
                <c:pt idx="102">
                  <c:v>411</c:v>
                </c:pt>
                <c:pt idx="103">
                  <c:v>423</c:v>
                </c:pt>
                <c:pt idx="104">
                  <c:v>454</c:v>
                </c:pt>
                <c:pt idx="105">
                  <c:v>436</c:v>
                </c:pt>
                <c:pt idx="106">
                  <c:v>427</c:v>
                </c:pt>
                <c:pt idx="107">
                  <c:v>471</c:v>
                </c:pt>
                <c:pt idx="108">
                  <c:v>459</c:v>
                </c:pt>
                <c:pt idx="109">
                  <c:v>471</c:v>
                </c:pt>
                <c:pt idx="110">
                  <c:v>475</c:v>
                </c:pt>
                <c:pt idx="111">
                  <c:v>474</c:v>
                </c:pt>
                <c:pt idx="112">
                  <c:v>459</c:v>
                </c:pt>
                <c:pt idx="113">
                  <c:v>482</c:v>
                </c:pt>
                <c:pt idx="114">
                  <c:v>511</c:v>
                </c:pt>
                <c:pt idx="115">
                  <c:v>484</c:v>
                </c:pt>
                <c:pt idx="116">
                  <c:v>508</c:v>
                </c:pt>
                <c:pt idx="117">
                  <c:v>479</c:v>
                </c:pt>
                <c:pt idx="118">
                  <c:v>484</c:v>
                </c:pt>
                <c:pt idx="119">
                  <c:v>479</c:v>
                </c:pt>
                <c:pt idx="120">
                  <c:v>455</c:v>
                </c:pt>
                <c:pt idx="121">
                  <c:v>491</c:v>
                </c:pt>
                <c:pt idx="122">
                  <c:v>454</c:v>
                </c:pt>
                <c:pt idx="123">
                  <c:v>454</c:v>
                </c:pt>
                <c:pt idx="124">
                  <c:v>457</c:v>
                </c:pt>
                <c:pt idx="125">
                  <c:v>449</c:v>
                </c:pt>
                <c:pt idx="126">
                  <c:v>467</c:v>
                </c:pt>
                <c:pt idx="127">
                  <c:v>445</c:v>
                </c:pt>
                <c:pt idx="128">
                  <c:v>481</c:v>
                </c:pt>
                <c:pt idx="129">
                  <c:v>468</c:v>
                </c:pt>
                <c:pt idx="130">
                  <c:v>458</c:v>
                </c:pt>
                <c:pt idx="131">
                  <c:v>458</c:v>
                </c:pt>
                <c:pt idx="132">
                  <c:v>462</c:v>
                </c:pt>
                <c:pt idx="133">
                  <c:v>455</c:v>
                </c:pt>
                <c:pt idx="134">
                  <c:v>440</c:v>
                </c:pt>
                <c:pt idx="135">
                  <c:v>453</c:v>
                </c:pt>
                <c:pt idx="136">
                  <c:v>436</c:v>
                </c:pt>
                <c:pt idx="137">
                  <c:v>458</c:v>
                </c:pt>
                <c:pt idx="138">
                  <c:v>414</c:v>
                </c:pt>
                <c:pt idx="139">
                  <c:v>459</c:v>
                </c:pt>
                <c:pt idx="140">
                  <c:v>442</c:v>
                </c:pt>
                <c:pt idx="141">
                  <c:v>455</c:v>
                </c:pt>
                <c:pt idx="142">
                  <c:v>429</c:v>
                </c:pt>
                <c:pt idx="143">
                  <c:v>425</c:v>
                </c:pt>
                <c:pt idx="144">
                  <c:v>429</c:v>
                </c:pt>
                <c:pt idx="145">
                  <c:v>459</c:v>
                </c:pt>
                <c:pt idx="146">
                  <c:v>459</c:v>
                </c:pt>
                <c:pt idx="147">
                  <c:v>454</c:v>
                </c:pt>
                <c:pt idx="148">
                  <c:v>467</c:v>
                </c:pt>
                <c:pt idx="149">
                  <c:v>457</c:v>
                </c:pt>
                <c:pt idx="150">
                  <c:v>455</c:v>
                </c:pt>
                <c:pt idx="151">
                  <c:v>485</c:v>
                </c:pt>
                <c:pt idx="152">
                  <c:v>471</c:v>
                </c:pt>
                <c:pt idx="153">
                  <c:v>439</c:v>
                </c:pt>
                <c:pt idx="154">
                  <c:v>466</c:v>
                </c:pt>
                <c:pt idx="155">
                  <c:v>451</c:v>
                </c:pt>
                <c:pt idx="156">
                  <c:v>450</c:v>
                </c:pt>
                <c:pt idx="157">
                  <c:v>452</c:v>
                </c:pt>
                <c:pt idx="158">
                  <c:v>461</c:v>
                </c:pt>
                <c:pt idx="159">
                  <c:v>478</c:v>
                </c:pt>
                <c:pt idx="160">
                  <c:v>468</c:v>
                </c:pt>
                <c:pt idx="161">
                  <c:v>468</c:v>
                </c:pt>
                <c:pt idx="162">
                  <c:v>448</c:v>
                </c:pt>
                <c:pt idx="163">
                  <c:v>466</c:v>
                </c:pt>
                <c:pt idx="164">
                  <c:v>432</c:v>
                </c:pt>
                <c:pt idx="165">
                  <c:v>451</c:v>
                </c:pt>
                <c:pt idx="166">
                  <c:v>461</c:v>
                </c:pt>
                <c:pt idx="167">
                  <c:v>458</c:v>
                </c:pt>
                <c:pt idx="168">
                  <c:v>453</c:v>
                </c:pt>
                <c:pt idx="169">
                  <c:v>450</c:v>
                </c:pt>
                <c:pt idx="170">
                  <c:v>448</c:v>
                </c:pt>
                <c:pt idx="171">
                  <c:v>442</c:v>
                </c:pt>
                <c:pt idx="172">
                  <c:v>432</c:v>
                </c:pt>
                <c:pt idx="173">
                  <c:v>439</c:v>
                </c:pt>
                <c:pt idx="174">
                  <c:v>477</c:v>
                </c:pt>
                <c:pt idx="175">
                  <c:v>471</c:v>
                </c:pt>
                <c:pt idx="176">
                  <c:v>482</c:v>
                </c:pt>
                <c:pt idx="177">
                  <c:v>461</c:v>
                </c:pt>
                <c:pt idx="178">
                  <c:v>501</c:v>
                </c:pt>
                <c:pt idx="179">
                  <c:v>469</c:v>
                </c:pt>
                <c:pt idx="180">
                  <c:v>482</c:v>
                </c:pt>
                <c:pt idx="181">
                  <c:v>494</c:v>
                </c:pt>
                <c:pt idx="182">
                  <c:v>475</c:v>
                </c:pt>
                <c:pt idx="183">
                  <c:v>468</c:v>
                </c:pt>
                <c:pt idx="184">
                  <c:v>471</c:v>
                </c:pt>
                <c:pt idx="185">
                  <c:v>507</c:v>
                </c:pt>
                <c:pt idx="186">
                  <c:v>468</c:v>
                </c:pt>
                <c:pt idx="187">
                  <c:v>478</c:v>
                </c:pt>
                <c:pt idx="188">
                  <c:v>486</c:v>
                </c:pt>
                <c:pt idx="189">
                  <c:v>472</c:v>
                </c:pt>
                <c:pt idx="190">
                  <c:v>476</c:v>
                </c:pt>
                <c:pt idx="191">
                  <c:v>510</c:v>
                </c:pt>
                <c:pt idx="192">
                  <c:v>475</c:v>
                </c:pt>
                <c:pt idx="193">
                  <c:v>476</c:v>
                </c:pt>
                <c:pt idx="194">
                  <c:v>475</c:v>
                </c:pt>
                <c:pt idx="195">
                  <c:v>488</c:v>
                </c:pt>
                <c:pt idx="196">
                  <c:v>468</c:v>
                </c:pt>
                <c:pt idx="197">
                  <c:v>488</c:v>
                </c:pt>
                <c:pt idx="198">
                  <c:v>462</c:v>
                </c:pt>
                <c:pt idx="199">
                  <c:v>479</c:v>
                </c:pt>
                <c:pt idx="200">
                  <c:v>110</c:v>
                </c:pt>
                <c:pt idx="201">
                  <c:v>110</c:v>
                </c:pt>
                <c:pt idx="202">
                  <c:v>90</c:v>
                </c:pt>
                <c:pt idx="203">
                  <c:v>120</c:v>
                </c:pt>
                <c:pt idx="204">
                  <c:v>125</c:v>
                </c:pt>
                <c:pt idx="205">
                  <c:v>105</c:v>
                </c:pt>
                <c:pt idx="206">
                  <c:v>110</c:v>
                </c:pt>
                <c:pt idx="207">
                  <c:v>150</c:v>
                </c:pt>
                <c:pt idx="208">
                  <c:v>115</c:v>
                </c:pt>
                <c:pt idx="209">
                  <c:v>115</c:v>
                </c:pt>
                <c:pt idx="210">
                  <c:v>115</c:v>
                </c:pt>
                <c:pt idx="211">
                  <c:v>110</c:v>
                </c:pt>
                <c:pt idx="212">
                  <c:v>115</c:v>
                </c:pt>
                <c:pt idx="213">
                  <c:v>125</c:v>
                </c:pt>
                <c:pt idx="214">
                  <c:v>115</c:v>
                </c:pt>
                <c:pt idx="215">
                  <c:v>105</c:v>
                </c:pt>
                <c:pt idx="216">
                  <c:v>125</c:v>
                </c:pt>
                <c:pt idx="217">
                  <c:v>105</c:v>
                </c:pt>
                <c:pt idx="218">
                  <c:v>130</c:v>
                </c:pt>
                <c:pt idx="219">
                  <c:v>135</c:v>
                </c:pt>
                <c:pt idx="220">
                  <c:v>135</c:v>
                </c:pt>
                <c:pt idx="221">
                  <c:v>130</c:v>
                </c:pt>
                <c:pt idx="222">
                  <c:v>110</c:v>
                </c:pt>
                <c:pt idx="223">
                  <c:v>125</c:v>
                </c:pt>
                <c:pt idx="224">
                  <c:v>120</c:v>
                </c:pt>
                <c:pt idx="225">
                  <c:v>115</c:v>
                </c:pt>
                <c:pt idx="226">
                  <c:v>130</c:v>
                </c:pt>
                <c:pt idx="227">
                  <c:v>105</c:v>
                </c:pt>
                <c:pt idx="228">
                  <c:v>140</c:v>
                </c:pt>
                <c:pt idx="229">
                  <c:v>110</c:v>
                </c:pt>
                <c:pt idx="230">
                  <c:v>145</c:v>
                </c:pt>
                <c:pt idx="231">
                  <c:v>120</c:v>
                </c:pt>
                <c:pt idx="232">
                  <c:v>110</c:v>
                </c:pt>
                <c:pt idx="233">
                  <c:v>125</c:v>
                </c:pt>
                <c:pt idx="234">
                  <c:v>120</c:v>
                </c:pt>
                <c:pt idx="235">
                  <c:v>105</c:v>
                </c:pt>
                <c:pt idx="236">
                  <c:v>120</c:v>
                </c:pt>
                <c:pt idx="237">
                  <c:v>110</c:v>
                </c:pt>
                <c:pt idx="238">
                  <c:v>110</c:v>
                </c:pt>
                <c:pt idx="239">
                  <c:v>100</c:v>
                </c:pt>
                <c:pt idx="240">
                  <c:v>130</c:v>
                </c:pt>
                <c:pt idx="241">
                  <c:v>135</c:v>
                </c:pt>
                <c:pt idx="242">
                  <c:v>120</c:v>
                </c:pt>
                <c:pt idx="243">
                  <c:v>125</c:v>
                </c:pt>
                <c:pt idx="244">
                  <c:v>115</c:v>
                </c:pt>
                <c:pt idx="245">
                  <c:v>120</c:v>
                </c:pt>
                <c:pt idx="246">
                  <c:v>115</c:v>
                </c:pt>
                <c:pt idx="247">
                  <c:v>140</c:v>
                </c:pt>
                <c:pt idx="248">
                  <c:v>115</c:v>
                </c:pt>
                <c:pt idx="249">
                  <c:v>115</c:v>
                </c:pt>
                <c:pt idx="250">
                  <c:v>115</c:v>
                </c:pt>
                <c:pt idx="251">
                  <c:v>175</c:v>
                </c:pt>
                <c:pt idx="252">
                  <c:v>205</c:v>
                </c:pt>
                <c:pt idx="253">
                  <c:v>145</c:v>
                </c:pt>
                <c:pt idx="254">
                  <c:v>170</c:v>
                </c:pt>
                <c:pt idx="255">
                  <c:v>140</c:v>
                </c:pt>
                <c:pt idx="256">
                  <c:v>130</c:v>
                </c:pt>
                <c:pt idx="257">
                  <c:v>165</c:v>
                </c:pt>
                <c:pt idx="258">
                  <c:v>140</c:v>
                </c:pt>
                <c:pt idx="259">
                  <c:v>150</c:v>
                </c:pt>
                <c:pt idx="260">
                  <c:v>120</c:v>
                </c:pt>
                <c:pt idx="261">
                  <c:v>145</c:v>
                </c:pt>
                <c:pt idx="262">
                  <c:v>105</c:v>
                </c:pt>
                <c:pt idx="263">
                  <c:v>125</c:v>
                </c:pt>
                <c:pt idx="264">
                  <c:v>130</c:v>
                </c:pt>
                <c:pt idx="265">
                  <c:v>100</c:v>
                </c:pt>
                <c:pt idx="266">
                  <c:v>85</c:v>
                </c:pt>
                <c:pt idx="267">
                  <c:v>120</c:v>
                </c:pt>
                <c:pt idx="268">
                  <c:v>125</c:v>
                </c:pt>
                <c:pt idx="269">
                  <c:v>140</c:v>
                </c:pt>
                <c:pt idx="270">
                  <c:v>150</c:v>
                </c:pt>
                <c:pt idx="271">
                  <c:v>120</c:v>
                </c:pt>
                <c:pt idx="272">
                  <c:v>125</c:v>
                </c:pt>
                <c:pt idx="273">
                  <c:v>115</c:v>
                </c:pt>
                <c:pt idx="274">
                  <c:v>115</c:v>
                </c:pt>
                <c:pt idx="275">
                  <c:v>135</c:v>
                </c:pt>
                <c:pt idx="276">
                  <c:v>100</c:v>
                </c:pt>
                <c:pt idx="277">
                  <c:v>185</c:v>
                </c:pt>
                <c:pt idx="278">
                  <c:v>135</c:v>
                </c:pt>
                <c:pt idx="279">
                  <c:v>120</c:v>
                </c:pt>
                <c:pt idx="280">
                  <c:v>150</c:v>
                </c:pt>
                <c:pt idx="281">
                  <c:v>165</c:v>
                </c:pt>
                <c:pt idx="282">
                  <c:v>120</c:v>
                </c:pt>
                <c:pt idx="283">
                  <c:v>145</c:v>
                </c:pt>
                <c:pt idx="284">
                  <c:v>165</c:v>
                </c:pt>
                <c:pt idx="285">
                  <c:v>155</c:v>
                </c:pt>
                <c:pt idx="286">
                  <c:v>125</c:v>
                </c:pt>
                <c:pt idx="287">
                  <c:v>125</c:v>
                </c:pt>
                <c:pt idx="288">
                  <c:v>120</c:v>
                </c:pt>
                <c:pt idx="289">
                  <c:v>125</c:v>
                </c:pt>
                <c:pt idx="290">
                  <c:v>130</c:v>
                </c:pt>
                <c:pt idx="291">
                  <c:v>115</c:v>
                </c:pt>
                <c:pt idx="292">
                  <c:v>145</c:v>
                </c:pt>
                <c:pt idx="293">
                  <c:v>190</c:v>
                </c:pt>
                <c:pt idx="294">
                  <c:v>135</c:v>
                </c:pt>
                <c:pt idx="295">
                  <c:v>140</c:v>
                </c:pt>
                <c:pt idx="296">
                  <c:v>135</c:v>
                </c:pt>
                <c:pt idx="297">
                  <c:v>160</c:v>
                </c:pt>
                <c:pt idx="298">
                  <c:v>120</c:v>
                </c:pt>
                <c:pt idx="299">
                  <c:v>135</c:v>
                </c:pt>
                <c:pt idx="300">
                  <c:v>130</c:v>
                </c:pt>
                <c:pt idx="301">
                  <c:v>135</c:v>
                </c:pt>
                <c:pt idx="302">
                  <c:v>110</c:v>
                </c:pt>
                <c:pt idx="303">
                  <c:v>185</c:v>
                </c:pt>
                <c:pt idx="304">
                  <c:v>125</c:v>
                </c:pt>
                <c:pt idx="305">
                  <c:v>120</c:v>
                </c:pt>
                <c:pt idx="306">
                  <c:v>105</c:v>
                </c:pt>
                <c:pt idx="307">
                  <c:v>130</c:v>
                </c:pt>
                <c:pt idx="308">
                  <c:v>130</c:v>
                </c:pt>
                <c:pt idx="309">
                  <c:v>100</c:v>
                </c:pt>
                <c:pt idx="310">
                  <c:v>145</c:v>
                </c:pt>
                <c:pt idx="311">
                  <c:v>105</c:v>
                </c:pt>
                <c:pt idx="312">
                  <c:v>130</c:v>
                </c:pt>
                <c:pt idx="313">
                  <c:v>130</c:v>
                </c:pt>
                <c:pt idx="314">
                  <c:v>130</c:v>
                </c:pt>
                <c:pt idx="315">
                  <c:v>150</c:v>
                </c:pt>
                <c:pt idx="316">
                  <c:v>140</c:v>
                </c:pt>
                <c:pt idx="317">
                  <c:v>170</c:v>
                </c:pt>
                <c:pt idx="318">
                  <c:v>130</c:v>
                </c:pt>
                <c:pt idx="319">
                  <c:v>120</c:v>
                </c:pt>
                <c:pt idx="320">
                  <c:v>115</c:v>
                </c:pt>
                <c:pt idx="321">
                  <c:v>140</c:v>
                </c:pt>
                <c:pt idx="322">
                  <c:v>120</c:v>
                </c:pt>
                <c:pt idx="323">
                  <c:v>130</c:v>
                </c:pt>
                <c:pt idx="324">
                  <c:v>120</c:v>
                </c:pt>
                <c:pt idx="325">
                  <c:v>140</c:v>
                </c:pt>
                <c:pt idx="326">
                  <c:v>140</c:v>
                </c:pt>
                <c:pt idx="327">
                  <c:v>145</c:v>
                </c:pt>
                <c:pt idx="328">
                  <c:v>150</c:v>
                </c:pt>
                <c:pt idx="329">
                  <c:v>145</c:v>
                </c:pt>
                <c:pt idx="330">
                  <c:v>165</c:v>
                </c:pt>
                <c:pt idx="331">
                  <c:v>185</c:v>
                </c:pt>
                <c:pt idx="332">
                  <c:v>170</c:v>
                </c:pt>
                <c:pt idx="333">
                  <c:v>190</c:v>
                </c:pt>
                <c:pt idx="334">
                  <c:v>165</c:v>
                </c:pt>
                <c:pt idx="335">
                  <c:v>195</c:v>
                </c:pt>
                <c:pt idx="336">
                  <c:v>170</c:v>
                </c:pt>
                <c:pt idx="337">
                  <c:v>150</c:v>
                </c:pt>
                <c:pt idx="338">
                  <c:v>170</c:v>
                </c:pt>
                <c:pt idx="339">
                  <c:v>190</c:v>
                </c:pt>
                <c:pt idx="340">
                  <c:v>170</c:v>
                </c:pt>
                <c:pt idx="341">
                  <c:v>190</c:v>
                </c:pt>
                <c:pt idx="342">
                  <c:v>140</c:v>
                </c:pt>
                <c:pt idx="343">
                  <c:v>165</c:v>
                </c:pt>
                <c:pt idx="344">
                  <c:v>165</c:v>
                </c:pt>
                <c:pt idx="345">
                  <c:v>145</c:v>
                </c:pt>
                <c:pt idx="346">
                  <c:v>175</c:v>
                </c:pt>
                <c:pt idx="347">
                  <c:v>165</c:v>
                </c:pt>
                <c:pt idx="348">
                  <c:v>175</c:v>
                </c:pt>
                <c:pt idx="349">
                  <c:v>160</c:v>
                </c:pt>
                <c:pt idx="350">
                  <c:v>180</c:v>
                </c:pt>
                <c:pt idx="351">
                  <c:v>205</c:v>
                </c:pt>
                <c:pt idx="352">
                  <c:v>205</c:v>
                </c:pt>
                <c:pt idx="353">
                  <c:v>215</c:v>
                </c:pt>
                <c:pt idx="354">
                  <c:v>210</c:v>
                </c:pt>
                <c:pt idx="355">
                  <c:v>195</c:v>
                </c:pt>
                <c:pt idx="356">
                  <c:v>170</c:v>
                </c:pt>
                <c:pt idx="357">
                  <c:v>170</c:v>
                </c:pt>
                <c:pt idx="358">
                  <c:v>170</c:v>
                </c:pt>
                <c:pt idx="359">
                  <c:v>190</c:v>
                </c:pt>
                <c:pt idx="360">
                  <c:v>195</c:v>
                </c:pt>
                <c:pt idx="361">
                  <c:v>190</c:v>
                </c:pt>
                <c:pt idx="362">
                  <c:v>165</c:v>
                </c:pt>
                <c:pt idx="363">
                  <c:v>200</c:v>
                </c:pt>
                <c:pt idx="364">
                  <c:v>185</c:v>
                </c:pt>
                <c:pt idx="365">
                  <c:v>190</c:v>
                </c:pt>
                <c:pt idx="366">
                  <c:v>225</c:v>
                </c:pt>
                <c:pt idx="367">
                  <c:v>165</c:v>
                </c:pt>
                <c:pt idx="368">
                  <c:v>245</c:v>
                </c:pt>
                <c:pt idx="369">
                  <c:v>185</c:v>
                </c:pt>
                <c:pt idx="370">
                  <c:v>155</c:v>
                </c:pt>
                <c:pt idx="371">
                  <c:v>205</c:v>
                </c:pt>
                <c:pt idx="372">
                  <c:v>190</c:v>
                </c:pt>
                <c:pt idx="373">
                  <c:v>205</c:v>
                </c:pt>
                <c:pt idx="374">
                  <c:v>215</c:v>
                </c:pt>
                <c:pt idx="375">
                  <c:v>185</c:v>
                </c:pt>
                <c:pt idx="376">
                  <c:v>205</c:v>
                </c:pt>
                <c:pt idx="377">
                  <c:v>205</c:v>
                </c:pt>
                <c:pt idx="378">
                  <c:v>205</c:v>
                </c:pt>
                <c:pt idx="379">
                  <c:v>200</c:v>
                </c:pt>
                <c:pt idx="380">
                  <c:v>230</c:v>
                </c:pt>
                <c:pt idx="381">
                  <c:v>170</c:v>
                </c:pt>
                <c:pt idx="382">
                  <c:v>215</c:v>
                </c:pt>
                <c:pt idx="383">
                  <c:v>195</c:v>
                </c:pt>
                <c:pt idx="384">
                  <c:v>180</c:v>
                </c:pt>
                <c:pt idx="385">
                  <c:v>190</c:v>
                </c:pt>
                <c:pt idx="386">
                  <c:v>190</c:v>
                </c:pt>
                <c:pt idx="387">
                  <c:v>185</c:v>
                </c:pt>
                <c:pt idx="388">
                  <c:v>200</c:v>
                </c:pt>
                <c:pt idx="389">
                  <c:v>190</c:v>
                </c:pt>
                <c:pt idx="390">
                  <c:v>165</c:v>
                </c:pt>
                <c:pt idx="391">
                  <c:v>145</c:v>
                </c:pt>
                <c:pt idx="392">
                  <c:v>195</c:v>
                </c:pt>
                <c:pt idx="393">
                  <c:v>155</c:v>
                </c:pt>
                <c:pt idx="394">
                  <c:v>155</c:v>
                </c:pt>
                <c:pt idx="395">
                  <c:v>130</c:v>
                </c:pt>
                <c:pt idx="396">
                  <c:v>155</c:v>
                </c:pt>
                <c:pt idx="397">
                  <c:v>150</c:v>
                </c:pt>
                <c:pt idx="398">
                  <c:v>170</c:v>
                </c:pt>
                <c:pt idx="399">
                  <c:v>155</c:v>
                </c:pt>
              </c:numCache>
            </c:numRef>
          </c:val>
        </c:ser>
        <c:ser>
          <c:idx val="10"/>
          <c:order val="5"/>
          <c:tx>
            <c:strRef>
              <c:f>Лист1!$K$1:$K$3</c:f>
              <c:strCache>
                <c:ptCount val="1"/>
                <c:pt idx="0">
                  <c:v>Wheels LowMutationRate Best</c:v>
                </c:pt>
              </c:strCache>
            </c:strRef>
          </c:tx>
          <c:marker>
            <c:symbol val="none"/>
          </c:marker>
          <c:val>
            <c:numRef>
              <c:f>Лист1!$K$4:$K$403</c:f>
              <c:numCache>
                <c:formatCode>General</c:formatCode>
                <c:ptCount val="400"/>
                <c:pt idx="0">
                  <c:v>399</c:v>
                </c:pt>
                <c:pt idx="1">
                  <c:v>425</c:v>
                </c:pt>
                <c:pt idx="2">
                  <c:v>411</c:v>
                </c:pt>
                <c:pt idx="3">
                  <c:v>452</c:v>
                </c:pt>
                <c:pt idx="4">
                  <c:v>428</c:v>
                </c:pt>
                <c:pt idx="5">
                  <c:v>444</c:v>
                </c:pt>
                <c:pt idx="6">
                  <c:v>454</c:v>
                </c:pt>
                <c:pt idx="7">
                  <c:v>444</c:v>
                </c:pt>
                <c:pt idx="8">
                  <c:v>401</c:v>
                </c:pt>
                <c:pt idx="9">
                  <c:v>472</c:v>
                </c:pt>
                <c:pt idx="10">
                  <c:v>416</c:v>
                </c:pt>
                <c:pt idx="11">
                  <c:v>459</c:v>
                </c:pt>
                <c:pt idx="12">
                  <c:v>448</c:v>
                </c:pt>
                <c:pt idx="13">
                  <c:v>460</c:v>
                </c:pt>
                <c:pt idx="14">
                  <c:v>451</c:v>
                </c:pt>
                <c:pt idx="15">
                  <c:v>428</c:v>
                </c:pt>
                <c:pt idx="16">
                  <c:v>435</c:v>
                </c:pt>
                <c:pt idx="17">
                  <c:v>485</c:v>
                </c:pt>
                <c:pt idx="18">
                  <c:v>449</c:v>
                </c:pt>
                <c:pt idx="19">
                  <c:v>428</c:v>
                </c:pt>
                <c:pt idx="20">
                  <c:v>437</c:v>
                </c:pt>
                <c:pt idx="21">
                  <c:v>415</c:v>
                </c:pt>
                <c:pt idx="22">
                  <c:v>429</c:v>
                </c:pt>
                <c:pt idx="23">
                  <c:v>464</c:v>
                </c:pt>
                <c:pt idx="24">
                  <c:v>450</c:v>
                </c:pt>
                <c:pt idx="25">
                  <c:v>466</c:v>
                </c:pt>
                <c:pt idx="26">
                  <c:v>441</c:v>
                </c:pt>
                <c:pt idx="27">
                  <c:v>431</c:v>
                </c:pt>
                <c:pt idx="28">
                  <c:v>470</c:v>
                </c:pt>
                <c:pt idx="29">
                  <c:v>451</c:v>
                </c:pt>
                <c:pt idx="30">
                  <c:v>419</c:v>
                </c:pt>
                <c:pt idx="31">
                  <c:v>438</c:v>
                </c:pt>
                <c:pt idx="32">
                  <c:v>438</c:v>
                </c:pt>
                <c:pt idx="33">
                  <c:v>446</c:v>
                </c:pt>
                <c:pt idx="34">
                  <c:v>439</c:v>
                </c:pt>
                <c:pt idx="35">
                  <c:v>444</c:v>
                </c:pt>
                <c:pt idx="36">
                  <c:v>438</c:v>
                </c:pt>
                <c:pt idx="37">
                  <c:v>455</c:v>
                </c:pt>
                <c:pt idx="38">
                  <c:v>432</c:v>
                </c:pt>
                <c:pt idx="39">
                  <c:v>442</c:v>
                </c:pt>
                <c:pt idx="40">
                  <c:v>446</c:v>
                </c:pt>
                <c:pt idx="41">
                  <c:v>477</c:v>
                </c:pt>
                <c:pt idx="42">
                  <c:v>460</c:v>
                </c:pt>
                <c:pt idx="43">
                  <c:v>452</c:v>
                </c:pt>
                <c:pt idx="44">
                  <c:v>445</c:v>
                </c:pt>
                <c:pt idx="45">
                  <c:v>435</c:v>
                </c:pt>
                <c:pt idx="46">
                  <c:v>439</c:v>
                </c:pt>
                <c:pt idx="47">
                  <c:v>419</c:v>
                </c:pt>
                <c:pt idx="48">
                  <c:v>437</c:v>
                </c:pt>
                <c:pt idx="49">
                  <c:v>443</c:v>
                </c:pt>
                <c:pt idx="50">
                  <c:v>449</c:v>
                </c:pt>
                <c:pt idx="51">
                  <c:v>439</c:v>
                </c:pt>
                <c:pt idx="52">
                  <c:v>446</c:v>
                </c:pt>
                <c:pt idx="53">
                  <c:v>457</c:v>
                </c:pt>
                <c:pt idx="54">
                  <c:v>427</c:v>
                </c:pt>
                <c:pt idx="55">
                  <c:v>432</c:v>
                </c:pt>
                <c:pt idx="56">
                  <c:v>455</c:v>
                </c:pt>
                <c:pt idx="57">
                  <c:v>459</c:v>
                </c:pt>
                <c:pt idx="58">
                  <c:v>429</c:v>
                </c:pt>
                <c:pt idx="59">
                  <c:v>421</c:v>
                </c:pt>
                <c:pt idx="60">
                  <c:v>446</c:v>
                </c:pt>
                <c:pt idx="61">
                  <c:v>461</c:v>
                </c:pt>
                <c:pt idx="62">
                  <c:v>427</c:v>
                </c:pt>
                <c:pt idx="63">
                  <c:v>436</c:v>
                </c:pt>
                <c:pt idx="64">
                  <c:v>434</c:v>
                </c:pt>
                <c:pt idx="65">
                  <c:v>444</c:v>
                </c:pt>
                <c:pt idx="66">
                  <c:v>436</c:v>
                </c:pt>
                <c:pt idx="67">
                  <c:v>448</c:v>
                </c:pt>
                <c:pt idx="68">
                  <c:v>442</c:v>
                </c:pt>
                <c:pt idx="69">
                  <c:v>459</c:v>
                </c:pt>
                <c:pt idx="70">
                  <c:v>441</c:v>
                </c:pt>
                <c:pt idx="71">
                  <c:v>504</c:v>
                </c:pt>
                <c:pt idx="72">
                  <c:v>450</c:v>
                </c:pt>
                <c:pt idx="73">
                  <c:v>488</c:v>
                </c:pt>
                <c:pt idx="74">
                  <c:v>488</c:v>
                </c:pt>
                <c:pt idx="75">
                  <c:v>483</c:v>
                </c:pt>
                <c:pt idx="76">
                  <c:v>471</c:v>
                </c:pt>
                <c:pt idx="77">
                  <c:v>478</c:v>
                </c:pt>
                <c:pt idx="78">
                  <c:v>487</c:v>
                </c:pt>
                <c:pt idx="79">
                  <c:v>482</c:v>
                </c:pt>
                <c:pt idx="80">
                  <c:v>474</c:v>
                </c:pt>
                <c:pt idx="81">
                  <c:v>478</c:v>
                </c:pt>
                <c:pt idx="82">
                  <c:v>477</c:v>
                </c:pt>
                <c:pt idx="83">
                  <c:v>482</c:v>
                </c:pt>
                <c:pt idx="84">
                  <c:v>465</c:v>
                </c:pt>
                <c:pt idx="85">
                  <c:v>464</c:v>
                </c:pt>
                <c:pt idx="86">
                  <c:v>459</c:v>
                </c:pt>
                <c:pt idx="87">
                  <c:v>460</c:v>
                </c:pt>
                <c:pt idx="88">
                  <c:v>464</c:v>
                </c:pt>
                <c:pt idx="89">
                  <c:v>488</c:v>
                </c:pt>
                <c:pt idx="90">
                  <c:v>494</c:v>
                </c:pt>
                <c:pt idx="91">
                  <c:v>468</c:v>
                </c:pt>
                <c:pt idx="92">
                  <c:v>472</c:v>
                </c:pt>
                <c:pt idx="93">
                  <c:v>474</c:v>
                </c:pt>
                <c:pt idx="94">
                  <c:v>451</c:v>
                </c:pt>
                <c:pt idx="95">
                  <c:v>482</c:v>
                </c:pt>
                <c:pt idx="96">
                  <c:v>464</c:v>
                </c:pt>
                <c:pt idx="97">
                  <c:v>496</c:v>
                </c:pt>
                <c:pt idx="98">
                  <c:v>497</c:v>
                </c:pt>
                <c:pt idx="99">
                  <c:v>464</c:v>
                </c:pt>
                <c:pt idx="100">
                  <c:v>473</c:v>
                </c:pt>
                <c:pt idx="101">
                  <c:v>520</c:v>
                </c:pt>
                <c:pt idx="102">
                  <c:v>475</c:v>
                </c:pt>
                <c:pt idx="103">
                  <c:v>495</c:v>
                </c:pt>
                <c:pt idx="104">
                  <c:v>463</c:v>
                </c:pt>
                <c:pt idx="105">
                  <c:v>528</c:v>
                </c:pt>
                <c:pt idx="106">
                  <c:v>507</c:v>
                </c:pt>
                <c:pt idx="107">
                  <c:v>466</c:v>
                </c:pt>
                <c:pt idx="108">
                  <c:v>488</c:v>
                </c:pt>
                <c:pt idx="109">
                  <c:v>513</c:v>
                </c:pt>
                <c:pt idx="110">
                  <c:v>464</c:v>
                </c:pt>
                <c:pt idx="111">
                  <c:v>488</c:v>
                </c:pt>
                <c:pt idx="112">
                  <c:v>454</c:v>
                </c:pt>
                <c:pt idx="113">
                  <c:v>459</c:v>
                </c:pt>
                <c:pt idx="114">
                  <c:v>455</c:v>
                </c:pt>
                <c:pt idx="115">
                  <c:v>492</c:v>
                </c:pt>
                <c:pt idx="116">
                  <c:v>452</c:v>
                </c:pt>
                <c:pt idx="117">
                  <c:v>482</c:v>
                </c:pt>
                <c:pt idx="118">
                  <c:v>472</c:v>
                </c:pt>
                <c:pt idx="119">
                  <c:v>491</c:v>
                </c:pt>
                <c:pt idx="120">
                  <c:v>484</c:v>
                </c:pt>
                <c:pt idx="121">
                  <c:v>469</c:v>
                </c:pt>
                <c:pt idx="122">
                  <c:v>464</c:v>
                </c:pt>
                <c:pt idx="123">
                  <c:v>498</c:v>
                </c:pt>
                <c:pt idx="124">
                  <c:v>506</c:v>
                </c:pt>
                <c:pt idx="125">
                  <c:v>492</c:v>
                </c:pt>
                <c:pt idx="126">
                  <c:v>518</c:v>
                </c:pt>
                <c:pt idx="127">
                  <c:v>483</c:v>
                </c:pt>
                <c:pt idx="128">
                  <c:v>482</c:v>
                </c:pt>
                <c:pt idx="129">
                  <c:v>499</c:v>
                </c:pt>
                <c:pt idx="130">
                  <c:v>470</c:v>
                </c:pt>
                <c:pt idx="131">
                  <c:v>502</c:v>
                </c:pt>
                <c:pt idx="132">
                  <c:v>488</c:v>
                </c:pt>
                <c:pt idx="133">
                  <c:v>493</c:v>
                </c:pt>
                <c:pt idx="134">
                  <c:v>494</c:v>
                </c:pt>
                <c:pt idx="135">
                  <c:v>469</c:v>
                </c:pt>
                <c:pt idx="136">
                  <c:v>478</c:v>
                </c:pt>
                <c:pt idx="137">
                  <c:v>466</c:v>
                </c:pt>
                <c:pt idx="138">
                  <c:v>477</c:v>
                </c:pt>
                <c:pt idx="139">
                  <c:v>488</c:v>
                </c:pt>
                <c:pt idx="140">
                  <c:v>505</c:v>
                </c:pt>
                <c:pt idx="141">
                  <c:v>482</c:v>
                </c:pt>
                <c:pt idx="142">
                  <c:v>485</c:v>
                </c:pt>
                <c:pt idx="143">
                  <c:v>491</c:v>
                </c:pt>
                <c:pt idx="144">
                  <c:v>484</c:v>
                </c:pt>
                <c:pt idx="145">
                  <c:v>483</c:v>
                </c:pt>
                <c:pt idx="146">
                  <c:v>481</c:v>
                </c:pt>
                <c:pt idx="147">
                  <c:v>501</c:v>
                </c:pt>
                <c:pt idx="148">
                  <c:v>478</c:v>
                </c:pt>
                <c:pt idx="149">
                  <c:v>494</c:v>
                </c:pt>
                <c:pt idx="150">
                  <c:v>468</c:v>
                </c:pt>
                <c:pt idx="151">
                  <c:v>498</c:v>
                </c:pt>
                <c:pt idx="152">
                  <c:v>471</c:v>
                </c:pt>
                <c:pt idx="153">
                  <c:v>484</c:v>
                </c:pt>
                <c:pt idx="154">
                  <c:v>509</c:v>
                </c:pt>
                <c:pt idx="155">
                  <c:v>470</c:v>
                </c:pt>
                <c:pt idx="156">
                  <c:v>501</c:v>
                </c:pt>
                <c:pt idx="157">
                  <c:v>486</c:v>
                </c:pt>
                <c:pt idx="158">
                  <c:v>457</c:v>
                </c:pt>
                <c:pt idx="159">
                  <c:v>492</c:v>
                </c:pt>
                <c:pt idx="160">
                  <c:v>522</c:v>
                </c:pt>
                <c:pt idx="161">
                  <c:v>486</c:v>
                </c:pt>
                <c:pt idx="162">
                  <c:v>465</c:v>
                </c:pt>
                <c:pt idx="163">
                  <c:v>462</c:v>
                </c:pt>
                <c:pt idx="164">
                  <c:v>481</c:v>
                </c:pt>
                <c:pt idx="165">
                  <c:v>484</c:v>
                </c:pt>
                <c:pt idx="166">
                  <c:v>485</c:v>
                </c:pt>
                <c:pt idx="167">
                  <c:v>484</c:v>
                </c:pt>
                <c:pt idx="168">
                  <c:v>481</c:v>
                </c:pt>
                <c:pt idx="169">
                  <c:v>464</c:v>
                </c:pt>
                <c:pt idx="170">
                  <c:v>462</c:v>
                </c:pt>
                <c:pt idx="171">
                  <c:v>489</c:v>
                </c:pt>
                <c:pt idx="172">
                  <c:v>480</c:v>
                </c:pt>
                <c:pt idx="173">
                  <c:v>496</c:v>
                </c:pt>
                <c:pt idx="174">
                  <c:v>473</c:v>
                </c:pt>
                <c:pt idx="175">
                  <c:v>480</c:v>
                </c:pt>
                <c:pt idx="176">
                  <c:v>488</c:v>
                </c:pt>
                <c:pt idx="177">
                  <c:v>495</c:v>
                </c:pt>
                <c:pt idx="178">
                  <c:v>503</c:v>
                </c:pt>
                <c:pt idx="179">
                  <c:v>494</c:v>
                </c:pt>
                <c:pt idx="180">
                  <c:v>471</c:v>
                </c:pt>
                <c:pt idx="181">
                  <c:v>446</c:v>
                </c:pt>
                <c:pt idx="182">
                  <c:v>482</c:v>
                </c:pt>
                <c:pt idx="183">
                  <c:v>488</c:v>
                </c:pt>
                <c:pt idx="184">
                  <c:v>508</c:v>
                </c:pt>
                <c:pt idx="185">
                  <c:v>475</c:v>
                </c:pt>
                <c:pt idx="186">
                  <c:v>462</c:v>
                </c:pt>
                <c:pt idx="187">
                  <c:v>472</c:v>
                </c:pt>
                <c:pt idx="188">
                  <c:v>476</c:v>
                </c:pt>
                <c:pt idx="189">
                  <c:v>491</c:v>
                </c:pt>
                <c:pt idx="190">
                  <c:v>471</c:v>
                </c:pt>
                <c:pt idx="191">
                  <c:v>501</c:v>
                </c:pt>
                <c:pt idx="192">
                  <c:v>487</c:v>
                </c:pt>
                <c:pt idx="193">
                  <c:v>490</c:v>
                </c:pt>
                <c:pt idx="194">
                  <c:v>495</c:v>
                </c:pt>
                <c:pt idx="195">
                  <c:v>481</c:v>
                </c:pt>
                <c:pt idx="196">
                  <c:v>492</c:v>
                </c:pt>
                <c:pt idx="197">
                  <c:v>515</c:v>
                </c:pt>
                <c:pt idx="198">
                  <c:v>457</c:v>
                </c:pt>
                <c:pt idx="199">
                  <c:v>469</c:v>
                </c:pt>
                <c:pt idx="200">
                  <c:v>155</c:v>
                </c:pt>
                <c:pt idx="201">
                  <c:v>165</c:v>
                </c:pt>
                <c:pt idx="202">
                  <c:v>185</c:v>
                </c:pt>
                <c:pt idx="203">
                  <c:v>115</c:v>
                </c:pt>
                <c:pt idx="204">
                  <c:v>110</c:v>
                </c:pt>
                <c:pt idx="205">
                  <c:v>120</c:v>
                </c:pt>
                <c:pt idx="206">
                  <c:v>135</c:v>
                </c:pt>
                <c:pt idx="207">
                  <c:v>120</c:v>
                </c:pt>
                <c:pt idx="208">
                  <c:v>130</c:v>
                </c:pt>
                <c:pt idx="209">
                  <c:v>135</c:v>
                </c:pt>
                <c:pt idx="210">
                  <c:v>135</c:v>
                </c:pt>
                <c:pt idx="211">
                  <c:v>120</c:v>
                </c:pt>
                <c:pt idx="212">
                  <c:v>110</c:v>
                </c:pt>
                <c:pt idx="213">
                  <c:v>105</c:v>
                </c:pt>
                <c:pt idx="214">
                  <c:v>120</c:v>
                </c:pt>
                <c:pt idx="215">
                  <c:v>130</c:v>
                </c:pt>
                <c:pt idx="216">
                  <c:v>130</c:v>
                </c:pt>
                <c:pt idx="217">
                  <c:v>115</c:v>
                </c:pt>
                <c:pt idx="218">
                  <c:v>130</c:v>
                </c:pt>
                <c:pt idx="219">
                  <c:v>115</c:v>
                </c:pt>
                <c:pt idx="220">
                  <c:v>120</c:v>
                </c:pt>
                <c:pt idx="221">
                  <c:v>125</c:v>
                </c:pt>
                <c:pt idx="222">
                  <c:v>110</c:v>
                </c:pt>
                <c:pt idx="223">
                  <c:v>130</c:v>
                </c:pt>
                <c:pt idx="224">
                  <c:v>175</c:v>
                </c:pt>
                <c:pt idx="225">
                  <c:v>135</c:v>
                </c:pt>
                <c:pt idx="226">
                  <c:v>135</c:v>
                </c:pt>
                <c:pt idx="227">
                  <c:v>105</c:v>
                </c:pt>
                <c:pt idx="228">
                  <c:v>125</c:v>
                </c:pt>
                <c:pt idx="229">
                  <c:v>110</c:v>
                </c:pt>
                <c:pt idx="230">
                  <c:v>105</c:v>
                </c:pt>
                <c:pt idx="231">
                  <c:v>135</c:v>
                </c:pt>
                <c:pt idx="232">
                  <c:v>120</c:v>
                </c:pt>
                <c:pt idx="233">
                  <c:v>125</c:v>
                </c:pt>
                <c:pt idx="234">
                  <c:v>115</c:v>
                </c:pt>
                <c:pt idx="235">
                  <c:v>130</c:v>
                </c:pt>
                <c:pt idx="236">
                  <c:v>105</c:v>
                </c:pt>
                <c:pt idx="237">
                  <c:v>120</c:v>
                </c:pt>
                <c:pt idx="238">
                  <c:v>145</c:v>
                </c:pt>
                <c:pt idx="239">
                  <c:v>145</c:v>
                </c:pt>
                <c:pt idx="240">
                  <c:v>115</c:v>
                </c:pt>
                <c:pt idx="241">
                  <c:v>150</c:v>
                </c:pt>
                <c:pt idx="242">
                  <c:v>125</c:v>
                </c:pt>
                <c:pt idx="243">
                  <c:v>115</c:v>
                </c:pt>
                <c:pt idx="244">
                  <c:v>125</c:v>
                </c:pt>
                <c:pt idx="245">
                  <c:v>125</c:v>
                </c:pt>
                <c:pt idx="246">
                  <c:v>125</c:v>
                </c:pt>
                <c:pt idx="247">
                  <c:v>105</c:v>
                </c:pt>
                <c:pt idx="248">
                  <c:v>120</c:v>
                </c:pt>
                <c:pt idx="249">
                  <c:v>160</c:v>
                </c:pt>
                <c:pt idx="250">
                  <c:v>115</c:v>
                </c:pt>
                <c:pt idx="251">
                  <c:v>150</c:v>
                </c:pt>
                <c:pt idx="252">
                  <c:v>140</c:v>
                </c:pt>
                <c:pt idx="253">
                  <c:v>145</c:v>
                </c:pt>
                <c:pt idx="254">
                  <c:v>150</c:v>
                </c:pt>
                <c:pt idx="255">
                  <c:v>140</c:v>
                </c:pt>
                <c:pt idx="256">
                  <c:v>110</c:v>
                </c:pt>
                <c:pt idx="257">
                  <c:v>150</c:v>
                </c:pt>
                <c:pt idx="258">
                  <c:v>155</c:v>
                </c:pt>
                <c:pt idx="259">
                  <c:v>110</c:v>
                </c:pt>
                <c:pt idx="260">
                  <c:v>125</c:v>
                </c:pt>
                <c:pt idx="261">
                  <c:v>130</c:v>
                </c:pt>
                <c:pt idx="262">
                  <c:v>145</c:v>
                </c:pt>
                <c:pt idx="263">
                  <c:v>110</c:v>
                </c:pt>
                <c:pt idx="264">
                  <c:v>135</c:v>
                </c:pt>
                <c:pt idx="265">
                  <c:v>90</c:v>
                </c:pt>
                <c:pt idx="266">
                  <c:v>135</c:v>
                </c:pt>
                <c:pt idx="267">
                  <c:v>130</c:v>
                </c:pt>
                <c:pt idx="268">
                  <c:v>115</c:v>
                </c:pt>
                <c:pt idx="269">
                  <c:v>115</c:v>
                </c:pt>
                <c:pt idx="270">
                  <c:v>120</c:v>
                </c:pt>
                <c:pt idx="271">
                  <c:v>120</c:v>
                </c:pt>
                <c:pt idx="272">
                  <c:v>120</c:v>
                </c:pt>
                <c:pt idx="273">
                  <c:v>125</c:v>
                </c:pt>
                <c:pt idx="274">
                  <c:v>115</c:v>
                </c:pt>
                <c:pt idx="275">
                  <c:v>140</c:v>
                </c:pt>
                <c:pt idx="276">
                  <c:v>135</c:v>
                </c:pt>
                <c:pt idx="277">
                  <c:v>110</c:v>
                </c:pt>
                <c:pt idx="278">
                  <c:v>125</c:v>
                </c:pt>
                <c:pt idx="279">
                  <c:v>125</c:v>
                </c:pt>
                <c:pt idx="280">
                  <c:v>130</c:v>
                </c:pt>
                <c:pt idx="281">
                  <c:v>135</c:v>
                </c:pt>
                <c:pt idx="282">
                  <c:v>115</c:v>
                </c:pt>
                <c:pt idx="283">
                  <c:v>120</c:v>
                </c:pt>
                <c:pt idx="284">
                  <c:v>130</c:v>
                </c:pt>
                <c:pt idx="285">
                  <c:v>105</c:v>
                </c:pt>
                <c:pt idx="286">
                  <c:v>165</c:v>
                </c:pt>
                <c:pt idx="287">
                  <c:v>110</c:v>
                </c:pt>
                <c:pt idx="288">
                  <c:v>135</c:v>
                </c:pt>
                <c:pt idx="289">
                  <c:v>150</c:v>
                </c:pt>
                <c:pt idx="290">
                  <c:v>135</c:v>
                </c:pt>
                <c:pt idx="291">
                  <c:v>110</c:v>
                </c:pt>
                <c:pt idx="292">
                  <c:v>120</c:v>
                </c:pt>
                <c:pt idx="293">
                  <c:v>170</c:v>
                </c:pt>
                <c:pt idx="294">
                  <c:v>140</c:v>
                </c:pt>
                <c:pt idx="295">
                  <c:v>125</c:v>
                </c:pt>
                <c:pt idx="296">
                  <c:v>145</c:v>
                </c:pt>
                <c:pt idx="297">
                  <c:v>155</c:v>
                </c:pt>
                <c:pt idx="298">
                  <c:v>120</c:v>
                </c:pt>
                <c:pt idx="299">
                  <c:v>115</c:v>
                </c:pt>
                <c:pt idx="300">
                  <c:v>110</c:v>
                </c:pt>
                <c:pt idx="301">
                  <c:v>140</c:v>
                </c:pt>
                <c:pt idx="302">
                  <c:v>125</c:v>
                </c:pt>
                <c:pt idx="303">
                  <c:v>130</c:v>
                </c:pt>
                <c:pt idx="304">
                  <c:v>190</c:v>
                </c:pt>
                <c:pt idx="305">
                  <c:v>130</c:v>
                </c:pt>
                <c:pt idx="306">
                  <c:v>150</c:v>
                </c:pt>
                <c:pt idx="307">
                  <c:v>135</c:v>
                </c:pt>
                <c:pt idx="308">
                  <c:v>135</c:v>
                </c:pt>
                <c:pt idx="309">
                  <c:v>140</c:v>
                </c:pt>
                <c:pt idx="310">
                  <c:v>145</c:v>
                </c:pt>
                <c:pt idx="311">
                  <c:v>155</c:v>
                </c:pt>
                <c:pt idx="312">
                  <c:v>125</c:v>
                </c:pt>
                <c:pt idx="313">
                  <c:v>110</c:v>
                </c:pt>
                <c:pt idx="314">
                  <c:v>130</c:v>
                </c:pt>
                <c:pt idx="315">
                  <c:v>125</c:v>
                </c:pt>
                <c:pt idx="316">
                  <c:v>115</c:v>
                </c:pt>
                <c:pt idx="317">
                  <c:v>130</c:v>
                </c:pt>
                <c:pt idx="318">
                  <c:v>125</c:v>
                </c:pt>
                <c:pt idx="319">
                  <c:v>130</c:v>
                </c:pt>
                <c:pt idx="320">
                  <c:v>125</c:v>
                </c:pt>
                <c:pt idx="321">
                  <c:v>115</c:v>
                </c:pt>
                <c:pt idx="322">
                  <c:v>135</c:v>
                </c:pt>
                <c:pt idx="323">
                  <c:v>135</c:v>
                </c:pt>
                <c:pt idx="324">
                  <c:v>135</c:v>
                </c:pt>
                <c:pt idx="325">
                  <c:v>115</c:v>
                </c:pt>
                <c:pt idx="326">
                  <c:v>125</c:v>
                </c:pt>
                <c:pt idx="327">
                  <c:v>110</c:v>
                </c:pt>
                <c:pt idx="328">
                  <c:v>125</c:v>
                </c:pt>
                <c:pt idx="329">
                  <c:v>125</c:v>
                </c:pt>
                <c:pt idx="330">
                  <c:v>150</c:v>
                </c:pt>
                <c:pt idx="331">
                  <c:v>125</c:v>
                </c:pt>
                <c:pt idx="332">
                  <c:v>135</c:v>
                </c:pt>
                <c:pt idx="333">
                  <c:v>105</c:v>
                </c:pt>
                <c:pt idx="334">
                  <c:v>160</c:v>
                </c:pt>
                <c:pt idx="335">
                  <c:v>125</c:v>
                </c:pt>
                <c:pt idx="336">
                  <c:v>110</c:v>
                </c:pt>
                <c:pt idx="337">
                  <c:v>130</c:v>
                </c:pt>
                <c:pt idx="338">
                  <c:v>110</c:v>
                </c:pt>
                <c:pt idx="339">
                  <c:v>160</c:v>
                </c:pt>
                <c:pt idx="340">
                  <c:v>135</c:v>
                </c:pt>
                <c:pt idx="341">
                  <c:v>115</c:v>
                </c:pt>
                <c:pt idx="342">
                  <c:v>155</c:v>
                </c:pt>
                <c:pt idx="343">
                  <c:v>140</c:v>
                </c:pt>
                <c:pt idx="344">
                  <c:v>115</c:v>
                </c:pt>
                <c:pt idx="345">
                  <c:v>120</c:v>
                </c:pt>
                <c:pt idx="346">
                  <c:v>125</c:v>
                </c:pt>
                <c:pt idx="347">
                  <c:v>125</c:v>
                </c:pt>
                <c:pt idx="348">
                  <c:v>115</c:v>
                </c:pt>
                <c:pt idx="349">
                  <c:v>125</c:v>
                </c:pt>
                <c:pt idx="350">
                  <c:v>135</c:v>
                </c:pt>
                <c:pt idx="351">
                  <c:v>130</c:v>
                </c:pt>
                <c:pt idx="352">
                  <c:v>120</c:v>
                </c:pt>
                <c:pt idx="353">
                  <c:v>120</c:v>
                </c:pt>
                <c:pt idx="354">
                  <c:v>110</c:v>
                </c:pt>
                <c:pt idx="355">
                  <c:v>135</c:v>
                </c:pt>
                <c:pt idx="356">
                  <c:v>100</c:v>
                </c:pt>
                <c:pt idx="357">
                  <c:v>135</c:v>
                </c:pt>
                <c:pt idx="358">
                  <c:v>120</c:v>
                </c:pt>
                <c:pt idx="359">
                  <c:v>145</c:v>
                </c:pt>
                <c:pt idx="360">
                  <c:v>110</c:v>
                </c:pt>
                <c:pt idx="361">
                  <c:v>160</c:v>
                </c:pt>
                <c:pt idx="362">
                  <c:v>125</c:v>
                </c:pt>
                <c:pt idx="363">
                  <c:v>150</c:v>
                </c:pt>
                <c:pt idx="364">
                  <c:v>140</c:v>
                </c:pt>
                <c:pt idx="365">
                  <c:v>135</c:v>
                </c:pt>
                <c:pt idx="366">
                  <c:v>120</c:v>
                </c:pt>
                <c:pt idx="367">
                  <c:v>110</c:v>
                </c:pt>
                <c:pt idx="368">
                  <c:v>150</c:v>
                </c:pt>
                <c:pt idx="369">
                  <c:v>125</c:v>
                </c:pt>
                <c:pt idx="370">
                  <c:v>140</c:v>
                </c:pt>
                <c:pt idx="371">
                  <c:v>150</c:v>
                </c:pt>
                <c:pt idx="372">
                  <c:v>145</c:v>
                </c:pt>
                <c:pt idx="373">
                  <c:v>185</c:v>
                </c:pt>
                <c:pt idx="374">
                  <c:v>175</c:v>
                </c:pt>
                <c:pt idx="375">
                  <c:v>215</c:v>
                </c:pt>
                <c:pt idx="376">
                  <c:v>135</c:v>
                </c:pt>
                <c:pt idx="377">
                  <c:v>180</c:v>
                </c:pt>
                <c:pt idx="378">
                  <c:v>170</c:v>
                </c:pt>
                <c:pt idx="379">
                  <c:v>125</c:v>
                </c:pt>
                <c:pt idx="380">
                  <c:v>165</c:v>
                </c:pt>
                <c:pt idx="381">
                  <c:v>135</c:v>
                </c:pt>
                <c:pt idx="382">
                  <c:v>105</c:v>
                </c:pt>
                <c:pt idx="383">
                  <c:v>145</c:v>
                </c:pt>
                <c:pt idx="384">
                  <c:v>130</c:v>
                </c:pt>
                <c:pt idx="385">
                  <c:v>180</c:v>
                </c:pt>
                <c:pt idx="386">
                  <c:v>145</c:v>
                </c:pt>
                <c:pt idx="387">
                  <c:v>140</c:v>
                </c:pt>
                <c:pt idx="388">
                  <c:v>135</c:v>
                </c:pt>
                <c:pt idx="389">
                  <c:v>145</c:v>
                </c:pt>
                <c:pt idx="390">
                  <c:v>160</c:v>
                </c:pt>
                <c:pt idx="391">
                  <c:v>140</c:v>
                </c:pt>
                <c:pt idx="392">
                  <c:v>155</c:v>
                </c:pt>
                <c:pt idx="393">
                  <c:v>130</c:v>
                </c:pt>
                <c:pt idx="394">
                  <c:v>150</c:v>
                </c:pt>
                <c:pt idx="395">
                  <c:v>145</c:v>
                </c:pt>
                <c:pt idx="396">
                  <c:v>170</c:v>
                </c:pt>
                <c:pt idx="397">
                  <c:v>130</c:v>
                </c:pt>
                <c:pt idx="398">
                  <c:v>160</c:v>
                </c:pt>
                <c:pt idx="399">
                  <c:v>120</c:v>
                </c:pt>
              </c:numCache>
            </c:numRef>
          </c:val>
        </c:ser>
        <c:marker val="1"/>
        <c:axId val="227679232"/>
        <c:axId val="258881408"/>
      </c:lineChart>
      <c:catAx>
        <c:axId val="227679232"/>
        <c:scaling>
          <c:orientation val="minMax"/>
        </c:scaling>
        <c:axPos val="b"/>
        <c:tickLblPos val="nextTo"/>
        <c:crossAx val="258881408"/>
        <c:crosses val="autoZero"/>
        <c:auto val="1"/>
        <c:lblAlgn val="ctr"/>
        <c:lblOffset val="100"/>
      </c:catAx>
      <c:valAx>
        <c:axId val="258881408"/>
        <c:scaling>
          <c:orientation val="minMax"/>
        </c:scaling>
        <c:axPos val="l"/>
        <c:majorGridlines/>
        <c:numFmt formatCode="General" sourceLinked="1"/>
        <c:tickLblPos val="nextTo"/>
        <c:crossAx val="227679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709098862642167"/>
          <c:y val="1.3662091940241556E-2"/>
          <c:w val="0.2229090113735783"/>
          <c:h val="0.9700648586505749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EE0179-9224-4D57-8C5A-2AF3847F71C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61D8EE-3F5D-49A2-8BDA-F1776F66CA4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72400" cy="1829761"/>
          </a:xfrm>
        </p:spPr>
        <p:txBody>
          <a:bodyPr>
            <a:noAutofit/>
          </a:bodyPr>
          <a:lstStyle/>
          <a:p>
            <a:r>
              <a:rPr lang="ru-RU" sz="8000" dirty="0" smtClean="0"/>
              <a:t>Генетический алгоритм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572272"/>
            <a:ext cx="1700202" cy="285728"/>
          </a:xfrm>
        </p:spPr>
        <p:txBody>
          <a:bodyPr>
            <a:normAutofit/>
          </a:bodyPr>
          <a:lstStyle/>
          <a:p>
            <a:r>
              <a:rPr lang="ru-RU" sz="1100" dirty="0" smtClean="0"/>
              <a:t>Журило А.П. , 318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64" y="2500306"/>
            <a:ext cx="6343640" cy="1185858"/>
          </a:xfrm>
        </p:spPr>
        <p:txBody>
          <a:bodyPr/>
          <a:lstStyle/>
          <a:p>
            <a:pPr algn="ctr"/>
            <a:r>
              <a:rPr lang="ru-RU" sz="6000" dirty="0" smtClean="0"/>
              <a:t>Результаты</a:t>
            </a:r>
            <a:endParaRPr lang="ru-RU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2000240"/>
            <a:ext cx="8786874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Результаты помеченные </a:t>
            </a:r>
            <a:r>
              <a:rPr lang="en-US" sz="1800" dirty="0" err="1" smtClean="0"/>
              <a:t>NoWheels</a:t>
            </a:r>
            <a:r>
              <a:rPr lang="ru-RU" sz="1800" dirty="0" smtClean="0"/>
              <a:t> были достигнуты при </a:t>
            </a:r>
            <a:r>
              <a:rPr lang="en-US" sz="1800" dirty="0" err="1" smtClean="0"/>
              <a:t>IterationsWithWheels</a:t>
            </a:r>
            <a:r>
              <a:rPr lang="ru-RU" sz="1800" dirty="0" smtClean="0"/>
              <a:t> = 0 и</a:t>
            </a:r>
            <a:r>
              <a:rPr lang="en-US" sz="1800" dirty="0" smtClean="0"/>
              <a:t> </a:t>
            </a:r>
            <a:r>
              <a:rPr lang="en-US" sz="1800" dirty="0" err="1" smtClean="0"/>
              <a:t>IterationsWithoutWheels</a:t>
            </a:r>
            <a:r>
              <a:rPr lang="ru-RU" sz="1800" dirty="0" smtClean="0"/>
              <a:t> = 400.</a:t>
            </a:r>
          </a:p>
          <a:p>
            <a:r>
              <a:rPr lang="ru-RU" sz="1800" dirty="0" smtClean="0"/>
              <a:t>Результаты помеченные </a:t>
            </a:r>
            <a:r>
              <a:rPr lang="en-US" sz="1800" dirty="0" smtClean="0"/>
              <a:t>Wheels</a:t>
            </a:r>
            <a:r>
              <a:rPr lang="ru-RU" sz="1800" dirty="0" smtClean="0"/>
              <a:t> </a:t>
            </a:r>
            <a:r>
              <a:rPr lang="ru-RU" sz="1800" dirty="0" smtClean="0"/>
              <a:t>были достигнуты при </a:t>
            </a:r>
            <a:r>
              <a:rPr lang="en-US" sz="1800" dirty="0" err="1" smtClean="0"/>
              <a:t>IterationsWithWheels</a:t>
            </a:r>
            <a:r>
              <a:rPr lang="ru-RU" sz="1800" dirty="0" smtClean="0"/>
              <a:t> = </a:t>
            </a:r>
            <a:r>
              <a:rPr lang="ru-RU" sz="1800" dirty="0" smtClean="0"/>
              <a:t>200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dirty="0" err="1" smtClean="0"/>
              <a:t>IterationsWithoutWheels</a:t>
            </a:r>
            <a:r>
              <a:rPr lang="ru-RU" sz="1800" dirty="0" smtClean="0"/>
              <a:t> = </a:t>
            </a:r>
            <a:r>
              <a:rPr lang="ru-RU" sz="1800" dirty="0" smtClean="0"/>
              <a:t>200.</a:t>
            </a:r>
          </a:p>
          <a:p>
            <a:r>
              <a:rPr lang="ru-RU" sz="1800" dirty="0" smtClean="0"/>
              <a:t>У результаты помеченных </a:t>
            </a:r>
            <a:r>
              <a:rPr lang="en-US" sz="1800" dirty="0" err="1" smtClean="0"/>
              <a:t>LowMutation</a:t>
            </a:r>
            <a:r>
              <a:rPr lang="ru-RU" sz="1800" dirty="0" smtClean="0"/>
              <a:t> шанс мутации 0.2, у помеченных </a:t>
            </a:r>
            <a:r>
              <a:rPr lang="en-US" sz="1800" dirty="0" err="1" smtClean="0"/>
              <a:t>HighMitation</a:t>
            </a:r>
            <a:r>
              <a:rPr lang="en-US" sz="1800" dirty="0" smtClean="0"/>
              <a:t> </a:t>
            </a:r>
            <a:r>
              <a:rPr lang="ru-RU" sz="1800" dirty="0" smtClean="0"/>
              <a:t>0.8 шанс = 0.8, у остальных 0.5.</a:t>
            </a:r>
          </a:p>
          <a:p>
            <a:r>
              <a:rPr lang="ru-RU" sz="1800" dirty="0" smtClean="0"/>
              <a:t>По умолчанию длина генома 32, поэтому </a:t>
            </a:r>
            <a:r>
              <a:rPr lang="en-US" sz="1800" dirty="0" err="1" smtClean="0"/>
              <a:t>DoubleGen</a:t>
            </a:r>
            <a:r>
              <a:rPr lang="en-US" sz="1800" dirty="0" err="1" smtClean="0"/>
              <a:t>e</a:t>
            </a:r>
            <a:r>
              <a:rPr lang="en-US" sz="1800" dirty="0" err="1" smtClean="0"/>
              <a:t>Length</a:t>
            </a:r>
            <a:r>
              <a:rPr lang="ru-RU" sz="1800" dirty="0" smtClean="0"/>
              <a:t> соответствует 64, </a:t>
            </a:r>
            <a:r>
              <a:rPr lang="en-US" sz="1800" dirty="0" err="1" smtClean="0"/>
              <a:t>QuadrupleGeneLength</a:t>
            </a:r>
            <a:r>
              <a:rPr lang="ru-RU" sz="1800" dirty="0" smtClean="0"/>
              <a:t> 128, а </a:t>
            </a:r>
            <a:r>
              <a:rPr lang="en-US" sz="1800" dirty="0" err="1" smtClean="0"/>
              <a:t>HalfGeneLength</a:t>
            </a:r>
            <a:r>
              <a:rPr lang="ru-RU" sz="1800" dirty="0" smtClean="0"/>
              <a:t> 16.</a:t>
            </a:r>
            <a:endParaRPr lang="en-US" sz="1800" dirty="0" smtClean="0"/>
          </a:p>
          <a:p>
            <a:r>
              <a:rPr lang="ru-RU" sz="1800" dirty="0" smtClean="0"/>
              <a:t>Остальные параметры везде одинаковые: размер поколения =50, размер турнира = 10</a:t>
            </a:r>
            <a:r>
              <a:rPr lang="ru-RU" sz="1800" dirty="0" smtClean="0"/>
              <a:t>, размер </a:t>
            </a:r>
            <a:r>
              <a:rPr lang="ru-RU" sz="1800" dirty="0" smtClean="0"/>
              <a:t>репродукции</a:t>
            </a:r>
            <a:r>
              <a:rPr lang="en-US" sz="1800" dirty="0" smtClean="0"/>
              <a:t> = 5.</a:t>
            </a:r>
            <a:endParaRPr lang="ru-RU" sz="1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Расшифровка графов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Средние результаты </a:t>
            </a:r>
            <a:r>
              <a:rPr lang="en-US" sz="2800" dirty="0" err="1" smtClean="0"/>
              <a:t>IterationsWithoutWheels</a:t>
            </a:r>
            <a:endParaRPr lang="ru-RU" sz="2800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Лучшие</a:t>
            </a:r>
            <a:r>
              <a:rPr lang="ru-RU" sz="3200" dirty="0" smtClean="0"/>
              <a:t> результаты </a:t>
            </a:r>
            <a:r>
              <a:rPr lang="en-US" sz="3200" dirty="0" err="1" smtClean="0"/>
              <a:t>IterationsWithoutWheels</a:t>
            </a:r>
            <a:endParaRPr lang="ru-RU" sz="32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Средние результаты </a:t>
            </a:r>
            <a:r>
              <a:rPr lang="en-US" sz="2800" dirty="0" err="1" smtClean="0"/>
              <a:t>IterationsWithoutWheels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500174"/>
          <a:ext cx="8786874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rot="5400000" flipH="1" flipV="1">
            <a:off x="2215340" y="3356768"/>
            <a:ext cx="3714776" cy="1588"/>
          </a:xfrm>
          <a:prstGeom prst="line">
            <a:avLst/>
          </a:prstGeom>
          <a:ln w="22225">
            <a:solidFill>
              <a:schemeClr val="tx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Лучшие результаты </a:t>
            </a:r>
            <a:r>
              <a:rPr lang="en-US" sz="2800" dirty="0" err="1" smtClean="0"/>
              <a:t>IterationsWithoutWheels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4864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rot="5400000" flipH="1" flipV="1">
            <a:off x="1679555" y="3392487"/>
            <a:ext cx="43577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Training Wheels</a:t>
            </a:r>
            <a:r>
              <a:rPr lang="ru-RU" dirty="0" smtClean="0"/>
              <a:t>» не имеет значительного влияния на конечный результат.</a:t>
            </a:r>
          </a:p>
          <a:p>
            <a:r>
              <a:rPr lang="ru-RU" dirty="0" smtClean="0"/>
              <a:t>При высоком шансе мутации как и при коротком геноме иногда происходит резкое снижение результатов.</a:t>
            </a:r>
          </a:p>
          <a:p>
            <a:r>
              <a:rPr lang="ru-RU" dirty="0" smtClean="0"/>
              <a:t>Более длинные геномы дают лучший результат.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геном, способный играть в простую игру, состоящую из уровней, содержащих врагов, сокровища и выход.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алгоритма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1142976" y="1285860"/>
          <a:ext cx="4899804" cy="4023360"/>
        </p:xfrm>
        <a:graphic>
          <a:graphicData uri="http://schemas.openxmlformats.org/drawingml/2006/table">
            <a:tbl>
              <a:tblPr/>
              <a:tblGrid>
                <a:gridCol w="326654"/>
                <a:gridCol w="326653"/>
                <a:gridCol w="326654"/>
                <a:gridCol w="326653"/>
                <a:gridCol w="326654"/>
                <a:gridCol w="326654"/>
                <a:gridCol w="326653"/>
                <a:gridCol w="326654"/>
                <a:gridCol w="326653"/>
                <a:gridCol w="326654"/>
                <a:gridCol w="326654"/>
                <a:gridCol w="326653"/>
                <a:gridCol w="326654"/>
                <a:gridCol w="326653"/>
                <a:gridCol w="326654"/>
              </a:tblGrid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ru-RU" dirty="0" smtClean="0"/>
              <a:t>Пример уровня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 flipH="1" flipV="1">
            <a:off x="-1213684" y="3428206"/>
            <a:ext cx="4143404" cy="15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57224" y="5500702"/>
            <a:ext cx="5214974" cy="15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596" y="12858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56435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143636" y="1571612"/>
            <a:ext cx="27943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 – </a:t>
            </a:r>
            <a:r>
              <a:rPr lang="ru-RU" sz="2800" dirty="0" smtClean="0"/>
              <a:t>враг</a:t>
            </a:r>
          </a:p>
          <a:p>
            <a:r>
              <a:rPr lang="en-US" sz="2800" dirty="0" smtClean="0"/>
              <a:t>T – </a:t>
            </a:r>
            <a:r>
              <a:rPr lang="ru-RU" sz="2800" dirty="0" smtClean="0"/>
              <a:t>сокровища</a:t>
            </a:r>
          </a:p>
          <a:p>
            <a:r>
              <a:rPr lang="en-US" sz="2800" dirty="0" smtClean="0"/>
              <a:t>S – </a:t>
            </a:r>
            <a:r>
              <a:rPr lang="ru-RU" sz="2800" dirty="0" smtClean="0"/>
              <a:t>стартовая </a:t>
            </a:r>
            <a:br>
              <a:rPr lang="ru-RU" sz="2800" dirty="0" smtClean="0"/>
            </a:br>
            <a:r>
              <a:rPr lang="ru-RU" sz="2800" dirty="0" smtClean="0"/>
              <a:t>позиция</a:t>
            </a:r>
          </a:p>
          <a:p>
            <a:r>
              <a:rPr lang="en-US" sz="2800" dirty="0" smtClean="0"/>
              <a:t>D - </a:t>
            </a:r>
            <a:r>
              <a:rPr lang="ru-RU" sz="2800" dirty="0" smtClean="0"/>
              <a:t>выход</a:t>
            </a:r>
          </a:p>
          <a:p>
            <a:endParaRPr lang="ru-RU" sz="28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игрок попадает на клетку с сокровищем, то он получает очки.</a:t>
            </a:r>
          </a:p>
          <a:p>
            <a:r>
              <a:rPr lang="ru-RU" dirty="0" smtClean="0"/>
              <a:t>Если игрок попадает на клетку с </a:t>
            </a:r>
            <a:r>
              <a:rPr lang="ru-RU" dirty="0" smtClean="0"/>
              <a:t>врагом, </a:t>
            </a:r>
            <a:r>
              <a:rPr lang="ru-RU" dirty="0" smtClean="0"/>
              <a:t>то он </a:t>
            </a:r>
            <a:r>
              <a:rPr lang="ru-RU" dirty="0" smtClean="0"/>
              <a:t>теряет очки и текущий уровень кончается.</a:t>
            </a:r>
          </a:p>
          <a:p>
            <a:r>
              <a:rPr lang="ru-RU" dirty="0" smtClean="0"/>
              <a:t>Если игрок </a:t>
            </a:r>
            <a:r>
              <a:rPr lang="ru-RU" dirty="0" smtClean="0"/>
              <a:t>атакует </a:t>
            </a:r>
            <a:r>
              <a:rPr lang="ru-RU" dirty="0" smtClean="0"/>
              <a:t>клетку с </a:t>
            </a:r>
            <a:r>
              <a:rPr lang="ru-RU" dirty="0" smtClean="0"/>
              <a:t>врагом, </a:t>
            </a:r>
            <a:r>
              <a:rPr lang="ru-RU" dirty="0" smtClean="0"/>
              <a:t>то он получает </a:t>
            </a:r>
            <a:r>
              <a:rPr lang="ru-RU" dirty="0" smtClean="0"/>
              <a:t>очки и враг заменяется на пустую клетку.</a:t>
            </a:r>
          </a:p>
          <a:p>
            <a:r>
              <a:rPr lang="ru-RU" dirty="0" smtClean="0"/>
              <a:t>Если игрок попадает на клетку с </a:t>
            </a:r>
            <a:r>
              <a:rPr lang="ru-RU" dirty="0" smtClean="0"/>
              <a:t>выходом, </a:t>
            </a:r>
            <a:r>
              <a:rPr lang="ru-RU" dirty="0" smtClean="0"/>
              <a:t>то он получает </a:t>
            </a:r>
            <a:r>
              <a:rPr lang="ru-RU" dirty="0" smtClean="0"/>
              <a:t>очки </a:t>
            </a:r>
            <a:r>
              <a:rPr lang="ru-RU" dirty="0" smtClean="0"/>
              <a:t>и текущий уровень кончается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Механики уровня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Геном состоит из целых чисел от 0 до 31.</a:t>
            </a:r>
          </a:p>
          <a:p>
            <a:r>
              <a:rPr lang="ru-RU" dirty="0" smtClean="0"/>
              <a:t>Длина генома задаётся при инициализации алгоритма.</a:t>
            </a:r>
          </a:p>
          <a:p>
            <a:r>
              <a:rPr lang="ru-RU" dirty="0" smtClean="0"/>
              <a:t>Геном цикличный, если его длина 32, то после </a:t>
            </a:r>
            <a:r>
              <a:rPr lang="ru-RU" dirty="0" smtClean="0"/>
              <a:t>31-го </a:t>
            </a:r>
            <a:r>
              <a:rPr lang="ru-RU" dirty="0" smtClean="0"/>
              <a:t>гена идёт </a:t>
            </a:r>
            <a:r>
              <a:rPr lang="ru-RU" dirty="0" smtClean="0"/>
              <a:t>0-ой.</a:t>
            </a:r>
            <a:endParaRPr lang="en-US" b="1" dirty="0" smtClean="0"/>
          </a:p>
          <a:p>
            <a:r>
              <a:rPr lang="ru-RU" dirty="0" smtClean="0"/>
              <a:t>Пример генома:</a:t>
            </a:r>
            <a:r>
              <a:rPr lang="en-US" dirty="0" smtClean="0"/>
              <a:t> {[</a:t>
            </a:r>
            <a:r>
              <a:rPr lang="ru-RU" dirty="0" smtClean="0"/>
              <a:t>20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18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28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27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17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3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19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14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6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3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24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18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16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9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18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14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18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6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15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21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5</a:t>
            </a:r>
            <a:r>
              <a:rPr lang="en-US" dirty="0" smtClean="0"/>
              <a:t>]}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Геном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166192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0–11 – команды «смотреть»,  игрок смотрит на определённую ячейку, относительно себя, и активирует ген находящийся на от 1 до 4 позиций впереди. На 1 если клетка пуста, 2 если на ней враг, 3 если на ней сокровище и 4 если на ней выход.</a:t>
            </a:r>
          </a:p>
          <a:p>
            <a:endParaRPr lang="ru-RU" sz="1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ru-RU" dirty="0" smtClean="0"/>
              <a:t>Функции генов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57562"/>
            <a:ext cx="91440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1600" dirty="0"/>
              <a:t>0 – посмотреть на 1-ую клетку сверху,</a:t>
            </a:r>
          </a:p>
          <a:p>
            <a:r>
              <a:rPr lang="ru-RU" sz="1600" dirty="0"/>
              <a:t>1 - посмотреть на </a:t>
            </a:r>
            <a:r>
              <a:rPr lang="ru-RU" sz="1600" dirty="0" smtClean="0"/>
              <a:t>2-ую </a:t>
            </a:r>
            <a:r>
              <a:rPr lang="ru-RU" sz="1600" dirty="0"/>
              <a:t>клетку сверху,</a:t>
            </a:r>
          </a:p>
          <a:p>
            <a:r>
              <a:rPr lang="ru-RU" sz="1600" dirty="0"/>
              <a:t>2 - посмотреть на </a:t>
            </a:r>
            <a:r>
              <a:rPr lang="ru-RU" sz="1600" dirty="0" smtClean="0"/>
              <a:t>3-ую </a:t>
            </a:r>
            <a:r>
              <a:rPr lang="ru-RU" sz="1600" dirty="0"/>
              <a:t>клетку сверху,</a:t>
            </a:r>
          </a:p>
          <a:p>
            <a:r>
              <a:rPr lang="ru-RU" sz="1600" dirty="0" smtClean="0"/>
              <a:t>3 </a:t>
            </a:r>
            <a:r>
              <a:rPr lang="ru-RU" sz="1600" dirty="0"/>
              <a:t>– посмотреть на 1-ую клетку </a:t>
            </a:r>
            <a:r>
              <a:rPr lang="ru-RU" sz="1600" dirty="0" smtClean="0"/>
              <a:t>снизу,</a:t>
            </a:r>
            <a:endParaRPr lang="ru-RU" sz="1600" dirty="0"/>
          </a:p>
          <a:p>
            <a:r>
              <a:rPr lang="ru-RU" sz="1600" dirty="0" smtClean="0"/>
              <a:t>4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2-ую </a:t>
            </a:r>
            <a:r>
              <a:rPr lang="ru-RU" sz="1600" dirty="0"/>
              <a:t>клетку </a:t>
            </a:r>
            <a:r>
              <a:rPr lang="ru-RU" sz="1600" dirty="0" smtClean="0"/>
              <a:t>снизу</a:t>
            </a:r>
            <a:r>
              <a:rPr lang="ru-RU" sz="1600" dirty="0" smtClean="0"/>
              <a:t>,</a:t>
            </a:r>
            <a:endParaRPr lang="ru-RU" sz="1600" dirty="0"/>
          </a:p>
          <a:p>
            <a:r>
              <a:rPr lang="ru-RU" sz="1600" dirty="0" smtClean="0"/>
              <a:t>5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4-ую </a:t>
            </a:r>
            <a:r>
              <a:rPr lang="ru-RU" sz="1600" dirty="0"/>
              <a:t>клетку </a:t>
            </a:r>
            <a:r>
              <a:rPr lang="ru-RU" sz="1600" dirty="0" smtClean="0"/>
              <a:t>снизу</a:t>
            </a:r>
            <a:r>
              <a:rPr lang="ru-RU" sz="1600" dirty="0" smtClean="0"/>
              <a:t>,</a:t>
            </a:r>
            <a:endParaRPr lang="ru-RU" sz="1600" dirty="0"/>
          </a:p>
          <a:p>
            <a:r>
              <a:rPr lang="ru-RU" sz="1600" dirty="0" smtClean="0"/>
              <a:t>6 – посмотреть на 1-ую клетку справа,</a:t>
            </a:r>
          </a:p>
          <a:p>
            <a:r>
              <a:rPr lang="ru-RU" sz="1600" dirty="0" smtClean="0"/>
              <a:t>7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2-ую </a:t>
            </a:r>
            <a:r>
              <a:rPr lang="ru-RU" sz="1600" dirty="0"/>
              <a:t>клетку </a:t>
            </a:r>
            <a:r>
              <a:rPr lang="ru-RU" sz="1600" dirty="0" smtClean="0"/>
              <a:t>справа</a:t>
            </a:r>
            <a:r>
              <a:rPr lang="ru-RU" sz="1600" dirty="0" smtClean="0"/>
              <a:t>,</a:t>
            </a:r>
            <a:endParaRPr lang="ru-RU" sz="1600" dirty="0"/>
          </a:p>
          <a:p>
            <a:r>
              <a:rPr lang="ru-RU" sz="1600" dirty="0" smtClean="0"/>
              <a:t>8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3-ую </a:t>
            </a:r>
            <a:r>
              <a:rPr lang="ru-RU" sz="1600" dirty="0"/>
              <a:t>клетку </a:t>
            </a:r>
            <a:r>
              <a:rPr lang="ru-RU" sz="1600" dirty="0" smtClean="0"/>
              <a:t>справа</a:t>
            </a:r>
            <a:endParaRPr lang="ru-RU" sz="1600" dirty="0"/>
          </a:p>
          <a:p>
            <a:r>
              <a:rPr lang="ru-RU" sz="1600" dirty="0" smtClean="0"/>
              <a:t>9 </a:t>
            </a:r>
            <a:r>
              <a:rPr lang="ru-RU" sz="1600" dirty="0"/>
              <a:t>– посмотреть на </a:t>
            </a:r>
            <a:r>
              <a:rPr lang="ru-RU" sz="1600" dirty="0" smtClean="0"/>
              <a:t>1-ую </a:t>
            </a:r>
            <a:r>
              <a:rPr lang="ru-RU" sz="1600" dirty="0"/>
              <a:t>клетку </a:t>
            </a:r>
            <a:r>
              <a:rPr lang="ru-RU" sz="1600" dirty="0" smtClean="0"/>
              <a:t>слева,</a:t>
            </a:r>
            <a:endParaRPr lang="ru-RU" sz="1600" dirty="0"/>
          </a:p>
          <a:p>
            <a:r>
              <a:rPr lang="ru-RU" sz="1600" dirty="0" smtClean="0"/>
              <a:t>10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2-ую </a:t>
            </a:r>
            <a:r>
              <a:rPr lang="ru-RU" sz="1600" dirty="0"/>
              <a:t>клетку </a:t>
            </a:r>
            <a:r>
              <a:rPr lang="ru-RU" sz="1600" dirty="0" smtClean="0"/>
              <a:t>слева</a:t>
            </a:r>
            <a:r>
              <a:rPr lang="ru-RU" sz="1600" dirty="0" smtClean="0"/>
              <a:t>,</a:t>
            </a:r>
            <a:endParaRPr lang="ru-RU" sz="1600" dirty="0"/>
          </a:p>
          <a:p>
            <a:r>
              <a:rPr lang="ru-RU" sz="1600" dirty="0" smtClean="0"/>
              <a:t>11 </a:t>
            </a:r>
            <a:r>
              <a:rPr lang="ru-RU" sz="1600" dirty="0"/>
              <a:t>- посмотреть на </a:t>
            </a:r>
            <a:r>
              <a:rPr lang="ru-RU" sz="1600" dirty="0" smtClean="0"/>
              <a:t>3-ую </a:t>
            </a:r>
            <a:r>
              <a:rPr lang="ru-RU" sz="1600" dirty="0"/>
              <a:t>клетку </a:t>
            </a:r>
            <a:r>
              <a:rPr lang="ru-RU" sz="1600" dirty="0" smtClean="0"/>
              <a:t>слева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1285884"/>
          </a:xfrm>
        </p:spPr>
        <p:txBody>
          <a:bodyPr>
            <a:noAutofit/>
          </a:bodyPr>
          <a:lstStyle/>
          <a:p>
            <a:r>
              <a:rPr lang="ru-RU" sz="2000" dirty="0" smtClean="0"/>
              <a:t>12-15 команды «идти», игрок двигается на одну ячейку в определённом направлении.</a:t>
            </a:r>
            <a:r>
              <a:rPr lang="en-US" sz="2000" dirty="0" smtClean="0"/>
              <a:t> </a:t>
            </a:r>
            <a:r>
              <a:rPr lang="ru-RU" sz="2000" dirty="0" smtClean="0"/>
              <a:t>После этого активирует следующий ген.</a:t>
            </a:r>
            <a:endParaRPr lang="ru-RU" sz="2000" dirty="0"/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14282" y="2000240"/>
            <a:ext cx="8229600" cy="12858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16-19 команды «атаковать», игрок атакует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одну ячейку в определённом направлении.</a:t>
            </a:r>
            <a:r>
              <a:rPr lang="ru-RU" sz="2400" dirty="0" smtClean="0"/>
              <a:t> </a:t>
            </a:r>
            <a:r>
              <a:rPr lang="ru-RU" sz="2200" dirty="0" smtClean="0"/>
              <a:t>После этого активирует следующий ген.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7143800" cy="5847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1600" dirty="0" smtClean="0"/>
              <a:t>12 – идти вверх;</a:t>
            </a:r>
          </a:p>
          <a:p>
            <a:r>
              <a:rPr lang="ru-RU" sz="1600" dirty="0" smtClean="0"/>
              <a:t>13 – идти вниз;</a:t>
            </a:r>
          </a:p>
          <a:p>
            <a:r>
              <a:rPr lang="ru-RU" sz="1600" dirty="0" smtClean="0"/>
              <a:t>14 – идти вправо;</a:t>
            </a:r>
          </a:p>
          <a:p>
            <a:r>
              <a:rPr lang="ru-RU" sz="1600" dirty="0" smtClean="0"/>
              <a:t>15 – идти влево.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3214686"/>
            <a:ext cx="7715304" cy="5847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1600" dirty="0" smtClean="0"/>
              <a:t>16 – атаковать вверх;</a:t>
            </a:r>
          </a:p>
          <a:p>
            <a:r>
              <a:rPr lang="ru-RU" sz="1600" dirty="0" smtClean="0"/>
              <a:t>17 – атаковать вниз;</a:t>
            </a:r>
          </a:p>
          <a:p>
            <a:r>
              <a:rPr lang="ru-RU" sz="1600" dirty="0" smtClean="0"/>
              <a:t>18 – атаковать вправо;</a:t>
            </a:r>
          </a:p>
          <a:p>
            <a:r>
              <a:rPr lang="ru-RU" sz="1600" dirty="0" smtClean="0"/>
              <a:t>19 – атаковать влево.</a:t>
            </a:r>
            <a:endParaRPr lang="ru-RU" sz="1600" dirty="0"/>
          </a:p>
        </p:txBody>
      </p:sp>
      <p:sp>
        <p:nvSpPr>
          <p:cNvPr id="8" name="Содержимое 1"/>
          <p:cNvSpPr txBox="1">
            <a:spLocks/>
          </p:cNvSpPr>
          <p:nvPr/>
        </p:nvSpPr>
        <p:spPr>
          <a:xfrm>
            <a:off x="357158" y="4071942"/>
            <a:ext cx="8229600" cy="12858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200" dirty="0" smtClean="0"/>
              <a:t>20-31 команды активирующие ген находящийся на </a:t>
            </a:r>
            <a:r>
              <a:rPr lang="en-US" sz="2200" dirty="0" smtClean="0"/>
              <a:t>n</a:t>
            </a:r>
            <a:r>
              <a:rPr lang="ru-RU" sz="2200" dirty="0" smtClean="0"/>
              <a:t> позиций впереди, где </a:t>
            </a:r>
            <a:r>
              <a:rPr lang="en-US" sz="2200" dirty="0" smtClean="0"/>
              <a:t>n</a:t>
            </a:r>
            <a:r>
              <a:rPr lang="ru-RU" sz="2200" dirty="0" smtClean="0"/>
              <a:t> – значение текущего гена.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селекции используется турнирный метод. Размер турнира </a:t>
            </a:r>
            <a:r>
              <a:rPr lang="ru-RU" dirty="0" smtClean="0"/>
              <a:t>задаётся при инициализации алгоритма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Новое поколение создаётся скрещиванием и имеет шанс мутации. При мутации значение случайного гена меняется на случайное значение от 0 до 31. Шанс мутации </a:t>
            </a:r>
            <a:r>
              <a:rPr lang="ru-RU" dirty="0" smtClean="0"/>
              <a:t>задаётся при инициализации алгоритма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Селекция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определения числа поколений при инициализации задаётся два параметра </a:t>
            </a:r>
            <a:r>
              <a:rPr lang="en-US" sz="2400" dirty="0" err="1" smtClean="0"/>
              <a:t>IterationsWithWheels</a:t>
            </a:r>
            <a:r>
              <a:rPr lang="ru-RU" sz="2400" dirty="0" smtClean="0"/>
              <a:t> и </a:t>
            </a:r>
            <a:r>
              <a:rPr lang="en-US" sz="2400" dirty="0" err="1" smtClean="0"/>
              <a:t>IterationsWithoutWheels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На протяжении кол-ва поколений равного </a:t>
            </a:r>
            <a:r>
              <a:rPr lang="en-US" sz="2400" dirty="0" err="1" smtClean="0"/>
              <a:t>IterationsWithWheels</a:t>
            </a:r>
            <a:r>
              <a:rPr lang="ru-RU" sz="2400" dirty="0" smtClean="0"/>
              <a:t> геном получает дополнительные очки за продвижение по </a:t>
            </a:r>
            <a:r>
              <a:rPr lang="en-US" sz="2400" dirty="0" smtClean="0"/>
              <a:t>y</a:t>
            </a:r>
            <a:r>
              <a:rPr lang="ru-RU" sz="2400" dirty="0" smtClean="0"/>
              <a:t>-оси.</a:t>
            </a:r>
          </a:p>
          <a:p>
            <a:r>
              <a:rPr lang="ru-RU" sz="2400" dirty="0" smtClean="0"/>
              <a:t>Делается это для того, что бы в ранних поколениях натренировать игроков двигаться в сторону выхода.(Стартовая позиция всегда в клетке с нулевой </a:t>
            </a:r>
            <a:r>
              <a:rPr lang="en-US" sz="2400" dirty="0" smtClean="0"/>
              <a:t>y</a:t>
            </a:r>
            <a:r>
              <a:rPr lang="ru-RU" sz="2400" dirty="0" smtClean="0"/>
              <a:t>-координатой, выход – в клетке с максимальной </a:t>
            </a:r>
            <a:r>
              <a:rPr lang="en-US" sz="2400" dirty="0" smtClean="0"/>
              <a:t>y</a:t>
            </a:r>
            <a:r>
              <a:rPr lang="ru-RU" sz="2400" dirty="0" smtClean="0"/>
              <a:t>-координатой)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“Training Wheels”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7389</TotalTime>
  <Words>741</Words>
  <Application>Microsoft Office PowerPoint</Application>
  <PresentationFormat>Экран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Генетический алгоритм</vt:lpstr>
      <vt:lpstr>Цель алгоритма</vt:lpstr>
      <vt:lpstr>Пример уровня</vt:lpstr>
      <vt:lpstr>Механики уровня</vt:lpstr>
      <vt:lpstr>Геном</vt:lpstr>
      <vt:lpstr>Функции генов</vt:lpstr>
      <vt:lpstr>Слайд 7</vt:lpstr>
      <vt:lpstr>Селекция</vt:lpstr>
      <vt:lpstr>“Training Wheels”</vt:lpstr>
      <vt:lpstr>Результаты</vt:lpstr>
      <vt:lpstr>Расшифровка графов</vt:lpstr>
      <vt:lpstr>Средние результаты IterationsWithoutWheels</vt:lpstr>
      <vt:lpstr>Лучшие результаты IterationsWithoutWheels</vt:lpstr>
      <vt:lpstr>Средние результаты IterationsWithoutWheels</vt:lpstr>
      <vt:lpstr>Лучшие результаты IterationsWithoutWheels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Генетичечкий алгоритм</dc:title>
  <dc:creator>Журило Артём</dc:creator>
  <cp:lastModifiedBy>Журило Артём</cp:lastModifiedBy>
  <cp:revision>116</cp:revision>
  <dcterms:created xsi:type="dcterms:W3CDTF">2023-06-08T19:25:29Z</dcterms:created>
  <dcterms:modified xsi:type="dcterms:W3CDTF">2023-06-13T22:34:45Z</dcterms:modified>
</cp:coreProperties>
</file>