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0297D8-32A7-4047-8869-4DCBDAD6F50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4D3285-C3AD-4A41-9DEC-142956C91C0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214554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датасета</a:t>
            </a:r>
            <a:r>
              <a:rPr lang="ru-RU" dirty="0" smtClean="0"/>
              <a:t> региональных выборов в индии 1977-2015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501154" cy="503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142852"/>
            <a:ext cx="11570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Кол-во кандидатов за всё время</a:t>
            </a:r>
          </a:p>
          <a:p>
            <a:r>
              <a:rPr lang="ru-RU" sz="2800" dirty="0" smtClean="0"/>
              <a:t> по штатам и партиям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404"/>
            <a:ext cx="9477375" cy="78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143372" y="71414"/>
            <a:ext cx="471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2"/>
                </a:solidFill>
              </a:rPr>
              <a:t>Кол-во кандидатов по штатам и годам</a:t>
            </a:r>
            <a:endParaRPr lang="ru-RU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7072330" cy="392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00166" y="428604"/>
            <a:ext cx="66901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Кол-во кандидатов по партиям и годам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8053588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85786" y="357166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показывающая в каких годах в каждом штате проходили </a:t>
            </a:r>
            <a:r>
              <a:rPr lang="ru-RU" dirty="0" err="1" smtClean="0"/>
              <a:t>выбоаы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</TotalTime>
  <Words>39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Анализ датасета региональных выборов в индии 1977-2015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Журило Артём</dc:creator>
  <cp:lastModifiedBy>Журило Артём</cp:lastModifiedBy>
  <cp:revision>2</cp:revision>
  <dcterms:created xsi:type="dcterms:W3CDTF">2022-06-13T20:02:56Z</dcterms:created>
  <dcterms:modified xsi:type="dcterms:W3CDTF">2022-06-13T20:20:18Z</dcterms:modified>
</cp:coreProperties>
</file>