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欢迎听众，简要介绍演讲者背景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人工智能（AI）是什么？为什么它重要？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日常生活中AI的应用举例（如语音助手、推荐系统）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简要介绍接下来的内容结构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人工智能的基本概念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定义：模拟人类智能的机器系统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与机器学习、深度学习的关系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AI的分类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弱人工智能（Narrow AI） vs. 强人工智能（General AI）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例子：Siri（弱AI） vs. 科幻电影中的机器人（强AI）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人工智能的发展历史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关键里程碑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1950年代：图灵测试提出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1990年代：机器学习兴起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2010年代：深度学习突破（如AlphaGo）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当前趋势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大数据驱动的AI发展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开源工具和平台的普及（如TensorFlow、PyTorch）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人工智能的核心技术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监督学习、无监督学习、强化学习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例子：垃圾邮件过滤（监督学习）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深度学习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神经网络的基本原理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例子：图像识别（如人脸识别）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自然语言处理（NLP）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例子：智能客服、翻译工具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日常生活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智能家居（如智能音箱）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个性化推荐（如电商、短视频）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行业应用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医疗：AI辅助诊断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金融：欺诈检测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制造业：自动化质检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人工智能的挑战与争议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数据隐私与安全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就业市场的变化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伦理问题（如自动驾驶的责任归属）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7.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短期发展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更智能的交互体验（如虚拟助手）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长期愿景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通用人工智能的可能性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AI与人类协作的未来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回顾AI的定义、技术、应用与挑战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鼓励听众关注AI发展，思考其社会影响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感谢听众，开放提问环节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