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演示大纲预览：从基础概念到实际应用，再到未来发展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定义：让机器模拟人类智能行为的技术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AI的三种类型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弱人工智能：专门处理特定任务（如语音识别）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强人工智能：具备人类级别的通用智能（理论阶段）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超人工智能：超越人类智能水平（未来设想）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历史里程碑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1950年代：图灵测试和AI概念诞生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1980-90年代：专家系统和机器学习兴起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2000年代至今：深度学习和大数据推动突破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关键技术突破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神经网络算法的发展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计算能力的指数级提升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海量数据的可用性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人工智能的主要应用领域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日常生活中的AI应用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智能手机助手（Siri、小爱同学）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推荐系统（抖音、淘宝推荐）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导航和地图服务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专业领域的AI应用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医疗诊断和药物研发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自动驾驶汽车技术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金融风控和智能投顾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人工智能的优势与挑战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AI带来的好处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提高工作效率和生产力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解决复杂问题和数据分析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改善生活质量（医疗、教育等）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面临的挑战和风险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就业结构调整和职业转型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隐私保护和数据安全问题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算法偏见和伦理道德考量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更强大的通用人工智能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人机协作的新模式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边缘计算和AI芯片发展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社会影响预测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工作方式的根本性改变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教育和技能培训的转型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新兴产业和商业模式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总结要点：AI是什么、如何发展、现在应用、未来趋势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行动呼吁：保持学习心态，积极适应AI时代的变化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感谢和问答：感谢聆听，欢迎提问交流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