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主题概述：什么是人工智能，为什么它如此重要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演示大纲预览：从基础概念到实际应用，再到未来发展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定义：模拟人类智能的计算机系统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核心能力：学习、推理、感知、决策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AI的分类体系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 vs 强人工智能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机器学习、深度学习的关系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AI发展简史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1950年代至今的重要里程碑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从理论到实用的关键转折点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人工智能的核心技术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机器学习基础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监督学习、无监督学习、强化学习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神经网络和深度学习原理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数据的重要性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大数据驱动AI发展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训练数据的质量影响AI表现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算法与算力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主要算法类型介绍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计算能力提升对AI的推动作用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日常生活中的AI应用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智能手机和个人助手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语音识别、智能推荐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人脸识别、拍照优化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交通出行领域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导航系统、自动驾驶技术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共享出行平台的智能调度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娱乐和购物体验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视频推荐、音乐个性化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智能客服、精准营销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AI在各行业的变革影响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医疗健康领域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医学影像诊断、药物研发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智能健康管理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金融服务行业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风险评估、欺诈检测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智能投顾、信用评分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教育和工作方式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个性化学习、智能辅导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自动化办公、效率提升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人工智能的挑战与思考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数据隐私和安全问题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算法偏见和公平性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就业结构变化和职业转型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人机协作的新模式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伦理道德考量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AI决策的透明度和可解释性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责任归属问题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7.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更强大的通用人工智能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边缘计算和AI芯片发展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未来应用场景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智慧城市、环境监测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科学研究和探索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个人和社会的准备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终身学习的重要性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适应AI时代的策略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总结要点：AI是什么、在哪里应用、面临什么挑战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行动呼吁：积极了解和适应AI技术，为未来做好准备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感谢和问答：开放提问环节，进一步交流讨论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